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4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5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theme/theme6.xml" ContentType="application/vnd.openxmlformats-officedocument.theme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theme/theme7.xml" ContentType="application/vnd.openxmlformats-officedocument.theme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8.xml" ContentType="application/vnd.openxmlformats-officedocument.theme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theme/theme9.xml" ContentType="application/vnd.openxmlformats-officedocument.theme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theme/theme10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theme/theme11.xml" ContentType="application/vnd.openxmlformats-officedocument.theme+xml"/>
  <Override PartName="/ppt/tags/tag2.xml" ContentType="application/vnd.openxmlformats-officedocument.presentationml.tags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1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theme/theme13.xml" ContentType="application/vnd.openxmlformats-officedocument.theme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theme/theme14.xml" ContentType="application/vnd.openxmlformats-officedocument.theme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theme/theme15.xml" ContentType="application/vnd.openxmlformats-officedocument.theme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16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theme/theme17.xml" ContentType="application/vnd.openxmlformats-officedocument.theme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theme/theme18.xml" ContentType="application/vnd.openxmlformats-officedocument.theme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theme/theme19.xml" ContentType="application/vnd.openxmlformats-officedocument.theme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theme/theme20.xml" ContentType="application/vnd.openxmlformats-officedocument.theme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theme/theme21.xml" ContentType="application/vnd.openxmlformats-officedocument.theme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theme/theme22.xml" ContentType="application/vnd.openxmlformats-officedocument.theme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theme/theme23.xml" ContentType="application/vnd.openxmlformats-officedocument.theme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theme/theme24.xml" ContentType="application/vnd.openxmlformats-officedocument.theme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theme/theme25.xml" ContentType="application/vnd.openxmlformats-officedocument.theme+xml"/>
  <Override PartName="/ppt/tags/tag3.xml" ContentType="application/vnd.openxmlformats-officedocument.presentationml.tags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theme/theme26.xml" ContentType="application/vnd.openxmlformats-officedocument.theme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theme/theme27.xml" ContentType="application/vnd.openxmlformats-officedocument.theme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theme/theme28.xml" ContentType="application/vnd.openxmlformats-officedocument.theme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theme/theme29.xml" ContentType="application/vnd.openxmlformats-officedocument.theme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8" r:id="rId1"/>
    <p:sldMasterId id="2147483751" r:id="rId2"/>
    <p:sldMasterId id="2147483763" r:id="rId3"/>
    <p:sldMasterId id="2147483776" r:id="rId4"/>
    <p:sldMasterId id="2147483826" r:id="rId5"/>
    <p:sldMasterId id="2147483876" r:id="rId6"/>
    <p:sldMasterId id="2147487547" r:id="rId7"/>
    <p:sldMasterId id="2147487585" r:id="rId8"/>
    <p:sldMasterId id="2147487588" r:id="rId9"/>
    <p:sldMasterId id="2147487592" r:id="rId10"/>
    <p:sldMasterId id="2147487610" r:id="rId11"/>
    <p:sldMasterId id="2147487618" r:id="rId12"/>
    <p:sldMasterId id="2147487642" r:id="rId13"/>
    <p:sldMasterId id="2147487655" r:id="rId14"/>
    <p:sldMasterId id="2147487680" r:id="rId15"/>
    <p:sldMasterId id="2147487697" r:id="rId16"/>
    <p:sldMasterId id="2147487713" r:id="rId17"/>
    <p:sldMasterId id="2147487726" r:id="rId18"/>
    <p:sldMasterId id="2147487775" r:id="rId19"/>
    <p:sldMasterId id="2147487824" r:id="rId20"/>
    <p:sldMasterId id="2147487873" r:id="rId21"/>
    <p:sldMasterId id="2147487891" r:id="rId22"/>
    <p:sldMasterId id="2147487901" r:id="rId23"/>
    <p:sldMasterId id="2147487905" r:id="rId24"/>
    <p:sldMasterId id="2147487923" r:id="rId25"/>
    <p:sldMasterId id="2147487928" r:id="rId26"/>
    <p:sldMasterId id="2147487945" r:id="rId27"/>
    <p:sldMasterId id="2147487958" r:id="rId28"/>
    <p:sldMasterId id="2147487971" r:id="rId29"/>
    <p:sldMasterId id="2147487983" r:id="rId30"/>
  </p:sldMasterIdLst>
  <p:notesMasterIdLst>
    <p:notesMasterId r:id="rId49"/>
  </p:notesMasterIdLst>
  <p:handoutMasterIdLst>
    <p:handoutMasterId r:id="rId50"/>
  </p:handoutMasterIdLst>
  <p:sldIdLst>
    <p:sldId id="1385" r:id="rId31"/>
    <p:sldId id="1014" r:id="rId32"/>
    <p:sldId id="1386" r:id="rId33"/>
    <p:sldId id="1387" r:id="rId34"/>
    <p:sldId id="1429" r:id="rId35"/>
    <p:sldId id="1430" r:id="rId36"/>
    <p:sldId id="1431" r:id="rId37"/>
    <p:sldId id="1432" r:id="rId38"/>
    <p:sldId id="1433" r:id="rId39"/>
    <p:sldId id="1434" r:id="rId40"/>
    <p:sldId id="1435" r:id="rId41"/>
    <p:sldId id="1436" r:id="rId42"/>
    <p:sldId id="1437" r:id="rId43"/>
    <p:sldId id="1438" r:id="rId44"/>
    <p:sldId id="1439" r:id="rId45"/>
    <p:sldId id="1440" r:id="rId46"/>
    <p:sldId id="1441" r:id="rId47"/>
    <p:sldId id="1427" r:id="rId48"/>
  </p:sldIdLst>
  <p:sldSz cx="9144000" cy="5143500" type="screen16x9"/>
  <p:notesSz cx="6858000" cy="9947275"/>
  <p:custDataLst>
    <p:tags r:id="rId51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hlink"/>
        </a:solidFill>
        <a:latin typeface="Arial" pitchFamily="34" charset="0"/>
        <a:ea typeface="+mn-ea"/>
        <a:cs typeface="Arial" pitchFamily="34" charset="0"/>
      </a:defRPr>
    </a:lvl1pPr>
    <a:lvl2pPr marL="457087" algn="l" rtl="0" fontAlgn="base">
      <a:spcBef>
        <a:spcPct val="0"/>
      </a:spcBef>
      <a:spcAft>
        <a:spcPct val="0"/>
      </a:spcAft>
      <a:defRPr sz="1600" kern="1200">
        <a:solidFill>
          <a:schemeClr val="hlink"/>
        </a:solidFill>
        <a:latin typeface="Arial" pitchFamily="34" charset="0"/>
        <a:ea typeface="+mn-ea"/>
        <a:cs typeface="Arial" pitchFamily="34" charset="0"/>
      </a:defRPr>
    </a:lvl2pPr>
    <a:lvl3pPr marL="914174" algn="l" rtl="0" fontAlgn="base">
      <a:spcBef>
        <a:spcPct val="0"/>
      </a:spcBef>
      <a:spcAft>
        <a:spcPct val="0"/>
      </a:spcAft>
      <a:defRPr sz="1600" kern="1200">
        <a:solidFill>
          <a:schemeClr val="hlink"/>
        </a:solidFill>
        <a:latin typeface="Arial" pitchFamily="34" charset="0"/>
        <a:ea typeface="+mn-ea"/>
        <a:cs typeface="Arial" pitchFamily="34" charset="0"/>
      </a:defRPr>
    </a:lvl3pPr>
    <a:lvl4pPr marL="1371260" algn="l" rtl="0" fontAlgn="base">
      <a:spcBef>
        <a:spcPct val="0"/>
      </a:spcBef>
      <a:spcAft>
        <a:spcPct val="0"/>
      </a:spcAft>
      <a:defRPr sz="1600" kern="1200">
        <a:solidFill>
          <a:schemeClr val="hlink"/>
        </a:solidFill>
        <a:latin typeface="Arial" pitchFamily="34" charset="0"/>
        <a:ea typeface="+mn-ea"/>
        <a:cs typeface="Arial" pitchFamily="34" charset="0"/>
      </a:defRPr>
    </a:lvl4pPr>
    <a:lvl5pPr marL="1828346" algn="l" rtl="0" fontAlgn="base">
      <a:spcBef>
        <a:spcPct val="0"/>
      </a:spcBef>
      <a:spcAft>
        <a:spcPct val="0"/>
      </a:spcAft>
      <a:defRPr sz="1600" kern="1200">
        <a:solidFill>
          <a:schemeClr val="hlink"/>
        </a:solidFill>
        <a:latin typeface="Arial" pitchFamily="34" charset="0"/>
        <a:ea typeface="+mn-ea"/>
        <a:cs typeface="Arial" pitchFamily="34" charset="0"/>
      </a:defRPr>
    </a:lvl5pPr>
    <a:lvl6pPr marL="2285433" algn="l" defTabSz="914174" rtl="0" eaLnBrk="1" latinLnBrk="0" hangingPunct="1">
      <a:defRPr sz="1600" kern="1200">
        <a:solidFill>
          <a:schemeClr val="hlink"/>
        </a:solidFill>
        <a:latin typeface="Arial" pitchFamily="34" charset="0"/>
        <a:ea typeface="+mn-ea"/>
        <a:cs typeface="Arial" pitchFamily="34" charset="0"/>
      </a:defRPr>
    </a:lvl6pPr>
    <a:lvl7pPr marL="2742520" algn="l" defTabSz="914174" rtl="0" eaLnBrk="1" latinLnBrk="0" hangingPunct="1">
      <a:defRPr sz="1600" kern="1200">
        <a:solidFill>
          <a:schemeClr val="hlink"/>
        </a:solidFill>
        <a:latin typeface="Arial" pitchFamily="34" charset="0"/>
        <a:ea typeface="+mn-ea"/>
        <a:cs typeface="Arial" pitchFamily="34" charset="0"/>
      </a:defRPr>
    </a:lvl7pPr>
    <a:lvl8pPr marL="3199606" algn="l" defTabSz="914174" rtl="0" eaLnBrk="1" latinLnBrk="0" hangingPunct="1">
      <a:defRPr sz="1600" kern="1200">
        <a:solidFill>
          <a:schemeClr val="hlink"/>
        </a:solidFill>
        <a:latin typeface="Arial" pitchFamily="34" charset="0"/>
        <a:ea typeface="+mn-ea"/>
        <a:cs typeface="Arial" pitchFamily="34" charset="0"/>
      </a:defRPr>
    </a:lvl8pPr>
    <a:lvl9pPr marL="3656692" algn="l" defTabSz="914174" rtl="0" eaLnBrk="1" latinLnBrk="0" hangingPunct="1">
      <a:defRPr sz="1600" kern="1200">
        <a:solidFill>
          <a:schemeClr val="hlink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828">
          <p15:clr>
            <a:srgbClr val="A4A3A4"/>
          </p15:clr>
        </p15:guide>
        <p15:guide id="2" orient="horz" pos="3411">
          <p15:clr>
            <a:srgbClr val="A4A3A4"/>
          </p15:clr>
        </p15:guide>
        <p15:guide id="3" orient="horz" pos="3351">
          <p15:clr>
            <a:srgbClr val="A4A3A4"/>
          </p15:clr>
        </p15:guide>
        <p15:guide id="4" orient="horz" pos="2783">
          <p15:clr>
            <a:srgbClr val="A4A3A4"/>
          </p15:clr>
        </p15:guide>
        <p15:guide id="5" orient="horz" pos="84">
          <p15:clr>
            <a:srgbClr val="A4A3A4"/>
          </p15:clr>
        </p15:guide>
        <p15:guide id="6" pos="198">
          <p15:clr>
            <a:srgbClr val="A4A3A4"/>
          </p15:clr>
        </p15:guide>
        <p15:guide id="7" pos="3231">
          <p15:clr>
            <a:srgbClr val="A4A3A4"/>
          </p15:clr>
        </p15:guide>
        <p15:guide id="8" pos="4540">
          <p15:clr>
            <a:srgbClr val="A4A3A4"/>
          </p15:clr>
        </p15:guide>
        <p15:guide id="9" pos="6044">
          <p15:clr>
            <a:srgbClr val="A4A3A4"/>
          </p15:clr>
        </p15:guide>
        <p15:guide id="10" pos="3687">
          <p15:clr>
            <a:srgbClr val="A4A3A4"/>
          </p15:clr>
        </p15:guide>
        <p15:guide id="11" pos="4150">
          <p15:clr>
            <a:srgbClr val="A4A3A4"/>
          </p15:clr>
        </p15:guide>
        <p15:guide id="12" pos="4480">
          <p15:clr>
            <a:srgbClr val="A4A3A4"/>
          </p15:clr>
        </p15:guide>
        <p15:guide id="13" pos="3245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8">
          <p15:clr>
            <a:srgbClr val="A4A3A4"/>
          </p15:clr>
        </p15:guide>
        <p15:guide id="2" pos="343">
          <p15:clr>
            <a:srgbClr val="A4A3A4"/>
          </p15:clr>
        </p15:guide>
        <p15:guide id="3" pos="412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Рычков Юрий Владимирович" initials="РЮВ" lastIdx="1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F435F"/>
    <a:srgbClr val="99FF99"/>
    <a:srgbClr val="B1CFE5"/>
    <a:srgbClr val="ECF2FA"/>
    <a:srgbClr val="E2D8C0"/>
    <a:srgbClr val="50A7BC"/>
    <a:srgbClr val="79B2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50" autoAdjust="0"/>
    <p:restoredTop sz="92149" autoAdjust="0"/>
  </p:normalViewPr>
  <p:slideViewPr>
    <p:cSldViewPr snapToGrid="0">
      <p:cViewPr varScale="1">
        <p:scale>
          <a:sx n="173" d="100"/>
          <a:sy n="173" d="100"/>
        </p:scale>
        <p:origin x="-162" y="-24"/>
      </p:cViewPr>
      <p:guideLst>
        <p:guide orient="horz" pos="2871"/>
        <p:guide orient="horz" pos="2558"/>
        <p:guide orient="horz" pos="2513"/>
        <p:guide orient="horz" pos="2087"/>
        <p:guide orient="horz" pos="63"/>
        <p:guide pos="183"/>
        <p:guide pos="2982"/>
        <p:guide pos="4191"/>
        <p:guide pos="5579"/>
        <p:guide pos="3403"/>
        <p:guide pos="3831"/>
        <p:guide pos="4135"/>
        <p:guide pos="29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3528" y="1188"/>
      </p:cViewPr>
      <p:guideLst>
        <p:guide orient="horz" pos="3135"/>
        <p:guide pos="346"/>
        <p:guide pos="416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9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4.xml"/><Relationship Id="rId42" Type="http://schemas.openxmlformats.org/officeDocument/2006/relationships/slide" Target="slides/slide12.xml"/><Relationship Id="rId47" Type="http://schemas.openxmlformats.org/officeDocument/2006/relationships/slide" Target="slides/slide17.xml"/><Relationship Id="rId50" Type="http://schemas.openxmlformats.org/officeDocument/2006/relationships/handoutMaster" Target="handoutMasters/handoutMaster1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2.xml"/><Relationship Id="rId37" Type="http://schemas.openxmlformats.org/officeDocument/2006/relationships/slide" Target="slides/slide7.xml"/><Relationship Id="rId40" Type="http://schemas.openxmlformats.org/officeDocument/2006/relationships/slide" Target="slides/slide10.xml"/><Relationship Id="rId45" Type="http://schemas.openxmlformats.org/officeDocument/2006/relationships/slide" Target="slides/slide15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.xml"/><Relationship Id="rId44" Type="http://schemas.openxmlformats.org/officeDocument/2006/relationships/slide" Target="slides/slide14.xml"/><Relationship Id="rId52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" Target="slides/slide5.xml"/><Relationship Id="rId43" Type="http://schemas.openxmlformats.org/officeDocument/2006/relationships/slide" Target="slides/slide13.xml"/><Relationship Id="rId48" Type="http://schemas.openxmlformats.org/officeDocument/2006/relationships/slide" Target="slides/slide18.xml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tags" Target="tags/tag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3.xml"/><Relationship Id="rId38" Type="http://schemas.openxmlformats.org/officeDocument/2006/relationships/slide" Target="slides/slide8.xml"/><Relationship Id="rId46" Type="http://schemas.openxmlformats.org/officeDocument/2006/relationships/slide" Target="slides/slide16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1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6.xml"/><Relationship Id="rId4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7921"/>
          </a:xfrm>
          <a:prstGeom prst="rect">
            <a:avLst/>
          </a:prstGeom>
        </p:spPr>
        <p:txBody>
          <a:bodyPr vert="horz" lIns="91814" tIns="45906" rIns="91814" bIns="45906" rtlCol="0"/>
          <a:lstStyle>
            <a:lvl1pPr algn="l">
              <a:spcBef>
                <a:spcPct val="40000"/>
              </a:spcBef>
              <a:spcAft>
                <a:spcPct val="20000"/>
              </a:spcAft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3852" y="0"/>
            <a:ext cx="2972547" cy="497921"/>
          </a:xfrm>
          <a:prstGeom prst="rect">
            <a:avLst/>
          </a:prstGeom>
        </p:spPr>
        <p:txBody>
          <a:bodyPr vert="horz" lIns="91814" tIns="45906" rIns="91814" bIns="45906" rtlCol="0"/>
          <a:lstStyle>
            <a:lvl1pPr algn="r">
              <a:spcBef>
                <a:spcPct val="40000"/>
              </a:spcBef>
              <a:spcAft>
                <a:spcPct val="20000"/>
              </a:spcAft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DDA80B6-A893-4811-8BDC-A45AFDDF8BF8}" type="datetimeFigureOut">
              <a:rPr lang="ru-RU"/>
              <a:pPr>
                <a:defRPr/>
              </a:pPr>
              <a:t>01.07.2022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7764"/>
            <a:ext cx="2972547" cy="497920"/>
          </a:xfrm>
          <a:prstGeom prst="rect">
            <a:avLst/>
          </a:prstGeom>
        </p:spPr>
        <p:txBody>
          <a:bodyPr vert="horz" lIns="91814" tIns="45906" rIns="91814" bIns="45906" rtlCol="0" anchor="b"/>
          <a:lstStyle>
            <a:lvl1pPr algn="l">
              <a:spcBef>
                <a:spcPct val="40000"/>
              </a:spcBef>
              <a:spcAft>
                <a:spcPct val="20000"/>
              </a:spcAft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3852" y="9447764"/>
            <a:ext cx="2972547" cy="497920"/>
          </a:xfrm>
          <a:prstGeom prst="rect">
            <a:avLst/>
          </a:prstGeom>
        </p:spPr>
        <p:txBody>
          <a:bodyPr vert="horz" lIns="91814" tIns="45906" rIns="91814" bIns="45906" rtlCol="0" anchor="b"/>
          <a:lstStyle>
            <a:lvl1pPr algn="r">
              <a:spcBef>
                <a:spcPct val="40000"/>
              </a:spcBef>
              <a:spcAft>
                <a:spcPct val="20000"/>
              </a:spcAft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CA05726-9B8F-4EFA-ACDF-7462498D9F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725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png"/><Relationship Id="rId1" Type="http://schemas.openxmlformats.org/officeDocument/2006/relationships/theme" Target="../theme/theme31.xml"/><Relationship Id="rId4" Type="http://schemas.openxmlformats.org/officeDocument/2006/relationships/image" Target="../media/image4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803275" y="663575"/>
            <a:ext cx="8756650" cy="49260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49346" y="5757108"/>
            <a:ext cx="6062010" cy="36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Образец текста</a:t>
            </a:r>
          </a:p>
          <a:p>
            <a:pPr lvl="2"/>
            <a:r>
              <a:rPr lang="ru-RU" noProof="0"/>
              <a:t>Второй уровень</a:t>
            </a:r>
          </a:p>
        </p:txBody>
      </p:sp>
      <p:sp>
        <p:nvSpPr>
          <p:cNvPr id="204804" name="Line 11"/>
          <p:cNvSpPr>
            <a:spLocks noChangeShapeType="1"/>
          </p:cNvSpPr>
          <p:nvPr/>
        </p:nvSpPr>
        <p:spPr bwMode="auto">
          <a:xfrm>
            <a:off x="549346" y="9517759"/>
            <a:ext cx="606201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507" tIns="46252" rIns="92507" bIns="46252"/>
          <a:lstStyle/>
          <a:p>
            <a:endParaRPr lang="ru-RU"/>
          </a:p>
        </p:txBody>
      </p:sp>
      <p:sp>
        <p:nvSpPr>
          <p:cNvPr id="204805" name="Line 12"/>
          <p:cNvSpPr>
            <a:spLocks noChangeShapeType="1"/>
          </p:cNvSpPr>
          <p:nvPr/>
        </p:nvSpPr>
        <p:spPr bwMode="auto">
          <a:xfrm>
            <a:off x="6281428" y="9517759"/>
            <a:ext cx="0" cy="429516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507" tIns="46252" rIns="92507" bIns="46252"/>
          <a:lstStyle/>
          <a:p>
            <a:endParaRPr lang="ru-RU"/>
          </a:p>
        </p:txBody>
      </p:sp>
      <p:sp>
        <p:nvSpPr>
          <p:cNvPr id="7182" name="Rectangle 14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674044" y="9376177"/>
            <a:ext cx="2970946" cy="496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07" tIns="46252" rIns="92507" bIns="46252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defRPr sz="1100">
                <a:solidFill>
                  <a:schemeClr val="accent2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A30EEEE-83C6-4789-80CE-AAED4BED35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204807" name="Picture 16" descr="о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42" y="-3181"/>
            <a:ext cx="6166114" cy="607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74800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lnSpc>
        <a:spcPct val="110000"/>
      </a:lnSpc>
      <a:spcBef>
        <a:spcPct val="1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1pPr>
    <a:lvl2pPr marL="192041" indent="-90466" algn="l" rtl="0" eaLnBrk="0" fontAlgn="base" hangingPunct="0">
      <a:lnSpc>
        <a:spcPct val="110000"/>
      </a:lnSpc>
      <a:spcBef>
        <a:spcPct val="10000"/>
      </a:spcBef>
      <a:spcAft>
        <a:spcPct val="0"/>
      </a:spcAft>
      <a:buBlip>
        <a:blip r:embed="rId3"/>
      </a:buBlip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274570" indent="-80943" algn="l" rtl="0" eaLnBrk="0" fontAlgn="base" hangingPunct="0">
      <a:spcBef>
        <a:spcPct val="0"/>
      </a:spcBef>
      <a:spcAft>
        <a:spcPct val="0"/>
      </a:spcAft>
      <a:buBlip>
        <a:blip r:embed="rId4"/>
      </a:buBlip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599803" indent="-22854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2056890" indent="-22854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433" algn="l" defTabSz="9141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20" algn="l" defTabSz="9141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606" algn="l" defTabSz="9141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692" algn="l" defTabSz="9141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458788" y="622300"/>
            <a:ext cx="7781926" cy="43783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xfrm>
            <a:off x="555365" y="5345070"/>
            <a:ext cx="5844153" cy="34080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altLang="ru-RU" b="1" dirty="0" smtClean="0">
                <a:solidFill>
                  <a:srgbClr val="002060"/>
                </a:solidFill>
                <a:latin typeface="Arial" charset="0"/>
              </a:rPr>
              <a:t>Разделение изотопов калифорния потребует создания биологической защиты, характеристики которой зависят от максимального количества вещества, находящегося в установке в течение всего технологического процесса разделения изотопов.</a:t>
            </a:r>
          </a:p>
          <a:p>
            <a:pPr algn="just" eaLnBrk="1" hangingPunct="1">
              <a:spcBef>
                <a:spcPct val="0"/>
              </a:spcBef>
            </a:pPr>
            <a:r>
              <a:rPr lang="ru-RU" altLang="ru-RU" b="1" dirty="0" smtClean="0">
                <a:solidFill>
                  <a:srgbClr val="002060"/>
                </a:solidFill>
                <a:latin typeface="Arial" charset="0"/>
              </a:rPr>
              <a:t>Требования радиационной безопасности обусловлены высоким потоком нейтронов изотопа </a:t>
            </a:r>
            <a:r>
              <a:rPr lang="ru-RU" altLang="ru-RU" b="1" baseline="30000" dirty="0" smtClean="0">
                <a:solidFill>
                  <a:srgbClr val="002060"/>
                </a:solidFill>
                <a:latin typeface="Arial" charset="0"/>
              </a:rPr>
              <a:t>252</a:t>
            </a:r>
            <a:r>
              <a:rPr lang="en-US" altLang="ru-RU" b="1" dirty="0" err="1" smtClean="0">
                <a:solidFill>
                  <a:srgbClr val="002060"/>
                </a:solidFill>
                <a:latin typeface="Arial" charset="0"/>
              </a:rPr>
              <a:t>Cf</a:t>
            </a:r>
            <a:r>
              <a:rPr lang="ru-RU" altLang="ru-RU" b="1" dirty="0" smtClean="0">
                <a:solidFill>
                  <a:srgbClr val="002060"/>
                </a:solidFill>
                <a:latin typeface="Arial" charset="0"/>
              </a:rPr>
              <a:t>, содержащимся в смеси изотопов калифорния. Использование смеси изотопов, содержащей минимально возможное количество </a:t>
            </a:r>
            <a:r>
              <a:rPr lang="ru-RU" altLang="ru-RU" b="1" baseline="30000" dirty="0" smtClean="0">
                <a:solidFill>
                  <a:srgbClr val="002060"/>
                </a:solidFill>
                <a:latin typeface="Arial" charset="0"/>
              </a:rPr>
              <a:t>252</a:t>
            </a:r>
            <a:r>
              <a:rPr lang="en-US" altLang="ru-RU" b="1" dirty="0" err="1" smtClean="0">
                <a:solidFill>
                  <a:srgbClr val="002060"/>
                </a:solidFill>
                <a:latin typeface="Arial" charset="0"/>
              </a:rPr>
              <a:t>Cf</a:t>
            </a:r>
            <a:r>
              <a:rPr lang="ru-RU" altLang="ru-RU" b="1" dirty="0" smtClean="0">
                <a:solidFill>
                  <a:srgbClr val="002060"/>
                </a:solidFill>
                <a:latin typeface="Arial" charset="0"/>
              </a:rPr>
              <a:t> позволит снизить требования к биологической защите.</a:t>
            </a:r>
          </a:p>
          <a:p>
            <a:pPr algn="just" eaLnBrk="1" hangingPunct="1">
              <a:spcBef>
                <a:spcPct val="0"/>
              </a:spcBef>
            </a:pPr>
            <a:endParaRPr lang="ru-RU" altLang="ru-RU" b="1" dirty="0" smtClean="0">
              <a:solidFill>
                <a:srgbClr val="00206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xfrm>
            <a:off x="6120232" y="9550731"/>
            <a:ext cx="544055" cy="20047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75677" indent="-2983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93349" indent="-23867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72260" indent="-23867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49599" indent="-23867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601816" indent="-2386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54032" indent="-2386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06249" indent="-2386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58465" indent="-2386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A621660-E67B-41A6-9F55-9C47A258955B}" type="slidenum">
              <a:rPr lang="ru-RU" altLang="ru-RU" sz="1300"/>
              <a:pPr eaLnBrk="1" hangingPunct="1">
                <a:spcBef>
                  <a:spcPct val="0"/>
                </a:spcBef>
              </a:pPr>
              <a:t>6</a:t>
            </a:fld>
            <a:endParaRPr lang="ru-RU" altLang="ru-RU" sz="13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803275" y="663575"/>
            <a:ext cx="8756650" cy="49260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Ключевые </a:t>
            </a:r>
            <a:r>
              <a:rPr lang="ru-RU" b="1" dirty="0"/>
              <a:t>требования к источнику ионов для минимизации потерь дефицитного калифорния:</a:t>
            </a:r>
          </a:p>
          <a:p>
            <a:pPr>
              <a:buFontTx/>
              <a:buChar char="-"/>
            </a:pPr>
            <a:r>
              <a:rPr lang="ru-RU" b="1" dirty="0"/>
              <a:t> коэффициент использования вещества источника показывает какая часть от израсходованного рабочего вещества покинула источник ионов в виде пучка требуемых характеристик</a:t>
            </a:r>
          </a:p>
          <a:p>
            <a:pPr>
              <a:buFontTx/>
              <a:buChar char="-"/>
            </a:pPr>
            <a:r>
              <a:rPr lang="ru-RU" b="1" dirty="0"/>
              <a:t> локализация рабочего вещества на деталях источника ионов обеспечит высокий коэффициент регенерации</a:t>
            </a:r>
            <a:r>
              <a:rPr lang="ru-RU" b="1" dirty="0" smtClean="0"/>
              <a:t>.</a:t>
            </a:r>
          </a:p>
          <a:p>
            <a:pPr>
              <a:buFontTx/>
              <a:buNone/>
            </a:pPr>
            <a:endParaRPr lang="ru-RU" b="1" dirty="0" smtClean="0"/>
          </a:p>
          <a:p>
            <a:r>
              <a:rPr lang="ru-RU" sz="1100" dirty="0" smtClean="0">
                <a:solidFill>
                  <a:srgbClr val="000000"/>
                </a:solidFill>
              </a:rPr>
              <a:t>Объединение в компактный блок: </a:t>
            </a:r>
          </a:p>
          <a:p>
            <a:r>
              <a:rPr lang="ru-RU" sz="1100" dirty="0" smtClean="0">
                <a:solidFill>
                  <a:srgbClr val="000000"/>
                </a:solidFill>
              </a:rPr>
              <a:t>- разрядной камеры, </a:t>
            </a:r>
          </a:p>
          <a:p>
            <a:r>
              <a:rPr lang="ru-RU" sz="1100" dirty="0" smtClean="0">
                <a:solidFill>
                  <a:srgbClr val="000000"/>
                </a:solidFill>
              </a:rPr>
              <a:t>- встроенного тигля с рабочим веществом;</a:t>
            </a:r>
          </a:p>
          <a:p>
            <a:pPr marL="171450" indent="-171450">
              <a:buFontTx/>
              <a:buChar char="-"/>
            </a:pPr>
            <a:r>
              <a:rPr lang="ru-RU" sz="1100" dirty="0" smtClean="0">
                <a:solidFill>
                  <a:srgbClr val="000000"/>
                </a:solidFill>
              </a:rPr>
              <a:t>плоского керамического нагревательного элемента.</a:t>
            </a:r>
          </a:p>
          <a:p>
            <a:pPr marL="171450" indent="-171450">
              <a:buFontTx/>
              <a:buChar char="-"/>
            </a:pPr>
            <a:endParaRPr lang="ru-RU" sz="1100" dirty="0" smtClean="0">
              <a:solidFill>
                <a:srgbClr val="000000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 smtClean="0">
                <a:solidFill>
                  <a:srgbClr val="000000"/>
                </a:solidFill>
              </a:rPr>
              <a:t>В итоге: возможность плавной регулировки и поддержания требуемой температуры разрядной камеры, что позволяет оптимизировать поступление рабочего вещества в разряд, а также его десорбцию со стенок разрядной камеры.</a:t>
            </a:r>
          </a:p>
          <a:p>
            <a:pPr marL="171450" indent="-171450">
              <a:buFontTx/>
              <a:buChar char="-"/>
            </a:pPr>
            <a:endParaRPr lang="ru-RU" sz="1100" dirty="0" smtClean="0">
              <a:solidFill>
                <a:srgbClr val="000000"/>
              </a:solidFill>
            </a:endParaRPr>
          </a:p>
          <a:p>
            <a:pPr>
              <a:buFontTx/>
              <a:buChar char="-"/>
            </a:pP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FFF2DA-3FBA-458D-B0AC-B61A99A6C96E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420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803275" y="663575"/>
            <a:ext cx="8756650" cy="49260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/>
              <a:t>На слайде показаны расчетные траектории ионных пучков</a:t>
            </a:r>
            <a:r>
              <a:rPr lang="ru-RU" b="1" baseline="0" dirty="0" smtClean="0"/>
              <a:t> и спектр масс калифорния. Высокое разрешение обеспечит требуемую изотопную чистоту продукта. Попадающие на стенки вакуумной камеры многозарядные и молекулярные ионы оседают на поверхности разборного защитного лайнера, что позволяет достичь необходимого коэффициента извлечения неразделенного вещества для его возврата в процесс разделения изотопов.</a:t>
            </a:r>
            <a:endParaRPr lang="ru-RU" b="1" dirty="0" smtClean="0"/>
          </a:p>
          <a:p>
            <a:endParaRPr lang="ru-RU" b="0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30EEEE-83C6-4789-80CE-AAED4BED35DF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200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803275" y="663575"/>
            <a:ext cx="8756650" cy="4926013"/>
          </a:xfrm>
          <a:ln/>
        </p:spPr>
      </p:sp>
      <p:sp>
        <p:nvSpPr>
          <p:cNvPr id="29184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endParaRPr lang="ru-RU" altLang="ru-RU" smtClean="0">
              <a:latin typeface="Arial" pitchFamily="34" charset="0"/>
            </a:endParaRPr>
          </a:p>
        </p:txBody>
      </p:sp>
      <p:sp>
        <p:nvSpPr>
          <p:cNvPr id="206852" name="Номер слайда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hlink"/>
                </a:solidFill>
                <a:latin typeface="Arial" pitchFamily="34" charset="0"/>
              </a:defRPr>
            </a:lvl1pPr>
            <a:lvl2pPr marL="746516" indent="-287122" eaLnBrk="0" hangingPunct="0">
              <a:defRPr sz="1600">
                <a:solidFill>
                  <a:schemeClr val="hlink"/>
                </a:solidFill>
                <a:latin typeface="Arial" pitchFamily="34" charset="0"/>
              </a:defRPr>
            </a:lvl2pPr>
            <a:lvl3pPr marL="1148486" indent="-229697" eaLnBrk="0" hangingPunct="0">
              <a:defRPr sz="1600">
                <a:solidFill>
                  <a:schemeClr val="hlink"/>
                </a:solidFill>
                <a:latin typeface="Arial" pitchFamily="34" charset="0"/>
              </a:defRPr>
            </a:lvl3pPr>
            <a:lvl4pPr marL="1607881" indent="-229697" eaLnBrk="0" hangingPunct="0">
              <a:defRPr sz="1600">
                <a:solidFill>
                  <a:schemeClr val="hlink"/>
                </a:solidFill>
                <a:latin typeface="Arial" pitchFamily="34" charset="0"/>
              </a:defRPr>
            </a:lvl4pPr>
            <a:lvl5pPr marL="2067276" indent="-229697" eaLnBrk="0" hangingPunct="0">
              <a:defRPr sz="1600">
                <a:solidFill>
                  <a:schemeClr val="hlink"/>
                </a:solidFill>
                <a:latin typeface="Arial" pitchFamily="34" charset="0"/>
              </a:defRPr>
            </a:lvl5pPr>
            <a:lvl6pPr marL="2526670" indent="-22969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</a:defRPr>
            </a:lvl6pPr>
            <a:lvl7pPr marL="2986065" indent="-22969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</a:defRPr>
            </a:lvl7pPr>
            <a:lvl8pPr marL="3445459" indent="-22969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</a:defRPr>
            </a:lvl8pPr>
            <a:lvl9pPr marL="3904854" indent="-22969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19B60984-92EF-4A9E-9AD2-F2C16E30F7E1}" type="slidenum">
              <a:rPr lang="ru-RU" altLang="ru-RU" sz="1100">
                <a:solidFill>
                  <a:srgbClr val="C0504D"/>
                </a:solidFill>
              </a:rPr>
              <a:pPr eaLnBrk="1" hangingPunct="1">
                <a:defRPr/>
              </a:pPr>
              <a:t>11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803275" y="663575"/>
            <a:ext cx="8756650" cy="49260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FFF2DA-3FBA-458D-B0AC-B61A99A6C96E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420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rosatom.ru/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Relationship Id="rId4" Type="http://schemas.openxmlformats.org/officeDocument/2006/relationships/hyperlink" Target="http://www.rosatom.ru/" TargetMode="Externa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0.xml"/><Relationship Id="rId4" Type="http://schemas.openxmlformats.org/officeDocument/2006/relationships/hyperlink" Target="http://www.rosatom.ru/" TargetMode="Externa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0.xml"/></Relationships>
</file>

<file path=ppt/slideLayouts/_rels/slideLayout2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27.jpeg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2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2.xml"/></Relationships>
</file>

<file path=ppt/slideLayouts/_rels/slideLayout2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5.xml"/><Relationship Id="rId4" Type="http://schemas.openxmlformats.org/officeDocument/2006/relationships/hyperlink" Target="http://www.rosatom.ru/" TargetMode="Externa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5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www.rosatom.ru/" TargetMode="Externa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6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7.xml"/><Relationship Id="rId4" Type="http://schemas.openxmlformats.org/officeDocument/2006/relationships/hyperlink" Target="http://www.rosatom.ru/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8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8.xml"/></Relationships>
</file>

<file path=ppt/slideLayouts/_rels/slideLayout3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8.xml"/></Relationships>
</file>

<file path=ppt/slideLayouts/_rels/slideLayout3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8.xml"/></Relationships>
</file>

<file path=ppt/slideLayouts/_rels/slideLayout3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8.xml"/></Relationships>
</file>

<file path=ppt/slideLayouts/_rels/slideLayout3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8.xml"/></Relationships>
</file>

<file path=ppt/slideLayouts/_rels/slideLayout3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8.xml"/></Relationships>
</file>

<file path=ppt/slideLayouts/_rels/slideLayout3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8.xml"/></Relationships>
</file>

<file path=ppt/slideLayouts/_rels/slideLayout3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8.xml"/></Relationships>
</file>

<file path=ppt/slideLayouts/_rels/slideLayout3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8.xml"/></Relationships>
</file>

<file path=ppt/slideLayouts/_rels/slideLayout3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8.xml"/></Relationships>
</file>

<file path=ppt/slideLayouts/_rels/slideLayout3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8.xml"/></Relationships>
</file>

<file path=ppt/slideLayouts/_rels/slideLayout3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8.xml"/></Relationships>
</file>

<file path=ppt/slideLayouts/_rels/slideLayout3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8.xml"/></Relationships>
</file>

<file path=ppt/slideLayouts/_rels/slideLayout3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8.xml"/></Relationships>
</file>

<file path=ppt/slideLayouts/_rels/slideLayout3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8.xml"/></Relationships>
</file>

<file path=ppt/slideLayouts/_rels/slideLayout3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8.xml"/></Relationships>
</file>

<file path=ppt/slideLayouts/_rels/slideLayout3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8.xml"/></Relationships>
</file>

<file path=ppt/slideLayouts/_rels/slideLayout3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8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Layouts/_rels/slideLayout3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8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9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9.xml"/></Relationships>
</file>

<file path=ppt/slideLayouts/_rels/slideLayout3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9.xml"/></Relationships>
</file>

<file path=ppt/slideLayouts/_rels/slideLayout3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9.xml"/></Relationships>
</file>

<file path=ppt/slideLayouts/_rels/slideLayout3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9.xml"/></Relationships>
</file>

<file path=ppt/slideLayouts/_rels/slideLayout3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9.xml"/></Relationships>
</file>

<file path=ppt/slideLayouts/_rels/slideLayout3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9.xml"/></Relationships>
</file>

<file path=ppt/slideLayouts/_rels/slideLayout3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9.xml"/></Relationships>
</file>

<file path=ppt/slideLayouts/_rels/slideLayout3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9.xml"/></Relationships>
</file>

<file path=ppt/slideLayouts/_rels/slideLayout3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9.xml"/></Relationships>
</file>

<file path=ppt/slideLayouts/_rels/slideLayout3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9.xml"/></Relationships>
</file>

<file path=ppt/slideLayouts/_rels/slideLayout3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9.xml"/></Relationships>
</file>

<file path=ppt/slideLayouts/_rels/slideLayout3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9.xml"/></Relationships>
</file>

<file path=ppt/slideLayouts/_rels/slideLayout3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9.xml"/></Relationships>
</file>

<file path=ppt/slideLayouts/_rels/slideLayout3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9.xml"/></Relationships>
</file>

<file path=ppt/slideLayouts/_rels/slideLayout3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Layouts/_rels/slideLayout4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9.xml"/></Relationships>
</file>

<file path=ppt/slideLayouts/_rels/slideLayout4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9.xml"/></Relationships>
</file>

<file path=ppt/slideLayouts/_rels/slideLayout4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9.xml"/></Relationships>
</file>

<file path=ppt/slideLayouts/_rels/slideLayout4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9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Layouts/_rels/slideLayout4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9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4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0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4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0.xml"/></Relationships>
</file>

<file path=ppt/slideLayouts/_rels/slideLayout4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0.xml"/></Relationships>
</file>

<file path=ppt/slideLayouts/_rels/slideLayout4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0.xml"/></Relationships>
</file>

<file path=ppt/slideLayouts/_rels/slideLayout4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0.xml"/></Relationships>
</file>

<file path=ppt/slideLayouts/_rels/slideLayout4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0.xml"/></Relationships>
</file>

<file path=ppt/slideLayouts/_rels/slideLayout4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0.xml"/></Relationships>
</file>

<file path=ppt/slideLayouts/_rels/slideLayout4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0.xml"/></Relationships>
</file>

<file path=ppt/slideLayouts/_rels/slideLayout4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0.xml"/></Relationships>
</file>

<file path=ppt/slideLayouts/_rels/slideLayout4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0.xml"/></Relationships>
</file>

<file path=ppt/slideLayouts/_rels/slideLayout4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0.xml"/></Relationships>
</file>

<file path=ppt/slideLayouts/_rels/slideLayout4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0.xml"/></Relationships>
</file>

<file path=ppt/slideLayouts/_rels/slideLayout4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0.xml"/></Relationships>
</file>

<file path=ppt/slideLayouts/_rels/slideLayout4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0.xml"/></Relationships>
</file>

<file path=ppt/slideLayouts/_rels/slideLayout4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0.xml"/></Relationships>
</file>

<file path=ppt/slideLayouts/_rels/slideLayout4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0.xml"/></Relationships>
</file>

<file path=ppt/slideLayouts/_rels/slideLayout4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0.xml"/></Relationships>
</file>

<file path=ppt/slideLayouts/_rels/slideLayout4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0.xml"/></Relationships>
</file>

<file path=ppt/slideLayouts/_rels/slideLayout4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0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Layouts/_rels/slideLayout4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0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4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1.xml"/><Relationship Id="rId4" Type="http://schemas.openxmlformats.org/officeDocument/2006/relationships/hyperlink" Target="http://www.rosatom.ru/" TargetMode="Externa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4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1.xml"/></Relationships>
</file>

<file path=ppt/slideLayouts/_rels/slideLayout4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4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1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4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2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4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4.xml"/><Relationship Id="rId4" Type="http://schemas.openxmlformats.org/officeDocument/2006/relationships/hyperlink" Target="http://www.rosatom.ru/" TargetMode="Externa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4.xml"/></Relationships>
</file>

<file path=ppt/slideLayouts/_rels/slideLayout4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4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4.xml"/></Relationships>
</file>

<file path=ppt/slideLayouts/_rels/slideLayout5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25.xml"/><Relationship Id="rId4" Type="http://schemas.openxmlformats.org/officeDocument/2006/relationships/image" Target="../media/image27.jpeg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5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6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5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6.xml"/></Relationships>
</file>

<file path=ppt/slideLayouts/_rels/slideLayout5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6.xml"/></Relationships>
</file>

<file path=ppt/slideLayouts/_rels/slideLayout5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26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5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7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5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8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5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29.xml"/></Relationships>
</file>

<file path=ppt/slideLayouts/_rels/slideLayout5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29.xml"/></Relationships>
</file>

<file path=ppt/slideLayouts/_rels/slideLayout5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29.xml"/></Relationships>
</file>

<file path=ppt/slideLayouts/_rels/slideLayout5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9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30.xml"/></Relationships>
</file>

<file path=ppt/slideLayouts/_rels/slideLayout5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0.xml"/></Relationships>
</file>

<file path=ppt/slideLayouts/_rels/slideLayout5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3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30" y="383384"/>
            <a:ext cx="139211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>
            <a:hlinkClick r:id="rId4"/>
          </p:cNvPr>
          <p:cNvSpPr txBox="1">
            <a:spLocks noChangeArrowheads="1"/>
          </p:cNvSpPr>
          <p:nvPr userDrawn="1"/>
        </p:nvSpPr>
        <p:spPr bwMode="auto">
          <a:xfrm>
            <a:off x="612531" y="4165997"/>
            <a:ext cx="139756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hlink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hlink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hlink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hlink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hlink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ru-RU" sz="1400" b="1">
                <a:solidFill>
                  <a:srgbClr val="003274"/>
                </a:solidFill>
              </a:rPr>
              <a:t>www.rosatom.ru</a:t>
            </a:r>
            <a:endParaRPr lang="ru-RU" altLang="ru-RU" sz="1400" b="1">
              <a:solidFill>
                <a:srgbClr val="003274"/>
              </a:solidFill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92" y="1841898"/>
            <a:ext cx="7723187" cy="1604963"/>
          </a:xfrm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/>
              <a:t>Образец заголовка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92" y="3489723"/>
            <a:ext cx="7723187" cy="270272"/>
          </a:xfrm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551395889"/>
      </p:ext>
    </p:extLst>
  </p:cSld>
  <p:clrMapOvr>
    <a:masterClrMapping/>
  </p:clrMapOvr>
  <p:transition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76FD74D-5D3E-4BE5-848C-66F30419CF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317738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маленьких объекта и один больш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82774" y="1061100"/>
            <a:ext cx="4286769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4672249" y="1061100"/>
            <a:ext cx="4286769" cy="3672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182774" y="2991600"/>
            <a:ext cx="4286769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9009BD89-C486-47FF-85C7-5B90D07F9C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73921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маленьких объекта, один большой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9" y="896400"/>
            <a:ext cx="8776246" cy="202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82774" y="1274400"/>
            <a:ext cx="4286769" cy="1647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4672249" y="1274400"/>
            <a:ext cx="4286769" cy="3456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182774" y="3083400"/>
            <a:ext cx="4286769" cy="1647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8C0B1AB7-373C-46E7-B3EE-97F20CE0E8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49986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дин большой объект и два маленьки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4672249" y="1061100"/>
            <a:ext cx="4286769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182774" y="1061100"/>
            <a:ext cx="4286769" cy="3672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4672249" y="2991600"/>
            <a:ext cx="4286769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44499985-D649-4B0A-9339-6461907494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21916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дин большой объект, два маленьких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9" y="896400"/>
            <a:ext cx="8776246" cy="202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4672249" y="1274400"/>
            <a:ext cx="4286769" cy="1647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182774" y="1274400"/>
            <a:ext cx="4286769" cy="3456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4672249" y="3083400"/>
            <a:ext cx="4286769" cy="1647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FDA0D0B6-E92B-46F3-B52A-A4B3BDA7BA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2089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ой объект сверху и два маленьки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82769" y="1061100"/>
            <a:ext cx="8776246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4"/>
          </p:nvPr>
        </p:nvSpPr>
        <p:spPr>
          <a:xfrm>
            <a:off x="182774" y="3002400"/>
            <a:ext cx="4286769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4672249" y="3002400"/>
            <a:ext cx="4286769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BC01A5C7-79AE-4C90-A979-44D148AF8C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08102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ой объект сверху, два маленьких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9" y="896400"/>
            <a:ext cx="8776246" cy="202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82769" y="1274400"/>
            <a:ext cx="8776246" cy="1647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182774" y="3096900"/>
            <a:ext cx="4286769" cy="1647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4672249" y="3096900"/>
            <a:ext cx="4286769" cy="1647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25327A8C-467A-485A-AEF2-B84E89FEE4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76950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маленьких объекта сверху и один больш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82769" y="3002400"/>
            <a:ext cx="8776246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4"/>
          </p:nvPr>
        </p:nvSpPr>
        <p:spPr>
          <a:xfrm>
            <a:off x="182774" y="1061100"/>
            <a:ext cx="4286769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4672249" y="1061100"/>
            <a:ext cx="4286769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623322B9-EBA4-4BEC-9187-04CF366034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97574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маленьких объекта сверху, один большой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9" y="896400"/>
            <a:ext cx="8776246" cy="202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82769" y="3096900"/>
            <a:ext cx="8776246" cy="1647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182774" y="1274400"/>
            <a:ext cx="4286769" cy="1647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4672249" y="1274400"/>
            <a:ext cx="4286769" cy="1647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C844B159-F787-4FA6-94D9-BCE8A084C6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83471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82774" y="3002400"/>
            <a:ext cx="4286769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4"/>
          </p:nvPr>
        </p:nvSpPr>
        <p:spPr>
          <a:xfrm>
            <a:off x="182774" y="1061100"/>
            <a:ext cx="4286769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4672249" y="1061100"/>
            <a:ext cx="4286769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Содержимое 7"/>
          <p:cNvSpPr>
            <a:spLocks noGrp="1"/>
          </p:cNvSpPr>
          <p:nvPr>
            <p:ph sz="quarter" idx="16"/>
          </p:nvPr>
        </p:nvSpPr>
        <p:spPr>
          <a:xfrm>
            <a:off x="4672249" y="3002400"/>
            <a:ext cx="4286769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2D1F36B7-6912-4E7C-82B7-FF3ECCFBBD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12714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9" y="896400"/>
            <a:ext cx="8776246" cy="202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82774" y="3096900"/>
            <a:ext cx="4286769" cy="1647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182774" y="1274400"/>
            <a:ext cx="4286769" cy="1647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4672249" y="1274400"/>
            <a:ext cx="4286769" cy="1647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Содержимое 7"/>
          <p:cNvSpPr>
            <a:spLocks noGrp="1"/>
          </p:cNvSpPr>
          <p:nvPr>
            <p:ph sz="quarter" idx="16"/>
          </p:nvPr>
        </p:nvSpPr>
        <p:spPr>
          <a:xfrm>
            <a:off x="4672249" y="3096900"/>
            <a:ext cx="4286769" cy="1647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7EFA0124-4007-412F-BD5C-F9682E9810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01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4" y="0"/>
            <a:ext cx="2105025" cy="47053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9" y="0"/>
            <a:ext cx="6167437" cy="47053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73E56E3-BF36-4402-B1A9-C732403C7A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2440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 и четыре подзагол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4"/>
          </p:nvPr>
        </p:nvSpPr>
        <p:spPr>
          <a:xfrm>
            <a:off x="182774" y="1390500"/>
            <a:ext cx="4286769" cy="1412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1" name="Текст 8"/>
          <p:cNvSpPr>
            <a:spLocks noGrp="1"/>
          </p:cNvSpPr>
          <p:nvPr>
            <p:ph type="body" sz="quarter" idx="17"/>
          </p:nvPr>
        </p:nvSpPr>
        <p:spPr>
          <a:xfrm>
            <a:off x="182774" y="1061100"/>
            <a:ext cx="4286769" cy="226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Содержимое 7"/>
          <p:cNvSpPr>
            <a:spLocks noGrp="1"/>
          </p:cNvSpPr>
          <p:nvPr>
            <p:ph sz="quarter" idx="18"/>
          </p:nvPr>
        </p:nvSpPr>
        <p:spPr>
          <a:xfrm>
            <a:off x="4672249" y="1390500"/>
            <a:ext cx="4286769" cy="1412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3" name="Текст 8"/>
          <p:cNvSpPr>
            <a:spLocks noGrp="1"/>
          </p:cNvSpPr>
          <p:nvPr>
            <p:ph type="body" sz="quarter" idx="19"/>
          </p:nvPr>
        </p:nvSpPr>
        <p:spPr>
          <a:xfrm>
            <a:off x="4672249" y="1061100"/>
            <a:ext cx="4286769" cy="226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Содержимое 7"/>
          <p:cNvSpPr>
            <a:spLocks noGrp="1"/>
          </p:cNvSpPr>
          <p:nvPr>
            <p:ph sz="quarter" idx="20"/>
          </p:nvPr>
        </p:nvSpPr>
        <p:spPr>
          <a:xfrm>
            <a:off x="182774" y="3334500"/>
            <a:ext cx="4286769" cy="1412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5" name="Текст 8"/>
          <p:cNvSpPr>
            <a:spLocks noGrp="1"/>
          </p:cNvSpPr>
          <p:nvPr>
            <p:ph type="body" sz="quarter" idx="21"/>
          </p:nvPr>
        </p:nvSpPr>
        <p:spPr>
          <a:xfrm>
            <a:off x="182774" y="3002400"/>
            <a:ext cx="4286769" cy="226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Содержимое 7"/>
          <p:cNvSpPr>
            <a:spLocks noGrp="1"/>
          </p:cNvSpPr>
          <p:nvPr>
            <p:ph sz="quarter" idx="22"/>
          </p:nvPr>
        </p:nvSpPr>
        <p:spPr>
          <a:xfrm>
            <a:off x="4672249" y="3334500"/>
            <a:ext cx="4286769" cy="1412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7" name="Текст 8"/>
          <p:cNvSpPr>
            <a:spLocks noGrp="1"/>
          </p:cNvSpPr>
          <p:nvPr>
            <p:ph type="body" sz="quarter" idx="23"/>
          </p:nvPr>
        </p:nvSpPr>
        <p:spPr>
          <a:xfrm>
            <a:off x="4672249" y="3002400"/>
            <a:ext cx="4286769" cy="226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8E7C9BC9-F93D-4AFB-8AEC-CD13C49379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26779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кторные фигур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9" y="896400"/>
            <a:ext cx="8776246" cy="202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82774" y="2961900"/>
            <a:ext cx="4286769" cy="17712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Содержимое 7"/>
          <p:cNvSpPr>
            <a:spLocks noGrp="1"/>
          </p:cNvSpPr>
          <p:nvPr>
            <p:ph sz="quarter" idx="16"/>
          </p:nvPr>
        </p:nvSpPr>
        <p:spPr>
          <a:xfrm>
            <a:off x="4672249" y="2961900"/>
            <a:ext cx="4286769" cy="17712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53975386-3440-465B-91A3-95E6F148E9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2667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кала вре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9" y="896400"/>
            <a:ext cx="8776246" cy="202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405418" y="3701700"/>
            <a:ext cx="1761231" cy="9639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6892064" y="3701700"/>
            <a:ext cx="1761231" cy="9639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12" name="Рисунок 8"/>
          <p:cNvSpPr>
            <a:spLocks noGrp="1"/>
          </p:cNvSpPr>
          <p:nvPr>
            <p:ph type="pic" sz="quarter" idx="15"/>
          </p:nvPr>
        </p:nvSpPr>
        <p:spPr>
          <a:xfrm>
            <a:off x="4729851" y="3701700"/>
            <a:ext cx="1761231" cy="9639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13" name="Рисунок 8"/>
          <p:cNvSpPr>
            <a:spLocks noGrp="1"/>
          </p:cNvSpPr>
          <p:nvPr>
            <p:ph type="pic" sz="quarter" idx="16"/>
          </p:nvPr>
        </p:nvSpPr>
        <p:spPr>
          <a:xfrm>
            <a:off x="2567633" y="3701700"/>
            <a:ext cx="1761231" cy="9639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4256F16A-8371-4F15-BB95-E704DE9BE1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53267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182769" y="1061100"/>
            <a:ext cx="8776246" cy="36720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9B6859A8-8BDF-4772-AC9D-3119F8BF5A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88268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подзаголовок и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9" y="896400"/>
            <a:ext cx="8776246" cy="202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Рисунок 4"/>
          <p:cNvSpPr>
            <a:spLocks noGrp="1"/>
          </p:cNvSpPr>
          <p:nvPr>
            <p:ph type="pic" sz="quarter" idx="11"/>
          </p:nvPr>
        </p:nvSpPr>
        <p:spPr>
          <a:xfrm>
            <a:off x="182769" y="1274400"/>
            <a:ext cx="8776246" cy="34560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7121D30B-E7F6-403C-BDB4-F749E3EE37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00181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182774" y="1061100"/>
            <a:ext cx="4286769" cy="36720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4"/>
          </p:nvPr>
        </p:nvSpPr>
        <p:spPr>
          <a:xfrm>
            <a:off x="4672249" y="1061100"/>
            <a:ext cx="4286769" cy="3672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0B6A502E-BB03-4E41-8C47-124B379210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9973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и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7"/>
          <p:cNvSpPr>
            <a:spLocks noGrp="1"/>
          </p:cNvSpPr>
          <p:nvPr>
            <p:ph sz="quarter" idx="14"/>
          </p:nvPr>
        </p:nvSpPr>
        <p:spPr>
          <a:xfrm>
            <a:off x="182774" y="1061100"/>
            <a:ext cx="4286769" cy="3672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4672249" y="1061100"/>
            <a:ext cx="4286769" cy="36720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0984BAE3-9574-4A05-8EC2-822A445945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58183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182774" y="1061100"/>
            <a:ext cx="4286769" cy="36720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4"/>
          </p:nvPr>
        </p:nvSpPr>
        <p:spPr>
          <a:xfrm>
            <a:off x="4672249" y="1061100"/>
            <a:ext cx="4286769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4672249" y="2991600"/>
            <a:ext cx="4286769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FCA5A3D2-A51A-44E3-834C-AFBACB718C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87951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и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4672249" y="1061100"/>
            <a:ext cx="4286769" cy="36720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Содержимое 7"/>
          <p:cNvSpPr>
            <a:spLocks noGrp="1"/>
          </p:cNvSpPr>
          <p:nvPr>
            <p:ph sz="quarter" idx="13"/>
          </p:nvPr>
        </p:nvSpPr>
        <p:spPr>
          <a:xfrm>
            <a:off x="182774" y="3002400"/>
            <a:ext cx="4286769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1" name="Содержимое 7"/>
          <p:cNvSpPr>
            <a:spLocks noGrp="1"/>
          </p:cNvSpPr>
          <p:nvPr>
            <p:ph sz="quarter" idx="14"/>
          </p:nvPr>
        </p:nvSpPr>
        <p:spPr>
          <a:xfrm>
            <a:off x="182774" y="1061100"/>
            <a:ext cx="4286769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87C9F9A2-BFED-4021-9E3D-8E18F20DDD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36291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слева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182774" y="1061100"/>
            <a:ext cx="4286769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4"/>
          </p:nvPr>
        </p:nvSpPr>
        <p:spPr>
          <a:xfrm>
            <a:off x="4672249" y="1061100"/>
            <a:ext cx="4286769" cy="3672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Рисунок 4"/>
          <p:cNvSpPr>
            <a:spLocks noGrp="1"/>
          </p:cNvSpPr>
          <p:nvPr>
            <p:ph type="pic" sz="quarter" idx="16"/>
          </p:nvPr>
        </p:nvSpPr>
        <p:spPr>
          <a:xfrm>
            <a:off x="182774" y="2991600"/>
            <a:ext cx="4286769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71C370E7-4AFA-4378-8267-82868838A6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098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,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2" y="5"/>
            <a:ext cx="7632700" cy="721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" name="Текст 10"/>
          <p:cNvSpPr>
            <a:spLocks noGrp="1"/>
          </p:cNvSpPr>
          <p:nvPr>
            <p:ph type="body" sz="quarter" idx="19"/>
          </p:nvPr>
        </p:nvSpPr>
        <p:spPr>
          <a:xfrm>
            <a:off x="183175" y="4913439"/>
            <a:ext cx="4489477" cy="180900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Текст 9"/>
          <p:cNvSpPr>
            <a:spLocks noGrp="1"/>
          </p:cNvSpPr>
          <p:nvPr>
            <p:ph type="body" sz="quarter" idx="18"/>
          </p:nvPr>
        </p:nvSpPr>
        <p:spPr>
          <a:xfrm>
            <a:off x="183176" y="895273"/>
            <a:ext cx="8780585" cy="20241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aseline="0">
                <a:latin typeface="Evropa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20"/>
          </p:nvPr>
        </p:nvSpPr>
        <p:spPr>
          <a:xfrm>
            <a:off x="8332201" y="4836352"/>
            <a:ext cx="811823" cy="283369"/>
          </a:xfrm>
        </p:spPr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solidFill>
                  <a:srgbClr val="605D5C"/>
                </a:solidFill>
                <a:latin typeface="Arial" charset="0"/>
              </a:defRPr>
            </a:lvl1pPr>
          </a:lstStyle>
          <a:p>
            <a:pPr>
              <a:defRPr/>
            </a:pPr>
            <a:fld id="{404C4366-25CA-4F15-9061-F2DA0C696FB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0792801"/>
      </p:ext>
    </p:extLst>
  </p:cSld>
  <p:clrMapOvr>
    <a:masterClrMapping/>
  </p:clrMapOvr>
  <p:transition>
    <p:wipe dir="r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лева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7"/>
          <p:cNvSpPr>
            <a:spLocks noGrp="1"/>
          </p:cNvSpPr>
          <p:nvPr>
            <p:ph sz="quarter" idx="14"/>
          </p:nvPr>
        </p:nvSpPr>
        <p:spPr>
          <a:xfrm>
            <a:off x="182774" y="1061100"/>
            <a:ext cx="4286769" cy="3672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4672249" y="1061100"/>
            <a:ext cx="4286769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Рисунок 4"/>
          <p:cNvSpPr>
            <a:spLocks noGrp="1"/>
          </p:cNvSpPr>
          <p:nvPr>
            <p:ph type="pic" sz="quarter" idx="16"/>
          </p:nvPr>
        </p:nvSpPr>
        <p:spPr>
          <a:xfrm>
            <a:off x="4672249" y="2991600"/>
            <a:ext cx="4286769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8C8C0429-B984-4B15-8C9C-EB1D1764AB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55306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182774" y="1061100"/>
            <a:ext cx="4286769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4"/>
          </p:nvPr>
        </p:nvSpPr>
        <p:spPr>
          <a:xfrm>
            <a:off x="4672249" y="1061100"/>
            <a:ext cx="4286769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4672249" y="2991600"/>
            <a:ext cx="4286769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Рисунок 4"/>
          <p:cNvSpPr>
            <a:spLocks noGrp="1"/>
          </p:cNvSpPr>
          <p:nvPr>
            <p:ph type="pic" sz="quarter" idx="16"/>
          </p:nvPr>
        </p:nvSpPr>
        <p:spPr>
          <a:xfrm>
            <a:off x="182774" y="2991600"/>
            <a:ext cx="4286769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BDD98958-9A0D-4246-A748-2A0555CD33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85966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7"/>
          <p:cNvSpPr>
            <a:spLocks noGrp="1"/>
          </p:cNvSpPr>
          <p:nvPr>
            <p:ph sz="quarter" idx="14"/>
          </p:nvPr>
        </p:nvSpPr>
        <p:spPr>
          <a:xfrm>
            <a:off x="182774" y="1061100"/>
            <a:ext cx="4286769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4672249" y="1061100"/>
            <a:ext cx="4286769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182774" y="2991600"/>
            <a:ext cx="4286769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Рисунок 4"/>
          <p:cNvSpPr>
            <a:spLocks noGrp="1"/>
          </p:cNvSpPr>
          <p:nvPr>
            <p:ph type="pic" sz="quarter" idx="16"/>
          </p:nvPr>
        </p:nvSpPr>
        <p:spPr>
          <a:xfrm>
            <a:off x="4672249" y="2991600"/>
            <a:ext cx="4286769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6C7B5E6E-3552-4459-A81B-5B2A24043E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0028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и объект горизонтальны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182769" y="1061100"/>
            <a:ext cx="8776246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182769" y="2991600"/>
            <a:ext cx="8776246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3CE0F11A-B187-4DAF-B3DB-CB34D3158F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2425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и рисунок горизонтальны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182769" y="1061100"/>
            <a:ext cx="8776246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182769" y="3002400"/>
            <a:ext cx="8776246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7D2A04DE-1779-48F9-9F5D-CA081B34A3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79114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верху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182769" y="1061100"/>
            <a:ext cx="8776246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182774" y="3002400"/>
            <a:ext cx="4286769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Рисунок 4"/>
          <p:cNvSpPr>
            <a:spLocks noGrp="1"/>
          </p:cNvSpPr>
          <p:nvPr>
            <p:ph type="pic" sz="quarter" idx="16"/>
          </p:nvPr>
        </p:nvSpPr>
        <p:spPr>
          <a:xfrm>
            <a:off x="4672249" y="3002400"/>
            <a:ext cx="4286769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3FD4FDBA-D050-402E-ADD5-192E40C934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29781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сверху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182769" y="3002400"/>
            <a:ext cx="8776246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182774" y="1061100"/>
            <a:ext cx="4286769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Рисунок 4"/>
          <p:cNvSpPr>
            <a:spLocks noGrp="1"/>
          </p:cNvSpPr>
          <p:nvPr>
            <p:ph type="pic" sz="quarter" idx="16"/>
          </p:nvPr>
        </p:nvSpPr>
        <p:spPr>
          <a:xfrm>
            <a:off x="4672249" y="1061100"/>
            <a:ext cx="4286769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066909AF-C8D3-4ADB-815F-0B241B57A3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55925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сверху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182774" y="3002400"/>
            <a:ext cx="4286769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182774" y="1061100"/>
            <a:ext cx="4286769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Рисунок 4"/>
          <p:cNvSpPr>
            <a:spLocks noGrp="1"/>
          </p:cNvSpPr>
          <p:nvPr>
            <p:ph type="pic" sz="quarter" idx="16"/>
          </p:nvPr>
        </p:nvSpPr>
        <p:spPr>
          <a:xfrm>
            <a:off x="4672249" y="1061100"/>
            <a:ext cx="4286769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9" name="Содержимое 7"/>
          <p:cNvSpPr>
            <a:spLocks noGrp="1"/>
          </p:cNvSpPr>
          <p:nvPr>
            <p:ph sz="quarter" idx="17"/>
          </p:nvPr>
        </p:nvSpPr>
        <p:spPr>
          <a:xfrm>
            <a:off x="4672249" y="3002400"/>
            <a:ext cx="4286769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B4AD6E9D-604C-4F92-8A38-D129A1E1F9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7195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сверху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182774" y="1061100"/>
            <a:ext cx="4286769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182774" y="3002400"/>
            <a:ext cx="4286769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9" name="Содержимое 7"/>
          <p:cNvSpPr>
            <a:spLocks noGrp="1"/>
          </p:cNvSpPr>
          <p:nvPr>
            <p:ph sz="quarter" idx="17"/>
          </p:nvPr>
        </p:nvSpPr>
        <p:spPr>
          <a:xfrm>
            <a:off x="4672249" y="1061100"/>
            <a:ext cx="4286769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Рисунок 4"/>
          <p:cNvSpPr>
            <a:spLocks noGrp="1"/>
          </p:cNvSpPr>
          <p:nvPr>
            <p:ph type="pic" sz="quarter" idx="16"/>
          </p:nvPr>
        </p:nvSpPr>
        <p:spPr>
          <a:xfrm>
            <a:off x="4672249" y="3002400"/>
            <a:ext cx="4286769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0A08ACF4-7CED-415B-949D-482A650315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58193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182774" y="1061100"/>
            <a:ext cx="4286769" cy="34182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Рисунок 4"/>
          <p:cNvSpPr>
            <a:spLocks noGrp="1"/>
          </p:cNvSpPr>
          <p:nvPr>
            <p:ph type="pic" sz="quarter" idx="16"/>
          </p:nvPr>
        </p:nvSpPr>
        <p:spPr>
          <a:xfrm>
            <a:off x="4672249" y="1061100"/>
            <a:ext cx="4286769" cy="34182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7"/>
          </p:nvPr>
        </p:nvSpPr>
        <p:spPr>
          <a:xfrm>
            <a:off x="182774" y="4500900"/>
            <a:ext cx="4286769" cy="226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Текст 8"/>
          <p:cNvSpPr>
            <a:spLocks noGrp="1"/>
          </p:cNvSpPr>
          <p:nvPr>
            <p:ph type="body" sz="quarter" idx="18"/>
          </p:nvPr>
        </p:nvSpPr>
        <p:spPr>
          <a:xfrm>
            <a:off x="4672249" y="4500900"/>
            <a:ext cx="4286769" cy="226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C380FBCB-E8DA-40D0-B82C-E59C38BCEB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690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220268"/>
            <a:ext cx="1674934" cy="1110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96" y="1635952"/>
            <a:ext cx="8280400" cy="773906"/>
          </a:xfrm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pPr lvl="0"/>
            <a:r>
              <a:rPr lang="ru-RU" noProof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81" y="2463413"/>
            <a:ext cx="3743325" cy="486965"/>
          </a:xfrm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16872739"/>
      </p:ext>
    </p:extLst>
  </p:cSld>
  <p:clrMapOvr>
    <a:masterClrMapping/>
  </p:clrMapOvr>
  <p:transition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182774" y="1061100"/>
            <a:ext cx="4286769" cy="14850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Рисунок 4"/>
          <p:cNvSpPr>
            <a:spLocks noGrp="1"/>
          </p:cNvSpPr>
          <p:nvPr>
            <p:ph type="pic" sz="quarter" idx="16"/>
          </p:nvPr>
        </p:nvSpPr>
        <p:spPr>
          <a:xfrm>
            <a:off x="4672249" y="1061100"/>
            <a:ext cx="4286769" cy="14850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7"/>
          </p:nvPr>
        </p:nvSpPr>
        <p:spPr>
          <a:xfrm>
            <a:off x="182774" y="2573100"/>
            <a:ext cx="4286769" cy="226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Текст 8"/>
          <p:cNvSpPr>
            <a:spLocks noGrp="1"/>
          </p:cNvSpPr>
          <p:nvPr>
            <p:ph type="body" sz="quarter" idx="18"/>
          </p:nvPr>
        </p:nvSpPr>
        <p:spPr>
          <a:xfrm>
            <a:off x="4672249" y="2573100"/>
            <a:ext cx="4286769" cy="226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Рисунок 4"/>
          <p:cNvSpPr>
            <a:spLocks noGrp="1"/>
          </p:cNvSpPr>
          <p:nvPr>
            <p:ph type="pic" sz="quarter" idx="19"/>
          </p:nvPr>
        </p:nvSpPr>
        <p:spPr>
          <a:xfrm>
            <a:off x="182774" y="2994300"/>
            <a:ext cx="4286769" cy="14850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20"/>
          </p:nvPr>
        </p:nvSpPr>
        <p:spPr>
          <a:xfrm>
            <a:off x="182774" y="4500900"/>
            <a:ext cx="4286769" cy="226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Рисунок 4"/>
          <p:cNvSpPr>
            <a:spLocks noGrp="1"/>
          </p:cNvSpPr>
          <p:nvPr>
            <p:ph type="pic" sz="quarter" idx="21"/>
          </p:nvPr>
        </p:nvSpPr>
        <p:spPr>
          <a:xfrm>
            <a:off x="4672249" y="2994300"/>
            <a:ext cx="4286769" cy="14850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22"/>
          </p:nvPr>
        </p:nvSpPr>
        <p:spPr>
          <a:xfrm>
            <a:off x="4672249" y="4500900"/>
            <a:ext cx="4286769" cy="226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E61A092B-01EB-4AC5-A1DD-D4185EBA56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56498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рису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Рисунок 4"/>
          <p:cNvSpPr>
            <a:spLocks noGrp="1"/>
          </p:cNvSpPr>
          <p:nvPr>
            <p:ph type="pic" sz="quarter" idx="11"/>
          </p:nvPr>
        </p:nvSpPr>
        <p:spPr>
          <a:xfrm>
            <a:off x="182769" y="1061100"/>
            <a:ext cx="1671508" cy="8046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5" name="Текст 8"/>
          <p:cNvSpPr>
            <a:spLocks noGrp="1"/>
          </p:cNvSpPr>
          <p:nvPr>
            <p:ph type="body" sz="quarter" idx="14"/>
          </p:nvPr>
        </p:nvSpPr>
        <p:spPr>
          <a:xfrm>
            <a:off x="2040369" y="1061100"/>
            <a:ext cx="6918646" cy="8046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6" name="Рисунок 4"/>
          <p:cNvSpPr>
            <a:spLocks noGrp="1"/>
          </p:cNvSpPr>
          <p:nvPr>
            <p:ph type="pic" sz="quarter" idx="15"/>
          </p:nvPr>
        </p:nvSpPr>
        <p:spPr>
          <a:xfrm>
            <a:off x="182769" y="3904200"/>
            <a:ext cx="1671508" cy="8046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7" name="Текст 8"/>
          <p:cNvSpPr>
            <a:spLocks noGrp="1"/>
          </p:cNvSpPr>
          <p:nvPr>
            <p:ph type="body" sz="quarter" idx="16"/>
          </p:nvPr>
        </p:nvSpPr>
        <p:spPr>
          <a:xfrm>
            <a:off x="2040369" y="3904200"/>
            <a:ext cx="6918646" cy="8046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Рисунок 4"/>
          <p:cNvSpPr>
            <a:spLocks noGrp="1"/>
          </p:cNvSpPr>
          <p:nvPr>
            <p:ph type="pic" sz="quarter" idx="17"/>
          </p:nvPr>
        </p:nvSpPr>
        <p:spPr>
          <a:xfrm>
            <a:off x="182769" y="2008800"/>
            <a:ext cx="1671508" cy="8046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8"/>
          </p:nvPr>
        </p:nvSpPr>
        <p:spPr>
          <a:xfrm>
            <a:off x="2040369" y="2008800"/>
            <a:ext cx="6918646" cy="8046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Рисунок 4"/>
          <p:cNvSpPr>
            <a:spLocks noGrp="1"/>
          </p:cNvSpPr>
          <p:nvPr>
            <p:ph type="pic" sz="quarter" idx="19"/>
          </p:nvPr>
        </p:nvSpPr>
        <p:spPr>
          <a:xfrm>
            <a:off x="182769" y="2956500"/>
            <a:ext cx="1671508" cy="8046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11" name="Текст 8"/>
          <p:cNvSpPr>
            <a:spLocks noGrp="1"/>
          </p:cNvSpPr>
          <p:nvPr>
            <p:ph type="body" sz="quarter" idx="20"/>
          </p:nvPr>
        </p:nvSpPr>
        <p:spPr>
          <a:xfrm>
            <a:off x="2040369" y="2956500"/>
            <a:ext cx="6918646" cy="8046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8F5A2487-D576-4D7A-AD71-24E481315A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64072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ый слайд">
    <p:bg>
      <p:bgPr>
        <a:blipFill dpi="0" rotWithShape="1">
          <a:blip r:embed="rId2" cstate="email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logo1"/>
          <p:cNvGrpSpPr>
            <a:grpSpLocks/>
          </p:cNvGrpSpPr>
          <p:nvPr userDrawn="1"/>
        </p:nvGrpSpPr>
        <p:grpSpPr bwMode="auto">
          <a:xfrm>
            <a:off x="3795349" y="679852"/>
            <a:ext cx="5348654" cy="4463653"/>
            <a:chOff x="4111200" y="907200"/>
            <a:chExt cx="5794800" cy="5950800"/>
          </a:xfrm>
        </p:grpSpPr>
        <p:pic>
          <p:nvPicPr>
            <p:cNvPr id="7" name="Рисунок 18" descr="ARMZ_txt_ru.jp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1498" y="5810400"/>
              <a:ext cx="4814502" cy="104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Рисунок 17" descr="ARMZ_logo_ru.png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1200" y="907200"/>
              <a:ext cx="1348041" cy="191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logo2"/>
          <p:cNvGrpSpPr>
            <a:grpSpLocks/>
          </p:cNvGrpSpPr>
          <p:nvPr userDrawn="1"/>
        </p:nvGrpSpPr>
        <p:grpSpPr bwMode="auto">
          <a:xfrm>
            <a:off x="3795349" y="679852"/>
            <a:ext cx="5348654" cy="4463653"/>
            <a:chOff x="4111200" y="907200"/>
            <a:chExt cx="5794800" cy="5950800"/>
          </a:xfrm>
        </p:grpSpPr>
        <p:pic>
          <p:nvPicPr>
            <p:cNvPr id="12" name="Рисунок 20" descr="ARMZ_txt_en.jpg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7753" y="5810400"/>
              <a:ext cx="4868247" cy="104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Рисунок 21" descr="ARMZ_logo_en.png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1200" y="907200"/>
              <a:ext cx="1348041" cy="191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774" y="2683800"/>
            <a:ext cx="8779569" cy="1120500"/>
          </a:xfrm>
        </p:spPr>
        <p:txBody>
          <a:bodyPr lIns="89978" rIns="89978" anchor="t">
            <a:normAutofit/>
          </a:bodyPr>
          <a:lstStyle>
            <a:lvl1pPr algn="ctr">
              <a:defRPr sz="24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72" y="4190400"/>
            <a:ext cx="4293415" cy="278100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457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182772" y="4517100"/>
            <a:ext cx="4293415" cy="162000"/>
          </a:xfrm>
        </p:spPr>
        <p:txBody>
          <a:bodyPr/>
          <a:lstStyle>
            <a:lvl1pPr>
              <a:buFontTx/>
              <a:buNone/>
              <a:defRPr>
                <a:latin typeface="+mj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4"/>
          </p:nvPr>
        </p:nvSpPr>
        <p:spPr>
          <a:xfrm>
            <a:off x="1143139" y="4835700"/>
            <a:ext cx="3333046" cy="162000"/>
          </a:xfrm>
        </p:spPr>
        <p:txBody>
          <a:bodyPr/>
          <a:lstStyle>
            <a:lvl1pPr>
              <a:buFontTx/>
              <a:buNone/>
              <a:defRPr>
                <a:latin typeface="+mj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Дата 21"/>
          <p:cNvSpPr>
            <a:spLocks noGrp="1"/>
          </p:cNvSpPr>
          <p:nvPr userDrawn="1">
            <p:ph type="dt" sz="half" idx="15"/>
          </p:nvPr>
        </p:nvSpPr>
        <p:spPr>
          <a:xfrm>
            <a:off x="183177" y="4767296"/>
            <a:ext cx="893885" cy="273844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605D5C"/>
                </a:solidFill>
                <a:latin typeface="Evropa" charset="0"/>
                <a:cs typeface="Arial" pitchFamily="34" charset="0"/>
              </a:defRPr>
            </a:lvl1pPr>
          </a:lstStyle>
          <a:p>
            <a:pPr>
              <a:defRPr/>
            </a:pPr>
            <a:fld id="{5E1EDE5E-1F97-4AF6-8EF7-D45E27A533EC}" type="datetime1">
              <a:rPr lang="ru-RU"/>
              <a:pPr>
                <a:defRPr/>
              </a:pPr>
              <a:t>01.07.2022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85957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Титульный слайд">
    <p:bg>
      <p:bgPr>
        <a:blipFill dpi="0" rotWithShape="1">
          <a:blip r:embed="rId2" cstate="email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logo1"/>
          <p:cNvGrpSpPr>
            <a:grpSpLocks/>
          </p:cNvGrpSpPr>
          <p:nvPr userDrawn="1"/>
        </p:nvGrpSpPr>
        <p:grpSpPr bwMode="auto">
          <a:xfrm>
            <a:off x="3795349" y="679852"/>
            <a:ext cx="5348654" cy="4463653"/>
            <a:chOff x="4111200" y="907200"/>
            <a:chExt cx="5794800" cy="5950800"/>
          </a:xfrm>
        </p:grpSpPr>
        <p:pic>
          <p:nvPicPr>
            <p:cNvPr id="7" name="Рисунок 18" descr="ARMZ_txt_ru.jp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1498" y="5810400"/>
              <a:ext cx="4814502" cy="104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Рисунок 17" descr="ARMZ_logo_ru.png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1200" y="907200"/>
              <a:ext cx="1348041" cy="191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logo2"/>
          <p:cNvGrpSpPr>
            <a:grpSpLocks/>
          </p:cNvGrpSpPr>
          <p:nvPr userDrawn="1"/>
        </p:nvGrpSpPr>
        <p:grpSpPr bwMode="auto">
          <a:xfrm>
            <a:off x="3795349" y="679852"/>
            <a:ext cx="5348654" cy="4463653"/>
            <a:chOff x="4111200" y="907200"/>
            <a:chExt cx="5794800" cy="5950800"/>
          </a:xfrm>
        </p:grpSpPr>
        <p:pic>
          <p:nvPicPr>
            <p:cNvPr id="12" name="Рисунок 20" descr="ARMZ_txt_en.jpg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7753" y="5810400"/>
              <a:ext cx="4868247" cy="104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Рисунок 21" descr="ARMZ_logo_en.png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1200" y="907200"/>
              <a:ext cx="1348041" cy="191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774" y="2683800"/>
            <a:ext cx="8779569" cy="1120500"/>
          </a:xfrm>
        </p:spPr>
        <p:txBody>
          <a:bodyPr lIns="89978" rIns="89978" anchor="t">
            <a:normAutofit/>
          </a:bodyPr>
          <a:lstStyle>
            <a:lvl1pPr algn="ctr">
              <a:defRPr sz="24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72" y="4190400"/>
            <a:ext cx="4293415" cy="278100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457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182772" y="4517100"/>
            <a:ext cx="4293415" cy="162000"/>
          </a:xfrm>
        </p:spPr>
        <p:txBody>
          <a:bodyPr/>
          <a:lstStyle>
            <a:lvl1pPr>
              <a:buFontTx/>
              <a:buNone/>
              <a:defRPr>
                <a:latin typeface="+mj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4"/>
          </p:nvPr>
        </p:nvSpPr>
        <p:spPr>
          <a:xfrm>
            <a:off x="1143139" y="4835700"/>
            <a:ext cx="3333046" cy="162000"/>
          </a:xfrm>
        </p:spPr>
        <p:txBody>
          <a:bodyPr/>
          <a:lstStyle>
            <a:lvl1pPr>
              <a:buFontTx/>
              <a:buNone/>
              <a:defRPr>
                <a:latin typeface="+mj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Дата 21"/>
          <p:cNvSpPr>
            <a:spLocks noGrp="1"/>
          </p:cNvSpPr>
          <p:nvPr userDrawn="1">
            <p:ph type="dt" sz="half" idx="15"/>
          </p:nvPr>
        </p:nvSpPr>
        <p:spPr>
          <a:xfrm>
            <a:off x="183177" y="4767296"/>
            <a:ext cx="893885" cy="273844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605D5C"/>
                </a:solidFill>
                <a:latin typeface="Evropa" charset="0"/>
                <a:cs typeface="Arial" pitchFamily="34" charset="0"/>
              </a:defRPr>
            </a:lvl1pPr>
          </a:lstStyle>
          <a:p>
            <a:pPr>
              <a:defRPr/>
            </a:pPr>
            <a:fld id="{D099135D-2CCE-4C04-AD69-EB1F6CBCAB85}" type="datetime1">
              <a:rPr lang="ru-RU"/>
              <a:pPr>
                <a:defRPr/>
              </a:pPr>
              <a:t>01.07.2022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40049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Содержимое 7"/>
          <p:cNvSpPr>
            <a:spLocks noGrp="1"/>
          </p:cNvSpPr>
          <p:nvPr>
            <p:ph sz="quarter" idx="13"/>
          </p:nvPr>
        </p:nvSpPr>
        <p:spPr>
          <a:xfrm>
            <a:off x="182769" y="1061100"/>
            <a:ext cx="8776246" cy="3672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5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2CE23038-9196-4010-9458-BE7A351E31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82519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850708" y="1066500"/>
            <a:ext cx="1801108" cy="21897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2658464" y="1047600"/>
            <a:ext cx="6303877" cy="2227500"/>
          </a:xfrm>
        </p:spPr>
        <p:txBody>
          <a:bodyPr tIns="179955"/>
          <a:lstStyle>
            <a:lvl1pPr marL="631668" indent="0" algn="l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3"/>
          </p:nvPr>
        </p:nvSpPr>
        <p:spPr>
          <a:xfrm>
            <a:off x="850708" y="3553200"/>
            <a:ext cx="8108308" cy="1015200"/>
          </a:xfrm>
        </p:spPr>
        <p:txBody>
          <a:bodyPr/>
          <a:lstStyle>
            <a:lvl1pPr>
              <a:buFontTx/>
              <a:buNone/>
              <a:defRPr>
                <a:solidFill>
                  <a:schemeClr val="accent6"/>
                </a:solidFill>
              </a:defRPr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43169250-B75B-4C23-B121-AB624E9C0A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78708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blipFill dpi="0" rotWithShape="1">
          <a:blip r:embed="rId2" cstate="email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logo1"/>
          <p:cNvGrpSpPr>
            <a:grpSpLocks/>
          </p:cNvGrpSpPr>
          <p:nvPr userDrawn="1"/>
        </p:nvGrpSpPr>
        <p:grpSpPr bwMode="auto">
          <a:xfrm>
            <a:off x="3795349" y="679852"/>
            <a:ext cx="5348654" cy="4463653"/>
            <a:chOff x="4111200" y="907200"/>
            <a:chExt cx="5794800" cy="5950800"/>
          </a:xfrm>
        </p:grpSpPr>
        <p:pic>
          <p:nvPicPr>
            <p:cNvPr id="7" name="Рисунок 18" descr="ARMZ_txt_ru.jp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1498" y="5810400"/>
              <a:ext cx="4814502" cy="104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Рисунок 17" descr="ARMZ_logo_ru.png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1200" y="907200"/>
              <a:ext cx="1348041" cy="191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logo2" hidden="1"/>
          <p:cNvGrpSpPr>
            <a:grpSpLocks/>
          </p:cNvGrpSpPr>
          <p:nvPr userDrawn="1"/>
        </p:nvGrpSpPr>
        <p:grpSpPr bwMode="auto">
          <a:xfrm>
            <a:off x="3795349" y="679852"/>
            <a:ext cx="5348654" cy="4463653"/>
            <a:chOff x="4111200" y="907200"/>
            <a:chExt cx="5794800" cy="5950800"/>
          </a:xfrm>
        </p:grpSpPr>
        <p:pic>
          <p:nvPicPr>
            <p:cNvPr id="12" name="Рисунок 20" descr="ARMZ_txt_en.jpg" hidden="1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7753" y="5810400"/>
              <a:ext cx="4868247" cy="104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Рисунок 21" descr="ARMZ_logo_en.png" hidden="1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1200" y="907200"/>
              <a:ext cx="1348041" cy="191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774" y="2683800"/>
            <a:ext cx="8779569" cy="1120500"/>
          </a:xfrm>
        </p:spPr>
        <p:txBody>
          <a:bodyPr lIns="89978" rIns="89978" anchor="t">
            <a:normAutofit/>
          </a:bodyPr>
          <a:lstStyle>
            <a:lvl1pPr algn="ctr">
              <a:defRPr sz="24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72" y="4190400"/>
            <a:ext cx="4293415" cy="278100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457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182772" y="4517100"/>
            <a:ext cx="4293415" cy="162000"/>
          </a:xfrm>
        </p:spPr>
        <p:txBody>
          <a:bodyPr/>
          <a:lstStyle>
            <a:lvl1pPr>
              <a:buFontTx/>
              <a:buNone/>
              <a:defRPr>
                <a:latin typeface="+mj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4"/>
          </p:nvPr>
        </p:nvSpPr>
        <p:spPr>
          <a:xfrm>
            <a:off x="1143139" y="4835700"/>
            <a:ext cx="3333046" cy="162000"/>
          </a:xfrm>
        </p:spPr>
        <p:txBody>
          <a:bodyPr/>
          <a:lstStyle>
            <a:lvl1pPr>
              <a:buFontTx/>
              <a:buNone/>
              <a:defRPr>
                <a:latin typeface="+mj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Дата 21"/>
          <p:cNvSpPr>
            <a:spLocks noGrp="1"/>
          </p:cNvSpPr>
          <p:nvPr userDrawn="1">
            <p:ph type="dt" sz="half" idx="15"/>
          </p:nvPr>
        </p:nvSpPr>
        <p:spPr>
          <a:xfrm>
            <a:off x="183177" y="4767296"/>
            <a:ext cx="893885" cy="273844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605D5C"/>
                </a:solidFill>
                <a:latin typeface="Evropa" charset="0"/>
                <a:cs typeface="Arial" pitchFamily="34" charset="0"/>
              </a:defRPr>
            </a:lvl1pPr>
          </a:lstStyle>
          <a:p>
            <a:pPr>
              <a:defRPr/>
            </a:pPr>
            <a:fld id="{D60C0294-59D1-4539-BAEF-31FE56FA1DA3}" type="datetime1">
              <a:rPr lang="ru-RU"/>
              <a:pPr>
                <a:defRPr/>
              </a:pPr>
              <a:t>01.07.2022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64798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850708" y="1066500"/>
            <a:ext cx="1801108" cy="21897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2658464" y="1047600"/>
            <a:ext cx="6303877" cy="2227500"/>
          </a:xfrm>
        </p:spPr>
        <p:txBody>
          <a:bodyPr tIns="179955"/>
          <a:lstStyle>
            <a:lvl1pPr marL="631668" indent="0" algn="l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3"/>
          </p:nvPr>
        </p:nvSpPr>
        <p:spPr>
          <a:xfrm>
            <a:off x="850708" y="3553200"/>
            <a:ext cx="8108308" cy="1015200"/>
          </a:xfrm>
        </p:spPr>
        <p:txBody>
          <a:bodyPr/>
          <a:lstStyle>
            <a:lvl1pPr>
              <a:buFontTx/>
              <a:buNone/>
              <a:defRPr>
                <a:solidFill>
                  <a:schemeClr val="accent6"/>
                </a:solidFill>
              </a:defRPr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E1852EF7-316B-4FF5-A51E-288B5E58A4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90594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2AD526CF-4C3D-4B76-A689-F05B870F3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95432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9" y="896400"/>
            <a:ext cx="8776246" cy="202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BA58A66B-87E1-4652-87D5-C1673ADF88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4458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FECE2EFA-98EE-4EFA-9B14-D0C38D65B8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9464200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Содержимое 7"/>
          <p:cNvSpPr>
            <a:spLocks noGrp="1"/>
          </p:cNvSpPr>
          <p:nvPr>
            <p:ph sz="quarter" idx="13"/>
          </p:nvPr>
        </p:nvSpPr>
        <p:spPr>
          <a:xfrm>
            <a:off x="182769" y="1061100"/>
            <a:ext cx="8776246" cy="3672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5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5A701446-1780-4E86-BFAA-99BDD82D96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51918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под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9" y="896400"/>
            <a:ext cx="8776246" cy="202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82769" y="1274400"/>
            <a:ext cx="8776246" cy="3456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64C02FB2-904F-485C-9DC6-6D308BFB3D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68272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9" y="896400"/>
            <a:ext cx="8776246" cy="202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82769" y="1274400"/>
            <a:ext cx="8776246" cy="23733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4"/>
          </p:nvPr>
        </p:nvSpPr>
        <p:spPr>
          <a:xfrm>
            <a:off x="182769" y="3912300"/>
            <a:ext cx="8776246" cy="81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7A5176AD-5103-41BE-BDDD-C942FD2A2E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10665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, объект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9" y="896400"/>
            <a:ext cx="8776246" cy="202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82774" y="1274400"/>
            <a:ext cx="4286769" cy="3456000"/>
          </a:xfrm>
        </p:spPr>
        <p:txBody>
          <a:bodyPr tIns="287928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4672249" y="1274400"/>
            <a:ext cx="4286769" cy="3456000"/>
          </a:xfrm>
        </p:spPr>
        <p:txBody>
          <a:bodyPr tIns="287928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DAD92F48-EF5F-4ED9-9925-3BAD48582F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38611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82774" y="1061100"/>
            <a:ext cx="4286769" cy="3672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4672249" y="1061100"/>
            <a:ext cx="4286769" cy="3672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E2133860-C93C-4FBB-BE53-862EC1B2C1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4183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9" y="896400"/>
            <a:ext cx="8776246" cy="202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82774" y="1274400"/>
            <a:ext cx="4286769" cy="3456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4672249" y="1274400"/>
            <a:ext cx="4286769" cy="3456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B4CA4E6F-84BD-4E9A-9A59-1D1F693989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869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горизонтальны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82769" y="1061100"/>
            <a:ext cx="8776246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4"/>
          </p:nvPr>
        </p:nvSpPr>
        <p:spPr>
          <a:xfrm>
            <a:off x="182769" y="3002400"/>
            <a:ext cx="8776246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2FEF26FD-23BE-408D-9A82-4F12DFF480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91186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горизонтальных объекта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9" y="896400"/>
            <a:ext cx="8776246" cy="202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82769" y="1274400"/>
            <a:ext cx="8776246" cy="1647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182774" y="3096900"/>
            <a:ext cx="8779569" cy="1647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025CD4F8-30A3-4E3C-BE0C-66DEE0B361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69962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маленьких объекта и один больш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82774" y="1061100"/>
            <a:ext cx="4286769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4672249" y="1061100"/>
            <a:ext cx="4286769" cy="3672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182774" y="2991600"/>
            <a:ext cx="4286769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51BBB628-2277-4281-8D69-B927BD0CB4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99681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маленьких объекта, один большой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9" y="896400"/>
            <a:ext cx="8776246" cy="202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82774" y="1274400"/>
            <a:ext cx="4286769" cy="1647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4672249" y="1274400"/>
            <a:ext cx="4286769" cy="3456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182774" y="3083400"/>
            <a:ext cx="4286769" cy="1647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090A113B-6EA9-44BA-B4CA-3EF6361BAE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099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209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87" indent="0">
              <a:buNone/>
              <a:defRPr sz="1800"/>
            </a:lvl2pPr>
            <a:lvl3pPr marL="914174" indent="0">
              <a:buNone/>
              <a:defRPr sz="1600"/>
            </a:lvl3pPr>
            <a:lvl4pPr marL="1371260" indent="0">
              <a:buNone/>
              <a:defRPr sz="1400"/>
            </a:lvl4pPr>
            <a:lvl5pPr marL="1828346" indent="0">
              <a:buNone/>
              <a:defRPr sz="1400"/>
            </a:lvl5pPr>
            <a:lvl6pPr marL="2285433" indent="0">
              <a:buNone/>
              <a:defRPr sz="1400"/>
            </a:lvl6pPr>
            <a:lvl7pPr marL="2742520" indent="0">
              <a:buNone/>
              <a:defRPr sz="1400"/>
            </a:lvl7pPr>
            <a:lvl8pPr marL="3199606" indent="0">
              <a:buNone/>
              <a:defRPr sz="1400"/>
            </a:lvl8pPr>
            <a:lvl9pPr marL="3656692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24A675F4-13A7-4D4B-BF45-886838CB64D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3874857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дин большой объект и два маленьки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4672249" y="1061100"/>
            <a:ext cx="4286769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182774" y="1061100"/>
            <a:ext cx="4286769" cy="3672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4672249" y="2991600"/>
            <a:ext cx="4286769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231F4374-96DE-4470-8F7B-F07934E1BF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57891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дин большой объект, два маленьких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9" y="896400"/>
            <a:ext cx="8776246" cy="202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4672249" y="1274400"/>
            <a:ext cx="4286769" cy="1647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182774" y="1274400"/>
            <a:ext cx="4286769" cy="3456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4672249" y="3083400"/>
            <a:ext cx="4286769" cy="1647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0DA1D3EC-DFB2-48F0-880B-6B13502C54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04739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ой объект сверху и два маленьки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82769" y="1061100"/>
            <a:ext cx="8776246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4"/>
          </p:nvPr>
        </p:nvSpPr>
        <p:spPr>
          <a:xfrm>
            <a:off x="182774" y="3002400"/>
            <a:ext cx="4286769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4672249" y="3002400"/>
            <a:ext cx="4286769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69840AF3-4175-4D29-A9AD-F5C9375592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3770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ой объект сверху, два маленьких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9" y="896400"/>
            <a:ext cx="8776246" cy="202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82769" y="1274400"/>
            <a:ext cx="8776246" cy="1647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182774" y="3096900"/>
            <a:ext cx="4286769" cy="1647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4672249" y="3096900"/>
            <a:ext cx="4286769" cy="1647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6465C1A3-7D57-46B8-9F10-ACB9BFB52D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82027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маленьких объекта сверху и один больш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82769" y="3002400"/>
            <a:ext cx="8776246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4"/>
          </p:nvPr>
        </p:nvSpPr>
        <p:spPr>
          <a:xfrm>
            <a:off x="182774" y="1061100"/>
            <a:ext cx="4286769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4672249" y="1061100"/>
            <a:ext cx="4286769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92B970E3-DEBE-4507-A817-A6556A3DB4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78610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маленьких объекта сверху, один большой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9" y="896400"/>
            <a:ext cx="8776246" cy="202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82769" y="3096900"/>
            <a:ext cx="8776246" cy="1647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182774" y="1274400"/>
            <a:ext cx="4286769" cy="1647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4672249" y="1274400"/>
            <a:ext cx="4286769" cy="1647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86B31CF2-7C6C-4810-BD59-C6DC201CF6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17194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82774" y="3002400"/>
            <a:ext cx="4286769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4"/>
          </p:nvPr>
        </p:nvSpPr>
        <p:spPr>
          <a:xfrm>
            <a:off x="182774" y="1061100"/>
            <a:ext cx="4286769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4672249" y="1061100"/>
            <a:ext cx="4286769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Содержимое 7"/>
          <p:cNvSpPr>
            <a:spLocks noGrp="1"/>
          </p:cNvSpPr>
          <p:nvPr>
            <p:ph sz="quarter" idx="16"/>
          </p:nvPr>
        </p:nvSpPr>
        <p:spPr>
          <a:xfrm>
            <a:off x="4672249" y="3002400"/>
            <a:ext cx="4286769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4DF7FC9E-E1CE-4808-9CB7-BA0E08CFD6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44342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9" y="896400"/>
            <a:ext cx="8776246" cy="202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82774" y="3096900"/>
            <a:ext cx="4286769" cy="1647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182774" y="1274400"/>
            <a:ext cx="4286769" cy="1647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4672249" y="1274400"/>
            <a:ext cx="4286769" cy="1647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Содержимое 7"/>
          <p:cNvSpPr>
            <a:spLocks noGrp="1"/>
          </p:cNvSpPr>
          <p:nvPr>
            <p:ph sz="quarter" idx="16"/>
          </p:nvPr>
        </p:nvSpPr>
        <p:spPr>
          <a:xfrm>
            <a:off x="4672249" y="3096900"/>
            <a:ext cx="4286769" cy="1647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92B387F6-9E7D-4067-B833-3040A1B6FE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81469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 и четыре подзагол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4"/>
          </p:nvPr>
        </p:nvSpPr>
        <p:spPr>
          <a:xfrm>
            <a:off x="182774" y="1390500"/>
            <a:ext cx="4286769" cy="1412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1" name="Текст 8"/>
          <p:cNvSpPr>
            <a:spLocks noGrp="1"/>
          </p:cNvSpPr>
          <p:nvPr>
            <p:ph type="body" sz="quarter" idx="17"/>
          </p:nvPr>
        </p:nvSpPr>
        <p:spPr>
          <a:xfrm>
            <a:off x="182774" y="1061100"/>
            <a:ext cx="4286769" cy="226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Содержимое 7"/>
          <p:cNvSpPr>
            <a:spLocks noGrp="1"/>
          </p:cNvSpPr>
          <p:nvPr>
            <p:ph sz="quarter" idx="18"/>
          </p:nvPr>
        </p:nvSpPr>
        <p:spPr>
          <a:xfrm>
            <a:off x="4672249" y="1390500"/>
            <a:ext cx="4286769" cy="1412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3" name="Текст 8"/>
          <p:cNvSpPr>
            <a:spLocks noGrp="1"/>
          </p:cNvSpPr>
          <p:nvPr>
            <p:ph type="body" sz="quarter" idx="19"/>
          </p:nvPr>
        </p:nvSpPr>
        <p:spPr>
          <a:xfrm>
            <a:off x="4672249" y="1061100"/>
            <a:ext cx="4286769" cy="226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Содержимое 7"/>
          <p:cNvSpPr>
            <a:spLocks noGrp="1"/>
          </p:cNvSpPr>
          <p:nvPr>
            <p:ph sz="quarter" idx="20"/>
          </p:nvPr>
        </p:nvSpPr>
        <p:spPr>
          <a:xfrm>
            <a:off x="182774" y="3334500"/>
            <a:ext cx="4286769" cy="1412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5" name="Текст 8"/>
          <p:cNvSpPr>
            <a:spLocks noGrp="1"/>
          </p:cNvSpPr>
          <p:nvPr>
            <p:ph type="body" sz="quarter" idx="21"/>
          </p:nvPr>
        </p:nvSpPr>
        <p:spPr>
          <a:xfrm>
            <a:off x="182774" y="3002400"/>
            <a:ext cx="4286769" cy="226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Содержимое 7"/>
          <p:cNvSpPr>
            <a:spLocks noGrp="1"/>
          </p:cNvSpPr>
          <p:nvPr>
            <p:ph sz="quarter" idx="22"/>
          </p:nvPr>
        </p:nvSpPr>
        <p:spPr>
          <a:xfrm>
            <a:off x="4672249" y="3334500"/>
            <a:ext cx="4286769" cy="1412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7" name="Текст 8"/>
          <p:cNvSpPr>
            <a:spLocks noGrp="1"/>
          </p:cNvSpPr>
          <p:nvPr>
            <p:ph type="body" sz="quarter" idx="23"/>
          </p:nvPr>
        </p:nvSpPr>
        <p:spPr>
          <a:xfrm>
            <a:off x="4672249" y="3002400"/>
            <a:ext cx="4286769" cy="226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AC89972B-D18E-4470-B2D6-144D8310C1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97073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кторные фигур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9" y="896400"/>
            <a:ext cx="8776246" cy="202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82774" y="2961900"/>
            <a:ext cx="4286769" cy="17712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Содержимое 7"/>
          <p:cNvSpPr>
            <a:spLocks noGrp="1"/>
          </p:cNvSpPr>
          <p:nvPr>
            <p:ph sz="quarter" idx="16"/>
          </p:nvPr>
        </p:nvSpPr>
        <p:spPr>
          <a:xfrm>
            <a:off x="4672249" y="2961900"/>
            <a:ext cx="4286769" cy="17712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4F38E3A9-D6B4-4D88-9917-5DA0963CEC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3610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8317" y="844155"/>
            <a:ext cx="4135437" cy="38611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6174" y="844155"/>
            <a:ext cx="4137025" cy="38611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B74E8C27-79F1-4A1E-AC98-E93E3DF925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8841339"/>
      </p:ext>
    </p:extLst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кала вре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9" y="896400"/>
            <a:ext cx="8776246" cy="202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405418" y="3701700"/>
            <a:ext cx="1761231" cy="9639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6892064" y="3701700"/>
            <a:ext cx="1761231" cy="9639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12" name="Рисунок 8"/>
          <p:cNvSpPr>
            <a:spLocks noGrp="1"/>
          </p:cNvSpPr>
          <p:nvPr>
            <p:ph type="pic" sz="quarter" idx="15"/>
          </p:nvPr>
        </p:nvSpPr>
        <p:spPr>
          <a:xfrm>
            <a:off x="4729851" y="3701700"/>
            <a:ext cx="1761231" cy="9639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13" name="Рисунок 8"/>
          <p:cNvSpPr>
            <a:spLocks noGrp="1"/>
          </p:cNvSpPr>
          <p:nvPr>
            <p:ph type="pic" sz="quarter" idx="16"/>
          </p:nvPr>
        </p:nvSpPr>
        <p:spPr>
          <a:xfrm>
            <a:off x="2567633" y="3701700"/>
            <a:ext cx="1761231" cy="9639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0E9357C0-746A-46DF-B833-961FBF12E4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11072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182769" y="1061100"/>
            <a:ext cx="8776246" cy="36720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C5603FA9-D21E-420A-B721-E9AD6A5775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07339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подзаголовок и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9" y="896400"/>
            <a:ext cx="8776246" cy="202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Рисунок 4"/>
          <p:cNvSpPr>
            <a:spLocks noGrp="1"/>
          </p:cNvSpPr>
          <p:nvPr>
            <p:ph type="pic" sz="quarter" idx="11"/>
          </p:nvPr>
        </p:nvSpPr>
        <p:spPr>
          <a:xfrm>
            <a:off x="182769" y="1274400"/>
            <a:ext cx="8776246" cy="34560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E686A280-9011-4CF9-BAAB-51E88059CF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58809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182774" y="1061100"/>
            <a:ext cx="4286769" cy="36720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4"/>
          </p:nvPr>
        </p:nvSpPr>
        <p:spPr>
          <a:xfrm>
            <a:off x="4672249" y="1061100"/>
            <a:ext cx="4286769" cy="3672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083C816C-20BC-4387-81B8-62FCBFCBB0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68048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и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7"/>
          <p:cNvSpPr>
            <a:spLocks noGrp="1"/>
          </p:cNvSpPr>
          <p:nvPr>
            <p:ph sz="quarter" idx="14"/>
          </p:nvPr>
        </p:nvSpPr>
        <p:spPr>
          <a:xfrm>
            <a:off x="182774" y="1061100"/>
            <a:ext cx="4286769" cy="3672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4672249" y="1061100"/>
            <a:ext cx="4286769" cy="36720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66F96A3C-EDEC-4846-A2DB-1A6493D40F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47300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182774" y="1061100"/>
            <a:ext cx="4286769" cy="36720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4"/>
          </p:nvPr>
        </p:nvSpPr>
        <p:spPr>
          <a:xfrm>
            <a:off x="4672249" y="1061100"/>
            <a:ext cx="4286769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4672249" y="2991600"/>
            <a:ext cx="4286769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6712BED9-7E7A-4F2A-B4E2-8509CEEB7F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91729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и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4672249" y="1061100"/>
            <a:ext cx="4286769" cy="36720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Содержимое 7"/>
          <p:cNvSpPr>
            <a:spLocks noGrp="1"/>
          </p:cNvSpPr>
          <p:nvPr>
            <p:ph sz="quarter" idx="13"/>
          </p:nvPr>
        </p:nvSpPr>
        <p:spPr>
          <a:xfrm>
            <a:off x="182774" y="3002400"/>
            <a:ext cx="4286769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1" name="Содержимое 7"/>
          <p:cNvSpPr>
            <a:spLocks noGrp="1"/>
          </p:cNvSpPr>
          <p:nvPr>
            <p:ph sz="quarter" idx="14"/>
          </p:nvPr>
        </p:nvSpPr>
        <p:spPr>
          <a:xfrm>
            <a:off x="182774" y="1061100"/>
            <a:ext cx="4286769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14EDDFCC-D505-4FA5-8712-EB6BBC62D3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53005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слева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182774" y="1061100"/>
            <a:ext cx="4286769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4"/>
          </p:nvPr>
        </p:nvSpPr>
        <p:spPr>
          <a:xfrm>
            <a:off x="4672249" y="1061100"/>
            <a:ext cx="4286769" cy="3672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Рисунок 4"/>
          <p:cNvSpPr>
            <a:spLocks noGrp="1"/>
          </p:cNvSpPr>
          <p:nvPr>
            <p:ph type="pic" sz="quarter" idx="16"/>
          </p:nvPr>
        </p:nvSpPr>
        <p:spPr>
          <a:xfrm>
            <a:off x="182774" y="2991600"/>
            <a:ext cx="4286769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C23856C1-DA25-41F1-A6F8-C9224DF96C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35089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лева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7"/>
          <p:cNvSpPr>
            <a:spLocks noGrp="1"/>
          </p:cNvSpPr>
          <p:nvPr>
            <p:ph sz="quarter" idx="14"/>
          </p:nvPr>
        </p:nvSpPr>
        <p:spPr>
          <a:xfrm>
            <a:off x="182774" y="1061100"/>
            <a:ext cx="4286769" cy="3672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4672249" y="1061100"/>
            <a:ext cx="4286769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Рисунок 4"/>
          <p:cNvSpPr>
            <a:spLocks noGrp="1"/>
          </p:cNvSpPr>
          <p:nvPr>
            <p:ph type="pic" sz="quarter" idx="16"/>
          </p:nvPr>
        </p:nvSpPr>
        <p:spPr>
          <a:xfrm>
            <a:off x="4672249" y="2991600"/>
            <a:ext cx="4286769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B4D7AB19-A47F-44C0-95F9-E76423BA7F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055659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182774" y="1061100"/>
            <a:ext cx="4286769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4"/>
          </p:nvPr>
        </p:nvSpPr>
        <p:spPr>
          <a:xfrm>
            <a:off x="4672249" y="1061100"/>
            <a:ext cx="4286769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4672249" y="2991600"/>
            <a:ext cx="4286769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Рисунок 4"/>
          <p:cNvSpPr>
            <a:spLocks noGrp="1"/>
          </p:cNvSpPr>
          <p:nvPr>
            <p:ph type="pic" sz="quarter" idx="16"/>
          </p:nvPr>
        </p:nvSpPr>
        <p:spPr>
          <a:xfrm>
            <a:off x="182774" y="2991600"/>
            <a:ext cx="4286769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2F554B84-2E25-44C3-B865-0EBD4C5DC0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177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7" indent="0">
              <a:buNone/>
              <a:defRPr sz="2000" b="1"/>
            </a:lvl2pPr>
            <a:lvl3pPr marL="914174" indent="0">
              <a:buNone/>
              <a:defRPr sz="1800" b="1"/>
            </a:lvl3pPr>
            <a:lvl4pPr marL="1371260" indent="0">
              <a:buNone/>
              <a:defRPr sz="1600" b="1"/>
            </a:lvl4pPr>
            <a:lvl5pPr marL="1828346" indent="0">
              <a:buNone/>
              <a:defRPr sz="1600" b="1"/>
            </a:lvl5pPr>
            <a:lvl6pPr marL="2285433" indent="0">
              <a:buNone/>
              <a:defRPr sz="1600" b="1"/>
            </a:lvl6pPr>
            <a:lvl7pPr marL="2742520" indent="0">
              <a:buNone/>
              <a:defRPr sz="1600" b="1"/>
            </a:lvl7pPr>
            <a:lvl8pPr marL="3199606" indent="0">
              <a:buNone/>
              <a:defRPr sz="1600" b="1"/>
            </a:lvl8pPr>
            <a:lvl9pPr marL="3656692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7" indent="0">
              <a:buNone/>
              <a:defRPr sz="2000" b="1"/>
            </a:lvl2pPr>
            <a:lvl3pPr marL="914174" indent="0">
              <a:buNone/>
              <a:defRPr sz="1800" b="1"/>
            </a:lvl3pPr>
            <a:lvl4pPr marL="1371260" indent="0">
              <a:buNone/>
              <a:defRPr sz="1600" b="1"/>
            </a:lvl4pPr>
            <a:lvl5pPr marL="1828346" indent="0">
              <a:buNone/>
              <a:defRPr sz="1600" b="1"/>
            </a:lvl5pPr>
            <a:lvl6pPr marL="2285433" indent="0">
              <a:buNone/>
              <a:defRPr sz="1600" b="1"/>
            </a:lvl6pPr>
            <a:lvl7pPr marL="2742520" indent="0">
              <a:buNone/>
              <a:defRPr sz="1600" b="1"/>
            </a:lvl7pPr>
            <a:lvl8pPr marL="3199606" indent="0">
              <a:buNone/>
              <a:defRPr sz="1600" b="1"/>
            </a:lvl8pPr>
            <a:lvl9pPr marL="3656692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A81412E1-1C95-4A34-9C10-CC9CC0B704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0066761"/>
      </p:ext>
    </p:extLst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7"/>
          <p:cNvSpPr>
            <a:spLocks noGrp="1"/>
          </p:cNvSpPr>
          <p:nvPr>
            <p:ph sz="quarter" idx="14"/>
          </p:nvPr>
        </p:nvSpPr>
        <p:spPr>
          <a:xfrm>
            <a:off x="182774" y="1061100"/>
            <a:ext cx="4286769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4672249" y="1061100"/>
            <a:ext cx="4286769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182774" y="2991600"/>
            <a:ext cx="4286769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Рисунок 4"/>
          <p:cNvSpPr>
            <a:spLocks noGrp="1"/>
          </p:cNvSpPr>
          <p:nvPr>
            <p:ph type="pic" sz="quarter" idx="16"/>
          </p:nvPr>
        </p:nvSpPr>
        <p:spPr>
          <a:xfrm>
            <a:off x="4672249" y="2991600"/>
            <a:ext cx="4286769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B412489D-8CC5-43CD-941E-6D1486B681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47010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и объект горизонтальны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182769" y="1061100"/>
            <a:ext cx="8776246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182769" y="2991600"/>
            <a:ext cx="8776246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4ACD3504-E1D6-49C2-9865-D9D6A4661B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14898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и рисунок горизонтальны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182769" y="1061100"/>
            <a:ext cx="8776246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182769" y="3002400"/>
            <a:ext cx="8776246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FC241A63-C4E7-48CF-9D5E-A92A90F6E7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05356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верху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182769" y="1061100"/>
            <a:ext cx="8776246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182774" y="3002400"/>
            <a:ext cx="4286769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Рисунок 4"/>
          <p:cNvSpPr>
            <a:spLocks noGrp="1"/>
          </p:cNvSpPr>
          <p:nvPr>
            <p:ph type="pic" sz="quarter" idx="16"/>
          </p:nvPr>
        </p:nvSpPr>
        <p:spPr>
          <a:xfrm>
            <a:off x="4672249" y="3002400"/>
            <a:ext cx="4286769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B4527148-EF9E-432C-9885-6A0B48F776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71943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сверху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182769" y="3002400"/>
            <a:ext cx="8776246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182774" y="1061100"/>
            <a:ext cx="4286769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Рисунок 4"/>
          <p:cNvSpPr>
            <a:spLocks noGrp="1"/>
          </p:cNvSpPr>
          <p:nvPr>
            <p:ph type="pic" sz="quarter" idx="16"/>
          </p:nvPr>
        </p:nvSpPr>
        <p:spPr>
          <a:xfrm>
            <a:off x="4672249" y="1061100"/>
            <a:ext cx="4286769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A7E8A77E-1855-4FFE-A0D5-BC772315B8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33702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сверху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182774" y="3002400"/>
            <a:ext cx="4286769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182774" y="1061100"/>
            <a:ext cx="4286769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Рисунок 4"/>
          <p:cNvSpPr>
            <a:spLocks noGrp="1"/>
          </p:cNvSpPr>
          <p:nvPr>
            <p:ph type="pic" sz="quarter" idx="16"/>
          </p:nvPr>
        </p:nvSpPr>
        <p:spPr>
          <a:xfrm>
            <a:off x="4672249" y="1061100"/>
            <a:ext cx="4286769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9" name="Содержимое 7"/>
          <p:cNvSpPr>
            <a:spLocks noGrp="1"/>
          </p:cNvSpPr>
          <p:nvPr>
            <p:ph sz="quarter" idx="17"/>
          </p:nvPr>
        </p:nvSpPr>
        <p:spPr>
          <a:xfrm>
            <a:off x="4672249" y="3002400"/>
            <a:ext cx="4286769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F069278A-4A48-4721-9DA2-5A7321EF95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94452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сверху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182774" y="1061100"/>
            <a:ext cx="4286769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182774" y="3002400"/>
            <a:ext cx="4286769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9" name="Содержимое 7"/>
          <p:cNvSpPr>
            <a:spLocks noGrp="1"/>
          </p:cNvSpPr>
          <p:nvPr>
            <p:ph sz="quarter" idx="17"/>
          </p:nvPr>
        </p:nvSpPr>
        <p:spPr>
          <a:xfrm>
            <a:off x="4672249" y="1061100"/>
            <a:ext cx="4286769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Рисунок 4"/>
          <p:cNvSpPr>
            <a:spLocks noGrp="1"/>
          </p:cNvSpPr>
          <p:nvPr>
            <p:ph type="pic" sz="quarter" idx="16"/>
          </p:nvPr>
        </p:nvSpPr>
        <p:spPr>
          <a:xfrm>
            <a:off x="4672249" y="3002400"/>
            <a:ext cx="4286769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C49CC31D-0586-427D-8E4E-A7A9D979C4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859522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182774" y="1061100"/>
            <a:ext cx="4286769" cy="34182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Рисунок 4"/>
          <p:cNvSpPr>
            <a:spLocks noGrp="1"/>
          </p:cNvSpPr>
          <p:nvPr>
            <p:ph type="pic" sz="quarter" idx="16"/>
          </p:nvPr>
        </p:nvSpPr>
        <p:spPr>
          <a:xfrm>
            <a:off x="4672249" y="1061100"/>
            <a:ext cx="4286769" cy="34182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7"/>
          </p:nvPr>
        </p:nvSpPr>
        <p:spPr>
          <a:xfrm>
            <a:off x="182774" y="4500900"/>
            <a:ext cx="4286769" cy="226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Текст 8"/>
          <p:cNvSpPr>
            <a:spLocks noGrp="1"/>
          </p:cNvSpPr>
          <p:nvPr>
            <p:ph type="body" sz="quarter" idx="18"/>
          </p:nvPr>
        </p:nvSpPr>
        <p:spPr>
          <a:xfrm>
            <a:off x="4672249" y="4500900"/>
            <a:ext cx="4286769" cy="226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0E72CD7A-ACB5-4AD3-A592-A36D6FE31C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64208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182774" y="1061100"/>
            <a:ext cx="4286769" cy="14850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Рисунок 4"/>
          <p:cNvSpPr>
            <a:spLocks noGrp="1"/>
          </p:cNvSpPr>
          <p:nvPr>
            <p:ph type="pic" sz="quarter" idx="16"/>
          </p:nvPr>
        </p:nvSpPr>
        <p:spPr>
          <a:xfrm>
            <a:off x="4672249" y="1061100"/>
            <a:ext cx="4286769" cy="14850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7"/>
          </p:nvPr>
        </p:nvSpPr>
        <p:spPr>
          <a:xfrm>
            <a:off x="182774" y="2573100"/>
            <a:ext cx="4286769" cy="226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Текст 8"/>
          <p:cNvSpPr>
            <a:spLocks noGrp="1"/>
          </p:cNvSpPr>
          <p:nvPr>
            <p:ph type="body" sz="quarter" idx="18"/>
          </p:nvPr>
        </p:nvSpPr>
        <p:spPr>
          <a:xfrm>
            <a:off x="4672249" y="2573100"/>
            <a:ext cx="4286769" cy="226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Рисунок 4"/>
          <p:cNvSpPr>
            <a:spLocks noGrp="1"/>
          </p:cNvSpPr>
          <p:nvPr>
            <p:ph type="pic" sz="quarter" idx="19"/>
          </p:nvPr>
        </p:nvSpPr>
        <p:spPr>
          <a:xfrm>
            <a:off x="182774" y="2994300"/>
            <a:ext cx="4286769" cy="14850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20"/>
          </p:nvPr>
        </p:nvSpPr>
        <p:spPr>
          <a:xfrm>
            <a:off x="182774" y="4500900"/>
            <a:ext cx="4286769" cy="226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Рисунок 4"/>
          <p:cNvSpPr>
            <a:spLocks noGrp="1"/>
          </p:cNvSpPr>
          <p:nvPr>
            <p:ph type="pic" sz="quarter" idx="21"/>
          </p:nvPr>
        </p:nvSpPr>
        <p:spPr>
          <a:xfrm>
            <a:off x="4672249" y="2994300"/>
            <a:ext cx="4286769" cy="14850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22"/>
          </p:nvPr>
        </p:nvSpPr>
        <p:spPr>
          <a:xfrm>
            <a:off x="4672249" y="4500900"/>
            <a:ext cx="4286769" cy="226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290F1B60-A2FF-4CFE-BE27-AE05E48487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294592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рису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Рисунок 4"/>
          <p:cNvSpPr>
            <a:spLocks noGrp="1"/>
          </p:cNvSpPr>
          <p:nvPr>
            <p:ph type="pic" sz="quarter" idx="11"/>
          </p:nvPr>
        </p:nvSpPr>
        <p:spPr>
          <a:xfrm>
            <a:off x="182769" y="1061100"/>
            <a:ext cx="1671508" cy="8046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5" name="Текст 8"/>
          <p:cNvSpPr>
            <a:spLocks noGrp="1"/>
          </p:cNvSpPr>
          <p:nvPr>
            <p:ph type="body" sz="quarter" idx="14"/>
          </p:nvPr>
        </p:nvSpPr>
        <p:spPr>
          <a:xfrm>
            <a:off x="2040369" y="1061100"/>
            <a:ext cx="6918646" cy="8046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6" name="Рисунок 4"/>
          <p:cNvSpPr>
            <a:spLocks noGrp="1"/>
          </p:cNvSpPr>
          <p:nvPr>
            <p:ph type="pic" sz="quarter" idx="15"/>
          </p:nvPr>
        </p:nvSpPr>
        <p:spPr>
          <a:xfrm>
            <a:off x="182769" y="3904200"/>
            <a:ext cx="1671508" cy="8046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7" name="Текст 8"/>
          <p:cNvSpPr>
            <a:spLocks noGrp="1"/>
          </p:cNvSpPr>
          <p:nvPr>
            <p:ph type="body" sz="quarter" idx="16"/>
          </p:nvPr>
        </p:nvSpPr>
        <p:spPr>
          <a:xfrm>
            <a:off x="2040369" y="3904200"/>
            <a:ext cx="6918646" cy="8046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Рисунок 4"/>
          <p:cNvSpPr>
            <a:spLocks noGrp="1"/>
          </p:cNvSpPr>
          <p:nvPr>
            <p:ph type="pic" sz="quarter" idx="17"/>
          </p:nvPr>
        </p:nvSpPr>
        <p:spPr>
          <a:xfrm>
            <a:off x="182769" y="2008800"/>
            <a:ext cx="1671508" cy="8046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8"/>
          </p:nvPr>
        </p:nvSpPr>
        <p:spPr>
          <a:xfrm>
            <a:off x="2040369" y="2008800"/>
            <a:ext cx="6918646" cy="8046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Рисунок 4"/>
          <p:cNvSpPr>
            <a:spLocks noGrp="1"/>
          </p:cNvSpPr>
          <p:nvPr>
            <p:ph type="pic" sz="quarter" idx="19"/>
          </p:nvPr>
        </p:nvSpPr>
        <p:spPr>
          <a:xfrm>
            <a:off x="182769" y="2956500"/>
            <a:ext cx="1671508" cy="8046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11" name="Текст 8"/>
          <p:cNvSpPr>
            <a:spLocks noGrp="1"/>
          </p:cNvSpPr>
          <p:nvPr>
            <p:ph type="body" sz="quarter" idx="20"/>
          </p:nvPr>
        </p:nvSpPr>
        <p:spPr>
          <a:xfrm>
            <a:off x="2040369" y="2956500"/>
            <a:ext cx="6918646" cy="8046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F84C63BE-168F-4896-A7F5-5957779AA6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3034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4BED844D-7D6A-410A-8E52-D00D03E2D85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0237884"/>
      </p:ext>
    </p:extLst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ый слайд">
    <p:bg>
      <p:bgPr>
        <a:blipFill dpi="0" rotWithShape="1">
          <a:blip r:embed="rId2" cstate="email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logo1"/>
          <p:cNvGrpSpPr>
            <a:grpSpLocks/>
          </p:cNvGrpSpPr>
          <p:nvPr userDrawn="1"/>
        </p:nvGrpSpPr>
        <p:grpSpPr bwMode="auto">
          <a:xfrm>
            <a:off x="3795349" y="679852"/>
            <a:ext cx="5348654" cy="4463653"/>
            <a:chOff x="4111200" y="907200"/>
            <a:chExt cx="5794800" cy="5950800"/>
          </a:xfrm>
        </p:grpSpPr>
        <p:pic>
          <p:nvPicPr>
            <p:cNvPr id="7" name="Рисунок 18" descr="ARMZ_txt_ru.jp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1498" y="5810400"/>
              <a:ext cx="4814502" cy="104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Рисунок 17" descr="ARMZ_logo_ru.png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1200" y="907200"/>
              <a:ext cx="1348041" cy="191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logo2"/>
          <p:cNvGrpSpPr>
            <a:grpSpLocks/>
          </p:cNvGrpSpPr>
          <p:nvPr userDrawn="1"/>
        </p:nvGrpSpPr>
        <p:grpSpPr bwMode="auto">
          <a:xfrm>
            <a:off x="3795349" y="679852"/>
            <a:ext cx="5348654" cy="4463653"/>
            <a:chOff x="4111200" y="907200"/>
            <a:chExt cx="5794800" cy="5950800"/>
          </a:xfrm>
        </p:grpSpPr>
        <p:pic>
          <p:nvPicPr>
            <p:cNvPr id="12" name="Рисунок 20" descr="ARMZ_txt_en.jpg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7753" y="5810400"/>
              <a:ext cx="4868247" cy="104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Рисунок 21" descr="ARMZ_logo_en.png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1200" y="907200"/>
              <a:ext cx="1348041" cy="191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774" y="2683800"/>
            <a:ext cx="8779569" cy="1120500"/>
          </a:xfrm>
        </p:spPr>
        <p:txBody>
          <a:bodyPr lIns="89978" rIns="89978" anchor="t">
            <a:normAutofit/>
          </a:bodyPr>
          <a:lstStyle>
            <a:lvl1pPr algn="ctr">
              <a:defRPr sz="24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72" y="4190400"/>
            <a:ext cx="4293415" cy="278100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457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182772" y="4517100"/>
            <a:ext cx="4293415" cy="162000"/>
          </a:xfrm>
        </p:spPr>
        <p:txBody>
          <a:bodyPr/>
          <a:lstStyle>
            <a:lvl1pPr>
              <a:buFontTx/>
              <a:buNone/>
              <a:defRPr>
                <a:latin typeface="+mj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4"/>
          </p:nvPr>
        </p:nvSpPr>
        <p:spPr>
          <a:xfrm>
            <a:off x="1143139" y="4835700"/>
            <a:ext cx="3333046" cy="162000"/>
          </a:xfrm>
        </p:spPr>
        <p:txBody>
          <a:bodyPr/>
          <a:lstStyle>
            <a:lvl1pPr>
              <a:buFontTx/>
              <a:buNone/>
              <a:defRPr>
                <a:latin typeface="+mj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Дата 21"/>
          <p:cNvSpPr>
            <a:spLocks noGrp="1"/>
          </p:cNvSpPr>
          <p:nvPr userDrawn="1">
            <p:ph type="dt" sz="half" idx="15"/>
          </p:nvPr>
        </p:nvSpPr>
        <p:spPr>
          <a:xfrm>
            <a:off x="183177" y="4767296"/>
            <a:ext cx="893885" cy="273844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605D5C"/>
                </a:solidFill>
                <a:latin typeface="Evropa" charset="0"/>
                <a:cs typeface="Arial" pitchFamily="34" charset="0"/>
              </a:defRPr>
            </a:lvl1pPr>
          </a:lstStyle>
          <a:p>
            <a:pPr>
              <a:defRPr/>
            </a:pPr>
            <a:fld id="{272F3508-31B9-4E39-8DD5-AFDBE78F54C1}" type="datetime1">
              <a:rPr lang="ru-RU"/>
              <a:pPr>
                <a:defRPr/>
              </a:pPr>
              <a:t>01.07.2022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8226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Титульный слайд">
    <p:bg>
      <p:bgPr>
        <a:blipFill dpi="0" rotWithShape="1">
          <a:blip r:embed="rId2" cstate="email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logo1"/>
          <p:cNvGrpSpPr>
            <a:grpSpLocks/>
          </p:cNvGrpSpPr>
          <p:nvPr userDrawn="1"/>
        </p:nvGrpSpPr>
        <p:grpSpPr bwMode="auto">
          <a:xfrm>
            <a:off x="3795349" y="679852"/>
            <a:ext cx="5348654" cy="4463653"/>
            <a:chOff x="4111200" y="907200"/>
            <a:chExt cx="5794800" cy="5950800"/>
          </a:xfrm>
        </p:grpSpPr>
        <p:pic>
          <p:nvPicPr>
            <p:cNvPr id="7" name="Рисунок 18" descr="ARMZ_txt_ru.jp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1498" y="5810400"/>
              <a:ext cx="4814502" cy="104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Рисунок 17" descr="ARMZ_logo_ru.png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1200" y="907200"/>
              <a:ext cx="1348041" cy="191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logo2"/>
          <p:cNvGrpSpPr>
            <a:grpSpLocks/>
          </p:cNvGrpSpPr>
          <p:nvPr userDrawn="1"/>
        </p:nvGrpSpPr>
        <p:grpSpPr bwMode="auto">
          <a:xfrm>
            <a:off x="3795349" y="679852"/>
            <a:ext cx="5348654" cy="4463653"/>
            <a:chOff x="4111200" y="907200"/>
            <a:chExt cx="5794800" cy="5950800"/>
          </a:xfrm>
        </p:grpSpPr>
        <p:pic>
          <p:nvPicPr>
            <p:cNvPr id="12" name="Рисунок 20" descr="ARMZ_txt_en.jpg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7753" y="5810400"/>
              <a:ext cx="4868247" cy="104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Рисунок 21" descr="ARMZ_logo_en.png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1200" y="907200"/>
              <a:ext cx="1348041" cy="191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774" y="2683800"/>
            <a:ext cx="8779569" cy="1120500"/>
          </a:xfrm>
        </p:spPr>
        <p:txBody>
          <a:bodyPr lIns="89978" rIns="89978" anchor="t">
            <a:normAutofit/>
          </a:bodyPr>
          <a:lstStyle>
            <a:lvl1pPr algn="ctr">
              <a:defRPr sz="24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72" y="4190400"/>
            <a:ext cx="4293415" cy="278100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457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182772" y="4517100"/>
            <a:ext cx="4293415" cy="162000"/>
          </a:xfrm>
        </p:spPr>
        <p:txBody>
          <a:bodyPr/>
          <a:lstStyle>
            <a:lvl1pPr>
              <a:buFontTx/>
              <a:buNone/>
              <a:defRPr>
                <a:latin typeface="+mj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4"/>
          </p:nvPr>
        </p:nvSpPr>
        <p:spPr>
          <a:xfrm>
            <a:off x="1143139" y="4835700"/>
            <a:ext cx="3333046" cy="162000"/>
          </a:xfrm>
        </p:spPr>
        <p:txBody>
          <a:bodyPr/>
          <a:lstStyle>
            <a:lvl1pPr>
              <a:buFontTx/>
              <a:buNone/>
              <a:defRPr>
                <a:latin typeface="+mj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Дата 21"/>
          <p:cNvSpPr>
            <a:spLocks noGrp="1"/>
          </p:cNvSpPr>
          <p:nvPr userDrawn="1">
            <p:ph type="dt" sz="half" idx="15"/>
          </p:nvPr>
        </p:nvSpPr>
        <p:spPr>
          <a:xfrm>
            <a:off x="183177" y="4767296"/>
            <a:ext cx="893885" cy="273844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605D5C"/>
                </a:solidFill>
                <a:latin typeface="Evropa" charset="0"/>
                <a:cs typeface="Arial" pitchFamily="34" charset="0"/>
              </a:defRPr>
            </a:lvl1pPr>
          </a:lstStyle>
          <a:p>
            <a:pPr>
              <a:defRPr/>
            </a:pPr>
            <a:fld id="{644C02D8-9561-41D0-AACD-4D09D9F77179}" type="datetime1">
              <a:rPr lang="ru-RU"/>
              <a:pPr>
                <a:defRPr/>
              </a:pPr>
              <a:t>01.07.2022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5844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Содержимое 7"/>
          <p:cNvSpPr>
            <a:spLocks noGrp="1"/>
          </p:cNvSpPr>
          <p:nvPr>
            <p:ph sz="quarter" idx="13"/>
          </p:nvPr>
        </p:nvSpPr>
        <p:spPr>
          <a:xfrm>
            <a:off x="182769" y="1061100"/>
            <a:ext cx="8776246" cy="3672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5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4A888D25-D9B5-44CA-96A2-2AB31D11B8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992627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850708" y="1066500"/>
            <a:ext cx="1801108" cy="21897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2658464" y="1047600"/>
            <a:ext cx="6303877" cy="2227500"/>
          </a:xfrm>
        </p:spPr>
        <p:txBody>
          <a:bodyPr tIns="179955"/>
          <a:lstStyle>
            <a:lvl1pPr marL="631668" indent="0" algn="l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3"/>
          </p:nvPr>
        </p:nvSpPr>
        <p:spPr>
          <a:xfrm>
            <a:off x="850708" y="3553200"/>
            <a:ext cx="8108308" cy="1015200"/>
          </a:xfrm>
        </p:spPr>
        <p:txBody>
          <a:bodyPr/>
          <a:lstStyle>
            <a:lvl1pPr>
              <a:buFontTx/>
              <a:buNone/>
              <a:defRPr>
                <a:solidFill>
                  <a:schemeClr val="accent6"/>
                </a:solidFill>
              </a:defRPr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32692454-CCAB-4E22-BEE3-490721C49F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974490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ujkm,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383384"/>
            <a:ext cx="13906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7">
            <a:hlinkClick r:id="rId4"/>
          </p:cNvPr>
          <p:cNvSpPr txBox="1">
            <a:spLocks noChangeArrowheads="1"/>
          </p:cNvSpPr>
          <p:nvPr userDrawn="1"/>
        </p:nvSpPr>
        <p:spPr bwMode="auto">
          <a:xfrm>
            <a:off x="612803" y="4166036"/>
            <a:ext cx="1301895" cy="200055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300" b="1">
                <a:solidFill>
                  <a:prstClr val="black"/>
                </a:solidFill>
              </a:rPr>
              <a:t>www.rosatom.ru</a:t>
            </a:r>
            <a:endParaRPr lang="ru-RU" sz="1300" b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204020"/>
      </p:ext>
    </p:extLst>
  </p:cSld>
  <p:clrMapOvr>
    <a:masterClrMapping/>
  </p:clrMapOvr>
  <p:transition spd="slow">
    <p:push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DDE0356-DDC6-4FCB-BD09-BE3FFDE44F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0566377"/>
      </p:ext>
    </p:extLst>
  </p:cSld>
  <p:clrMapOvr>
    <a:masterClrMapping/>
  </p:clrMapOvr>
  <p:transition spd="slow">
    <p:push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218"/>
            <a:ext cx="7772400" cy="1021556"/>
          </a:xfrm>
        </p:spPr>
        <p:txBody>
          <a:bodyPr anchor="t"/>
          <a:lstStyle>
            <a:lvl1pPr algn="l">
              <a:defRPr sz="38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44"/>
            <a:ext cx="7772400" cy="1125140"/>
          </a:xfrm>
        </p:spPr>
        <p:txBody>
          <a:bodyPr anchor="b"/>
          <a:lstStyle>
            <a:lvl1pPr marL="0" indent="0">
              <a:buNone/>
              <a:defRPr sz="1900"/>
            </a:lvl1pPr>
            <a:lvl2pPr marL="435896" indent="0">
              <a:buNone/>
              <a:defRPr sz="1700"/>
            </a:lvl2pPr>
            <a:lvl3pPr marL="871792" indent="0">
              <a:buNone/>
              <a:defRPr sz="1500"/>
            </a:lvl3pPr>
            <a:lvl4pPr marL="1307688" indent="0">
              <a:buNone/>
              <a:defRPr sz="1300"/>
            </a:lvl4pPr>
            <a:lvl5pPr marL="1743584" indent="0">
              <a:buNone/>
              <a:defRPr sz="1300"/>
            </a:lvl5pPr>
            <a:lvl6pPr marL="2179479" indent="0">
              <a:buNone/>
              <a:defRPr sz="1300"/>
            </a:lvl6pPr>
            <a:lvl7pPr marL="2615376" indent="0">
              <a:buNone/>
              <a:defRPr sz="1300"/>
            </a:lvl7pPr>
            <a:lvl8pPr marL="3051272" indent="0">
              <a:buNone/>
              <a:defRPr sz="1300"/>
            </a:lvl8pPr>
            <a:lvl9pPr marL="3487167" indent="0">
              <a:buNone/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C6A03587-9E34-4B40-A44A-808331A63C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555977"/>
      </p:ext>
    </p:extLst>
  </p:cSld>
  <p:clrMapOvr>
    <a:masterClrMapping/>
  </p:clrMapOvr>
  <p:transition spd="slow">
    <p:push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25" y="844155"/>
            <a:ext cx="4135437" cy="3861197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80" y="844155"/>
            <a:ext cx="4137025" cy="3861197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1B7C498-272C-4B0A-92A8-86AAFD9CC1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1734632"/>
      </p:ext>
    </p:extLst>
  </p:cSld>
  <p:clrMapOvr>
    <a:masterClrMapping/>
  </p:clrMapOvr>
  <p:transition spd="slow">
    <p:push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5896" indent="0">
              <a:buNone/>
              <a:defRPr sz="1900" b="1"/>
            </a:lvl2pPr>
            <a:lvl3pPr marL="871792" indent="0">
              <a:buNone/>
              <a:defRPr sz="1700" b="1"/>
            </a:lvl3pPr>
            <a:lvl4pPr marL="1307688" indent="0">
              <a:buNone/>
              <a:defRPr sz="1500" b="1"/>
            </a:lvl4pPr>
            <a:lvl5pPr marL="1743584" indent="0">
              <a:buNone/>
              <a:defRPr sz="1500" b="1"/>
            </a:lvl5pPr>
            <a:lvl6pPr marL="2179479" indent="0">
              <a:buNone/>
              <a:defRPr sz="1500" b="1"/>
            </a:lvl6pPr>
            <a:lvl7pPr marL="2615376" indent="0">
              <a:buNone/>
              <a:defRPr sz="1500" b="1"/>
            </a:lvl7pPr>
            <a:lvl8pPr marL="3051272" indent="0">
              <a:buNone/>
              <a:defRPr sz="1500" b="1"/>
            </a:lvl8pPr>
            <a:lvl9pPr marL="3487167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5896" indent="0">
              <a:buNone/>
              <a:defRPr sz="1900" b="1"/>
            </a:lvl2pPr>
            <a:lvl3pPr marL="871792" indent="0">
              <a:buNone/>
              <a:defRPr sz="1700" b="1"/>
            </a:lvl3pPr>
            <a:lvl4pPr marL="1307688" indent="0">
              <a:buNone/>
              <a:defRPr sz="1500" b="1"/>
            </a:lvl4pPr>
            <a:lvl5pPr marL="1743584" indent="0">
              <a:buNone/>
              <a:defRPr sz="1500" b="1"/>
            </a:lvl5pPr>
            <a:lvl6pPr marL="2179479" indent="0">
              <a:buNone/>
              <a:defRPr sz="1500" b="1"/>
            </a:lvl6pPr>
            <a:lvl7pPr marL="2615376" indent="0">
              <a:buNone/>
              <a:defRPr sz="1500" b="1"/>
            </a:lvl7pPr>
            <a:lvl8pPr marL="3051272" indent="0">
              <a:buNone/>
              <a:defRPr sz="1500" b="1"/>
            </a:lvl8pPr>
            <a:lvl9pPr marL="3487167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D75AB34-D730-40F2-9C61-FC9586158D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3167371"/>
      </p:ext>
    </p:extLst>
  </p:cSld>
  <p:clrMapOvr>
    <a:masterClrMapping/>
  </p:clrMapOvr>
  <p:transition spd="slow">
    <p:push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852398F-3CD4-4E1A-87B2-2494238917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6291807"/>
      </p:ext>
    </p:extLst>
  </p:cSld>
  <p:clrMapOvr>
    <a:masterClrMapping/>
  </p:clrMapOvr>
  <p:transition spd="slow"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93747D04-94BD-4F6B-A7C6-18031B0C19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1835651"/>
      </p:ext>
    </p:extLst>
  </p:cSld>
  <p:clrMapOvr>
    <a:masterClrMapping/>
  </p:clrMapOvr>
  <p:transition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0E1DE8A-3F53-487E-A030-14F43CDB82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947440"/>
      </p:ext>
    </p:extLst>
  </p:cSld>
  <p:clrMapOvr>
    <a:masterClrMapping/>
  </p:clrMapOvr>
  <p:transition spd="slow">
    <p:push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04787"/>
            <a:ext cx="3008313" cy="8715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04829"/>
            <a:ext cx="5111750" cy="438983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076336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35896" indent="0">
              <a:buNone/>
              <a:defRPr sz="1100"/>
            </a:lvl2pPr>
            <a:lvl3pPr marL="871792" indent="0">
              <a:buNone/>
              <a:defRPr sz="1000"/>
            </a:lvl3pPr>
            <a:lvl4pPr marL="1307688" indent="0">
              <a:buNone/>
              <a:defRPr sz="900"/>
            </a:lvl4pPr>
            <a:lvl5pPr marL="1743584" indent="0">
              <a:buNone/>
              <a:defRPr sz="900"/>
            </a:lvl5pPr>
            <a:lvl6pPr marL="2179479" indent="0">
              <a:buNone/>
              <a:defRPr sz="900"/>
            </a:lvl6pPr>
            <a:lvl7pPr marL="2615376" indent="0">
              <a:buNone/>
              <a:defRPr sz="900"/>
            </a:lvl7pPr>
            <a:lvl8pPr marL="3051272" indent="0">
              <a:buNone/>
              <a:defRPr sz="900"/>
            </a:lvl8pPr>
            <a:lvl9pPr marL="3487167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47B39FF-CD29-4C39-A894-24F2074971F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93209"/>
      </p:ext>
    </p:extLst>
  </p:cSld>
  <p:clrMapOvr>
    <a:masterClrMapping/>
  </p:clrMapOvr>
  <p:transition spd="slow">
    <p:push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0" y="3600451"/>
            <a:ext cx="5486400" cy="425054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0" y="459581"/>
            <a:ext cx="5486400" cy="3086100"/>
          </a:xfrm>
        </p:spPr>
        <p:txBody>
          <a:bodyPr/>
          <a:lstStyle>
            <a:lvl1pPr marL="0" indent="0">
              <a:buNone/>
              <a:defRPr sz="3100"/>
            </a:lvl1pPr>
            <a:lvl2pPr marL="435896" indent="0">
              <a:buNone/>
              <a:defRPr sz="2700"/>
            </a:lvl2pPr>
            <a:lvl3pPr marL="871792" indent="0">
              <a:buNone/>
              <a:defRPr sz="2300"/>
            </a:lvl3pPr>
            <a:lvl4pPr marL="1307688" indent="0">
              <a:buNone/>
              <a:defRPr sz="1900"/>
            </a:lvl4pPr>
            <a:lvl5pPr marL="1743584" indent="0">
              <a:buNone/>
              <a:defRPr sz="1900"/>
            </a:lvl5pPr>
            <a:lvl6pPr marL="2179479" indent="0">
              <a:buNone/>
              <a:defRPr sz="1900"/>
            </a:lvl6pPr>
            <a:lvl7pPr marL="2615376" indent="0">
              <a:buNone/>
              <a:defRPr sz="1900"/>
            </a:lvl7pPr>
            <a:lvl8pPr marL="3051272" indent="0">
              <a:buNone/>
              <a:defRPr sz="1900"/>
            </a:lvl8pPr>
            <a:lvl9pPr marL="3487167" indent="0">
              <a:buNone/>
              <a:defRPr sz="19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0" y="4025505"/>
            <a:ext cx="5486400" cy="603647"/>
          </a:xfrm>
        </p:spPr>
        <p:txBody>
          <a:bodyPr/>
          <a:lstStyle>
            <a:lvl1pPr marL="0" indent="0">
              <a:buNone/>
              <a:defRPr sz="1300"/>
            </a:lvl1pPr>
            <a:lvl2pPr marL="435896" indent="0">
              <a:buNone/>
              <a:defRPr sz="1100"/>
            </a:lvl2pPr>
            <a:lvl3pPr marL="871792" indent="0">
              <a:buNone/>
              <a:defRPr sz="1000"/>
            </a:lvl3pPr>
            <a:lvl4pPr marL="1307688" indent="0">
              <a:buNone/>
              <a:defRPr sz="900"/>
            </a:lvl4pPr>
            <a:lvl5pPr marL="1743584" indent="0">
              <a:buNone/>
              <a:defRPr sz="900"/>
            </a:lvl5pPr>
            <a:lvl6pPr marL="2179479" indent="0">
              <a:buNone/>
              <a:defRPr sz="900"/>
            </a:lvl6pPr>
            <a:lvl7pPr marL="2615376" indent="0">
              <a:buNone/>
              <a:defRPr sz="900"/>
            </a:lvl7pPr>
            <a:lvl8pPr marL="3051272" indent="0">
              <a:buNone/>
              <a:defRPr sz="900"/>
            </a:lvl8pPr>
            <a:lvl9pPr marL="3487167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AE4AA9A-180D-469D-91AA-5386E032E12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2663249"/>
      </p:ext>
    </p:extLst>
  </p:cSld>
  <p:clrMapOvr>
    <a:masterClrMapping/>
  </p:clrMapOvr>
  <p:transition spd="slow">
    <p:push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EEFA515-0D2C-431D-8A91-68D8D4C288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93224185"/>
      </p:ext>
    </p:extLst>
  </p:cSld>
  <p:clrMapOvr>
    <a:masterClrMapping/>
  </p:clrMapOvr>
  <p:transition spd="slow">
    <p:push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9" y="0"/>
            <a:ext cx="2105025" cy="47053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23" y="0"/>
            <a:ext cx="6167437" cy="47053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DD7BCC2-2C9B-4E71-9625-69D10B942F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1558222"/>
      </p:ext>
    </p:extLst>
  </p:cSld>
  <p:clrMapOvr>
    <a:masterClrMapping/>
  </p:clrMapOvr>
  <p:transition spd="slow">
    <p:push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00163"/>
            <a:ext cx="8229600" cy="339447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767300"/>
            <a:ext cx="2133600" cy="273844"/>
          </a:xfrm>
          <a:prstGeom prst="rect">
            <a:avLst/>
          </a:prstGeom>
        </p:spPr>
        <p:txBody>
          <a:bodyPr lIns="87179" tIns="43591" rIns="87179" bIns="43591"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sz="180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767300"/>
            <a:ext cx="2895600" cy="273844"/>
          </a:xfrm>
          <a:prstGeom prst="rect">
            <a:avLst/>
          </a:prstGeom>
        </p:spPr>
        <p:txBody>
          <a:bodyPr lIns="87179" tIns="43591" rIns="87179" bIns="43591"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sz="180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AA7B92F-7520-4B74-BD27-7B861710A8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788926"/>
      </p:ext>
    </p:extLst>
  </p:cSld>
  <p:clrMapOvr>
    <a:masterClrMapping/>
  </p:clrMapOvr>
  <p:transition spd="slow">
    <p:push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932" y="9"/>
            <a:ext cx="7633189" cy="721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68950" y="844155"/>
            <a:ext cx="4141177" cy="386119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0786" y="844155"/>
            <a:ext cx="4142643" cy="386119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C161BA01-0ADB-45CF-80BA-3D5C658672F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9862384"/>
      </p:ext>
    </p:extLst>
  </p:cSld>
  <p:clrMapOvr>
    <a:masterClrMapping/>
  </p:clrMapOvr>
  <p:transition spd="slow">
    <p:push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jkm,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61" y="220268"/>
            <a:ext cx="1674813" cy="1110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2618" y="1635958"/>
            <a:ext cx="7866062" cy="917972"/>
          </a:xfrm>
          <a:ln/>
          <a:effectLst/>
        </p:spPr>
        <p:txBody>
          <a:bodyPr/>
          <a:lstStyle>
            <a:lvl1pPr>
              <a:defRPr sz="3200">
                <a:solidFill>
                  <a:schemeClr val="hlink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82614" y="2842022"/>
            <a:ext cx="6653212" cy="485775"/>
          </a:xfrm>
        </p:spPr>
        <p:txBody>
          <a:bodyPr anchor="ctr"/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84108890"/>
      </p:ext>
    </p:extLst>
  </p:cSld>
  <p:clrMapOvr>
    <a:masterClrMapping/>
  </p:clrMapOvr>
  <p:transition>
    <p:fade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Пустой слайд с эмблемо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8310584" y="4822033"/>
            <a:ext cx="812800" cy="365036"/>
          </a:xfrm>
          <a:prstGeom prst="rect">
            <a:avLst/>
          </a:prstGeom>
          <a:noFill/>
          <a:ln>
            <a:noFill/>
          </a:ln>
        </p:spPr>
        <p:txBody>
          <a:bodyPr lIns="87185" tIns="43593" rIns="87185" bIns="4359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fld id="{081B8F9F-5EB5-4696-AAAB-BC69FD50B860}" type="slidenum">
              <a:rPr lang="ru-RU" altLang="ru-RU" sz="1800" b="1">
                <a:solidFill>
                  <a:srgbClr val="003274"/>
                </a:solidFill>
              </a:rPr>
              <a:pPr algn="ctr">
                <a:defRPr/>
              </a:pPr>
              <a:t>‹#›</a:t>
            </a:fld>
            <a:endParaRPr lang="ru-RU" altLang="ru-RU" sz="1800" b="1">
              <a:solidFill>
                <a:srgbClr val="003274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7956552" y="51198"/>
            <a:ext cx="1079500" cy="576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185" tIns="43593" rIns="87185" bIns="43593" anchor="ctr"/>
          <a:lstStyle/>
          <a:p>
            <a:pPr algn="ctr">
              <a:defRPr/>
            </a:pPr>
            <a:endParaRPr lang="ru-RU" sz="2300">
              <a:solidFill>
                <a:srgbClr val="FFFFFF"/>
              </a:solidFill>
            </a:endParaRPr>
          </a:p>
        </p:txBody>
      </p:sp>
      <p:pic>
        <p:nvPicPr>
          <p:cNvPr id="6" name="Рисунок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174" y="51203"/>
            <a:ext cx="1184275" cy="56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142849" y="185673"/>
            <a:ext cx="7813530" cy="261610"/>
          </a:xfrm>
        </p:spPr>
        <p:txBody>
          <a:bodyPr>
            <a:spAutoFit/>
          </a:bodyPr>
          <a:lstStyle>
            <a:lvl1pPr algn="l">
              <a:defRPr sz="1700" b="1" kern="1200" baseline="0">
                <a:solidFill>
                  <a:srgbClr val="00327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598590899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06016"/>
            <a:ext cx="8229600" cy="43886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767300"/>
            <a:ext cx="2133600" cy="273844"/>
          </a:xfrm>
          <a:prstGeom prst="rect">
            <a:avLst/>
          </a:prstGeom>
        </p:spPr>
        <p:txBody>
          <a:bodyPr lIns="91417" tIns="45708" rIns="91417" bIns="45708"/>
          <a:lstStyle>
            <a:lvl1pPr>
              <a:defRPr/>
            </a:lvl1pPr>
          </a:lstStyle>
          <a:p>
            <a:pPr>
              <a:defRPr/>
            </a:pPr>
            <a:endParaRPr lang="ru-RU" sz="180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767300"/>
            <a:ext cx="2895600" cy="273844"/>
          </a:xfrm>
          <a:prstGeom prst="rect">
            <a:avLst/>
          </a:prstGeom>
        </p:spPr>
        <p:txBody>
          <a:bodyPr lIns="91417" tIns="45708" rIns="91417" bIns="45708"/>
          <a:lstStyle>
            <a:lvl1pPr>
              <a:defRPr/>
            </a:lvl1pPr>
          </a:lstStyle>
          <a:p>
            <a:pPr>
              <a:defRPr/>
            </a:pPr>
            <a:endParaRPr lang="ru-RU" sz="180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1E323-0132-40C3-87B9-E268E5F6271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3652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C2E2457-3521-4873-8D87-2A60731F52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47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3" y="20482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87" indent="0">
              <a:buNone/>
              <a:defRPr sz="1200"/>
            </a:lvl2pPr>
            <a:lvl3pPr marL="914174" indent="0">
              <a:buNone/>
              <a:defRPr sz="1000"/>
            </a:lvl3pPr>
            <a:lvl4pPr marL="1371260" indent="0">
              <a:buNone/>
              <a:defRPr sz="900"/>
            </a:lvl4pPr>
            <a:lvl5pPr marL="1828346" indent="0">
              <a:buNone/>
              <a:defRPr sz="900"/>
            </a:lvl5pPr>
            <a:lvl6pPr marL="2285433" indent="0">
              <a:buNone/>
              <a:defRPr sz="900"/>
            </a:lvl6pPr>
            <a:lvl7pPr marL="2742520" indent="0">
              <a:buNone/>
              <a:defRPr sz="900"/>
            </a:lvl7pPr>
            <a:lvl8pPr marL="3199606" indent="0">
              <a:buNone/>
              <a:defRPr sz="900"/>
            </a:lvl8pPr>
            <a:lvl9pPr marL="3656692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8CF2284C-DECC-47BB-A90B-0064C043AFC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7713326"/>
      </p:ext>
    </p:extLst>
  </p:cSld>
  <p:clrMapOvr>
    <a:masterClrMapping/>
  </p:clrMapOvr>
  <p:transition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 с эмблемой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8286775" y="4855369"/>
            <a:ext cx="812800" cy="338530"/>
          </a:xfrm>
          <a:prstGeom prst="rect">
            <a:avLst/>
          </a:prstGeom>
          <a:noFill/>
        </p:spPr>
        <p:txBody>
          <a:bodyPr lIns="91417" tIns="45708" rIns="91417" bIns="45708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6EAD7F8-0076-4C78-AD72-DD8A6FB8D5B1}" type="slidenum">
              <a:rPr lang="ru-RU" b="1">
                <a:solidFill>
                  <a:srgbClr val="1F497D"/>
                </a:solidFill>
                <a:latin typeface="Arial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b="1" dirty="0">
              <a:solidFill>
                <a:srgbClr val="1F497D"/>
              </a:solidFill>
              <a:latin typeface="Arial"/>
              <a:cs typeface="+mn-cs"/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142844" y="70307"/>
            <a:ext cx="7358114" cy="492443"/>
          </a:xfrm>
        </p:spPr>
        <p:txBody>
          <a:bodyPr>
            <a:spAutoFit/>
          </a:bodyPr>
          <a:lstStyle>
            <a:lvl1pPr algn="l">
              <a:defRPr sz="3200" baseline="0">
                <a:solidFill>
                  <a:srgbClr val="003274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9871092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186742" y="4575733"/>
            <a:ext cx="561975" cy="13639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defRPr/>
            </a:pPr>
            <a:fld id="{598BECA6-3E61-46C3-81BB-F5519D3C7A40}" type="slidenum">
              <a:rPr lang="en-US" altLang="ru-RU" sz="800" smtClean="0">
                <a:solidFill>
                  <a:prstClr val="black"/>
                </a:solidFill>
              </a:rPr>
              <a:pPr algn="r">
                <a:defRPr/>
              </a:pPr>
              <a:t>‹#›</a:t>
            </a:fld>
            <a:endParaRPr lang="en-US" altLang="ru-RU" sz="800">
              <a:solidFill>
                <a:prstClr val="black"/>
              </a:solidFill>
            </a:endParaRP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39752" y="4564178"/>
            <a:ext cx="4014788" cy="147955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1072234" rtl="0" eaLnBrk="1" fontAlgn="auto" latinLnBrk="0" hangingPunct="1">
              <a:lnSpc>
                <a:spcPct val="90000"/>
              </a:lnSpc>
              <a:spcBef>
                <a:spcPts val="1173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39750" y="431434"/>
            <a:ext cx="6561138" cy="329894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539752" y="1475015"/>
            <a:ext cx="4014788" cy="24636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4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60" y="1475009"/>
            <a:ext cx="3940175" cy="2454723"/>
          </a:xfrm>
          <a:prstGeom prst="rect">
            <a:avLst/>
          </a:prstGeom>
        </p:spPr>
        <p:txBody>
          <a:bodyPr lIns="107223" tIns="53612" rIns="107223" bIns="53612"/>
          <a:lstStyle>
            <a:lvl1pPr marL="0" indent="0">
              <a:buNone/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54510482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39754" y="1475009"/>
            <a:ext cx="4860925" cy="12729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434"/>
              </a:lnSpc>
              <a:spcBef>
                <a:spcPts val="0"/>
              </a:spcBef>
              <a:buFontTx/>
              <a:buNone/>
              <a:defRPr sz="48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>
          <a:xfrm>
            <a:off x="539754" y="4484390"/>
            <a:ext cx="4860925" cy="227709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4"/>
          <p:cNvSpPr>
            <a:spLocks noGrp="1"/>
          </p:cNvSpPr>
          <p:nvPr>
            <p:ph type="body" sz="quarter" idx="13"/>
          </p:nvPr>
        </p:nvSpPr>
        <p:spPr>
          <a:xfrm>
            <a:off x="539754" y="3534618"/>
            <a:ext cx="4860925" cy="94550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/>
          </p:nvPr>
        </p:nvSpPr>
        <p:spPr>
          <a:xfrm>
            <a:off x="539754" y="3080753"/>
            <a:ext cx="4860925" cy="2277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/>
          </p:nvPr>
        </p:nvSpPr>
        <p:spPr>
          <a:xfrm>
            <a:off x="539754" y="3308464"/>
            <a:ext cx="4860925" cy="2277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68387390"/>
      </p:ext>
    </p:extLst>
  </p:cSld>
  <p:clrMapOvr>
    <a:masterClrMapping/>
  </p:clrMapOvr>
  <p:hf hdr="0" ftr="0" dt="0"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740355" y="4767297"/>
            <a:ext cx="774998" cy="273844"/>
          </a:xfrm>
        </p:spPr>
        <p:txBody>
          <a:bodyPr/>
          <a:lstStyle/>
          <a:p>
            <a:fld id="{322B55C5-B8EF-4676-8A89-5B180221E0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001045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9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900"/>
            </a:lvl1pPr>
            <a:lvl2pPr marL="371383" indent="0" algn="ctr">
              <a:buNone/>
              <a:defRPr sz="1600"/>
            </a:lvl2pPr>
            <a:lvl3pPr marL="742766" indent="0" algn="ctr">
              <a:buNone/>
              <a:defRPr sz="1500"/>
            </a:lvl3pPr>
            <a:lvl4pPr marL="1114149" indent="0" algn="ctr">
              <a:buNone/>
              <a:defRPr sz="1300"/>
            </a:lvl4pPr>
            <a:lvl5pPr marL="1485532" indent="0" algn="ctr">
              <a:buNone/>
              <a:defRPr sz="1300"/>
            </a:lvl5pPr>
            <a:lvl6pPr marL="1856915" indent="0" algn="ctr">
              <a:buNone/>
              <a:defRPr sz="1300"/>
            </a:lvl6pPr>
            <a:lvl7pPr marL="2228298" indent="0" algn="ctr">
              <a:buNone/>
              <a:defRPr sz="1300"/>
            </a:lvl7pPr>
            <a:lvl8pPr marL="2599681" indent="0" algn="ctr">
              <a:buNone/>
              <a:defRPr sz="1300"/>
            </a:lvl8pPr>
            <a:lvl9pPr marL="2971062" indent="0" algn="ctr">
              <a:buNone/>
              <a:defRPr sz="13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EF68E-5C1B-458C-A765-CBFF41673E6C}" type="datetime1">
              <a:rPr lang="ru-RU" smtClean="0"/>
              <a:t>01.07.2022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55C5-B8EF-4676-8A89-5B180221E0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489562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E498C-77AD-468C-9718-AA1B24395352}" type="datetime1">
              <a:rPr lang="ru-RU" smtClean="0"/>
              <a:t>01.07.2022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55C5-B8EF-4676-8A89-5B180221E0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609411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ujkm,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383384"/>
            <a:ext cx="13906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7">
            <a:hlinkClick r:id="rId4"/>
          </p:cNvPr>
          <p:cNvSpPr txBox="1">
            <a:spLocks noChangeArrowheads="1"/>
          </p:cNvSpPr>
          <p:nvPr userDrawn="1"/>
        </p:nvSpPr>
        <p:spPr bwMode="auto">
          <a:xfrm>
            <a:off x="612803" y="4166036"/>
            <a:ext cx="1301895" cy="200055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300" b="1">
                <a:solidFill>
                  <a:prstClr val="black"/>
                </a:solidFill>
              </a:rPr>
              <a:t>www.rosatom.ru</a:t>
            </a:r>
            <a:endParaRPr lang="ru-RU" sz="1300" b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698094"/>
      </p:ext>
    </p:extLst>
  </p:cSld>
  <p:clrMapOvr>
    <a:masterClrMapping/>
  </p:clrMapOvr>
  <p:transition spd="slow">
    <p:push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DDE0356-DDC6-4FCB-BD09-BE3FFDE44F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2689274"/>
      </p:ext>
    </p:extLst>
  </p:cSld>
  <p:clrMapOvr>
    <a:masterClrMapping/>
  </p:clrMapOvr>
  <p:transition spd="slow">
    <p:push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218"/>
            <a:ext cx="7772400" cy="1021556"/>
          </a:xfrm>
        </p:spPr>
        <p:txBody>
          <a:bodyPr anchor="t"/>
          <a:lstStyle>
            <a:lvl1pPr algn="l">
              <a:defRPr sz="38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44"/>
            <a:ext cx="7772400" cy="1125140"/>
          </a:xfrm>
        </p:spPr>
        <p:txBody>
          <a:bodyPr anchor="b"/>
          <a:lstStyle>
            <a:lvl1pPr marL="0" indent="0">
              <a:buNone/>
              <a:defRPr sz="1900"/>
            </a:lvl1pPr>
            <a:lvl2pPr marL="435896" indent="0">
              <a:buNone/>
              <a:defRPr sz="1700"/>
            </a:lvl2pPr>
            <a:lvl3pPr marL="871792" indent="0">
              <a:buNone/>
              <a:defRPr sz="1500"/>
            </a:lvl3pPr>
            <a:lvl4pPr marL="1307688" indent="0">
              <a:buNone/>
              <a:defRPr sz="1300"/>
            </a:lvl4pPr>
            <a:lvl5pPr marL="1743584" indent="0">
              <a:buNone/>
              <a:defRPr sz="1300"/>
            </a:lvl5pPr>
            <a:lvl6pPr marL="2179479" indent="0">
              <a:buNone/>
              <a:defRPr sz="1300"/>
            </a:lvl6pPr>
            <a:lvl7pPr marL="2615376" indent="0">
              <a:buNone/>
              <a:defRPr sz="1300"/>
            </a:lvl7pPr>
            <a:lvl8pPr marL="3051272" indent="0">
              <a:buNone/>
              <a:defRPr sz="1300"/>
            </a:lvl8pPr>
            <a:lvl9pPr marL="3487167" indent="0">
              <a:buNone/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C6A03587-9E34-4B40-A44A-808331A63C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3953580"/>
      </p:ext>
    </p:extLst>
  </p:cSld>
  <p:clrMapOvr>
    <a:masterClrMapping/>
  </p:clrMapOvr>
  <p:transition spd="slow">
    <p:push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25" y="844155"/>
            <a:ext cx="4135437" cy="3861197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80" y="844155"/>
            <a:ext cx="4137025" cy="3861197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1B7C498-272C-4B0A-92A8-86AAFD9CC1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0484161"/>
      </p:ext>
    </p:extLst>
  </p:cSld>
  <p:clrMapOvr>
    <a:masterClrMapping/>
  </p:clrMapOvr>
  <p:transition spd="slow"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0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0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087" indent="0">
              <a:buNone/>
              <a:defRPr sz="2800"/>
            </a:lvl2pPr>
            <a:lvl3pPr marL="914174" indent="0">
              <a:buNone/>
              <a:defRPr sz="2400"/>
            </a:lvl3pPr>
            <a:lvl4pPr marL="1371260" indent="0">
              <a:buNone/>
              <a:defRPr sz="2000"/>
            </a:lvl4pPr>
            <a:lvl5pPr marL="1828346" indent="0">
              <a:buNone/>
              <a:defRPr sz="2000"/>
            </a:lvl5pPr>
            <a:lvl6pPr marL="2285433" indent="0">
              <a:buNone/>
              <a:defRPr sz="2000"/>
            </a:lvl6pPr>
            <a:lvl7pPr marL="2742520" indent="0">
              <a:buNone/>
              <a:defRPr sz="2000"/>
            </a:lvl7pPr>
            <a:lvl8pPr marL="3199606" indent="0">
              <a:buNone/>
              <a:defRPr sz="2000"/>
            </a:lvl8pPr>
            <a:lvl9pPr marL="3656692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0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87" indent="0">
              <a:buNone/>
              <a:defRPr sz="1200"/>
            </a:lvl2pPr>
            <a:lvl3pPr marL="914174" indent="0">
              <a:buNone/>
              <a:defRPr sz="1000"/>
            </a:lvl3pPr>
            <a:lvl4pPr marL="1371260" indent="0">
              <a:buNone/>
              <a:defRPr sz="900"/>
            </a:lvl4pPr>
            <a:lvl5pPr marL="1828346" indent="0">
              <a:buNone/>
              <a:defRPr sz="900"/>
            </a:lvl5pPr>
            <a:lvl6pPr marL="2285433" indent="0">
              <a:buNone/>
              <a:defRPr sz="900"/>
            </a:lvl6pPr>
            <a:lvl7pPr marL="2742520" indent="0">
              <a:buNone/>
              <a:defRPr sz="900"/>
            </a:lvl7pPr>
            <a:lvl8pPr marL="3199606" indent="0">
              <a:buNone/>
              <a:defRPr sz="900"/>
            </a:lvl8pPr>
            <a:lvl9pPr marL="3656692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CDF81024-335B-41EE-B0FF-F8FCF48287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3075838"/>
      </p:ext>
    </p:extLst>
  </p:cSld>
  <p:clrMapOvr>
    <a:masterClrMapping/>
  </p:clrMapOvr>
  <p:transition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5896" indent="0">
              <a:buNone/>
              <a:defRPr sz="1900" b="1"/>
            </a:lvl2pPr>
            <a:lvl3pPr marL="871792" indent="0">
              <a:buNone/>
              <a:defRPr sz="1700" b="1"/>
            </a:lvl3pPr>
            <a:lvl4pPr marL="1307688" indent="0">
              <a:buNone/>
              <a:defRPr sz="1500" b="1"/>
            </a:lvl4pPr>
            <a:lvl5pPr marL="1743584" indent="0">
              <a:buNone/>
              <a:defRPr sz="1500" b="1"/>
            </a:lvl5pPr>
            <a:lvl6pPr marL="2179479" indent="0">
              <a:buNone/>
              <a:defRPr sz="1500" b="1"/>
            </a:lvl6pPr>
            <a:lvl7pPr marL="2615376" indent="0">
              <a:buNone/>
              <a:defRPr sz="1500" b="1"/>
            </a:lvl7pPr>
            <a:lvl8pPr marL="3051272" indent="0">
              <a:buNone/>
              <a:defRPr sz="1500" b="1"/>
            </a:lvl8pPr>
            <a:lvl9pPr marL="3487167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5896" indent="0">
              <a:buNone/>
              <a:defRPr sz="1900" b="1"/>
            </a:lvl2pPr>
            <a:lvl3pPr marL="871792" indent="0">
              <a:buNone/>
              <a:defRPr sz="1700" b="1"/>
            </a:lvl3pPr>
            <a:lvl4pPr marL="1307688" indent="0">
              <a:buNone/>
              <a:defRPr sz="1500" b="1"/>
            </a:lvl4pPr>
            <a:lvl5pPr marL="1743584" indent="0">
              <a:buNone/>
              <a:defRPr sz="1500" b="1"/>
            </a:lvl5pPr>
            <a:lvl6pPr marL="2179479" indent="0">
              <a:buNone/>
              <a:defRPr sz="1500" b="1"/>
            </a:lvl6pPr>
            <a:lvl7pPr marL="2615376" indent="0">
              <a:buNone/>
              <a:defRPr sz="1500" b="1"/>
            </a:lvl7pPr>
            <a:lvl8pPr marL="3051272" indent="0">
              <a:buNone/>
              <a:defRPr sz="1500" b="1"/>
            </a:lvl8pPr>
            <a:lvl9pPr marL="3487167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D75AB34-D730-40F2-9C61-FC9586158D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97716178"/>
      </p:ext>
    </p:extLst>
  </p:cSld>
  <p:clrMapOvr>
    <a:masterClrMapping/>
  </p:clrMapOvr>
  <p:transition spd="slow">
    <p:push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852398F-3CD4-4E1A-87B2-2494238917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25866048"/>
      </p:ext>
    </p:extLst>
  </p:cSld>
  <p:clrMapOvr>
    <a:masterClrMapping/>
  </p:clrMapOvr>
  <p:transition spd="slow">
    <p:push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0E1DE8A-3F53-487E-A030-14F43CDB82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8842451"/>
      </p:ext>
    </p:extLst>
  </p:cSld>
  <p:clrMapOvr>
    <a:masterClrMapping/>
  </p:clrMapOvr>
  <p:transition spd="slow">
    <p:push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04787"/>
            <a:ext cx="3008313" cy="8715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04829"/>
            <a:ext cx="5111750" cy="438983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076336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35896" indent="0">
              <a:buNone/>
              <a:defRPr sz="1100"/>
            </a:lvl2pPr>
            <a:lvl3pPr marL="871792" indent="0">
              <a:buNone/>
              <a:defRPr sz="1000"/>
            </a:lvl3pPr>
            <a:lvl4pPr marL="1307688" indent="0">
              <a:buNone/>
              <a:defRPr sz="900"/>
            </a:lvl4pPr>
            <a:lvl5pPr marL="1743584" indent="0">
              <a:buNone/>
              <a:defRPr sz="900"/>
            </a:lvl5pPr>
            <a:lvl6pPr marL="2179479" indent="0">
              <a:buNone/>
              <a:defRPr sz="900"/>
            </a:lvl6pPr>
            <a:lvl7pPr marL="2615376" indent="0">
              <a:buNone/>
              <a:defRPr sz="900"/>
            </a:lvl7pPr>
            <a:lvl8pPr marL="3051272" indent="0">
              <a:buNone/>
              <a:defRPr sz="900"/>
            </a:lvl8pPr>
            <a:lvl9pPr marL="3487167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47B39FF-CD29-4C39-A894-24F2074971F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2616099"/>
      </p:ext>
    </p:extLst>
  </p:cSld>
  <p:clrMapOvr>
    <a:masterClrMapping/>
  </p:clrMapOvr>
  <p:transition spd="slow">
    <p:push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0" y="3600451"/>
            <a:ext cx="5486400" cy="425054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0" y="459581"/>
            <a:ext cx="5486400" cy="3086100"/>
          </a:xfrm>
        </p:spPr>
        <p:txBody>
          <a:bodyPr/>
          <a:lstStyle>
            <a:lvl1pPr marL="0" indent="0">
              <a:buNone/>
              <a:defRPr sz="3100"/>
            </a:lvl1pPr>
            <a:lvl2pPr marL="435896" indent="0">
              <a:buNone/>
              <a:defRPr sz="2700"/>
            </a:lvl2pPr>
            <a:lvl3pPr marL="871792" indent="0">
              <a:buNone/>
              <a:defRPr sz="2300"/>
            </a:lvl3pPr>
            <a:lvl4pPr marL="1307688" indent="0">
              <a:buNone/>
              <a:defRPr sz="1900"/>
            </a:lvl4pPr>
            <a:lvl5pPr marL="1743584" indent="0">
              <a:buNone/>
              <a:defRPr sz="1900"/>
            </a:lvl5pPr>
            <a:lvl6pPr marL="2179479" indent="0">
              <a:buNone/>
              <a:defRPr sz="1900"/>
            </a:lvl6pPr>
            <a:lvl7pPr marL="2615376" indent="0">
              <a:buNone/>
              <a:defRPr sz="1900"/>
            </a:lvl7pPr>
            <a:lvl8pPr marL="3051272" indent="0">
              <a:buNone/>
              <a:defRPr sz="1900"/>
            </a:lvl8pPr>
            <a:lvl9pPr marL="3487167" indent="0">
              <a:buNone/>
              <a:defRPr sz="19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0" y="4025505"/>
            <a:ext cx="5486400" cy="603647"/>
          </a:xfrm>
        </p:spPr>
        <p:txBody>
          <a:bodyPr/>
          <a:lstStyle>
            <a:lvl1pPr marL="0" indent="0">
              <a:buNone/>
              <a:defRPr sz="1300"/>
            </a:lvl1pPr>
            <a:lvl2pPr marL="435896" indent="0">
              <a:buNone/>
              <a:defRPr sz="1100"/>
            </a:lvl2pPr>
            <a:lvl3pPr marL="871792" indent="0">
              <a:buNone/>
              <a:defRPr sz="1000"/>
            </a:lvl3pPr>
            <a:lvl4pPr marL="1307688" indent="0">
              <a:buNone/>
              <a:defRPr sz="900"/>
            </a:lvl4pPr>
            <a:lvl5pPr marL="1743584" indent="0">
              <a:buNone/>
              <a:defRPr sz="900"/>
            </a:lvl5pPr>
            <a:lvl6pPr marL="2179479" indent="0">
              <a:buNone/>
              <a:defRPr sz="900"/>
            </a:lvl6pPr>
            <a:lvl7pPr marL="2615376" indent="0">
              <a:buNone/>
              <a:defRPr sz="900"/>
            </a:lvl7pPr>
            <a:lvl8pPr marL="3051272" indent="0">
              <a:buNone/>
              <a:defRPr sz="900"/>
            </a:lvl8pPr>
            <a:lvl9pPr marL="3487167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AE4AA9A-180D-469D-91AA-5386E032E12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0114626"/>
      </p:ext>
    </p:extLst>
  </p:cSld>
  <p:clrMapOvr>
    <a:masterClrMapping/>
  </p:clrMapOvr>
  <p:transition spd="slow">
    <p:push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EEFA515-0D2C-431D-8A91-68D8D4C288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50536041"/>
      </p:ext>
    </p:extLst>
  </p:cSld>
  <p:clrMapOvr>
    <a:masterClrMapping/>
  </p:clrMapOvr>
  <p:transition spd="slow">
    <p:push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9" y="0"/>
            <a:ext cx="2105025" cy="47053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23" y="0"/>
            <a:ext cx="6167437" cy="47053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DD7BCC2-2C9B-4E71-9625-69D10B942F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0881592"/>
      </p:ext>
    </p:extLst>
  </p:cSld>
  <p:clrMapOvr>
    <a:masterClrMapping/>
  </p:clrMapOvr>
  <p:transition spd="slow">
    <p:push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00163"/>
            <a:ext cx="8229600" cy="339447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767300"/>
            <a:ext cx="2133600" cy="273844"/>
          </a:xfrm>
          <a:prstGeom prst="rect">
            <a:avLst/>
          </a:prstGeom>
        </p:spPr>
        <p:txBody>
          <a:bodyPr lIns="87179" tIns="43591" rIns="87179" bIns="43591"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767300"/>
            <a:ext cx="2895600" cy="273844"/>
          </a:xfrm>
          <a:prstGeom prst="rect">
            <a:avLst/>
          </a:prstGeom>
        </p:spPr>
        <p:txBody>
          <a:bodyPr lIns="87179" tIns="43591" rIns="87179" bIns="43591"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AA7B92F-7520-4B74-BD27-7B861710A8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6480315"/>
      </p:ext>
    </p:extLst>
  </p:cSld>
  <p:clrMapOvr>
    <a:masterClrMapping/>
  </p:clrMapOvr>
  <p:transition spd="slow">
    <p:push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932" y="9"/>
            <a:ext cx="7633189" cy="721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68950" y="844155"/>
            <a:ext cx="4141177" cy="386119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0786" y="844155"/>
            <a:ext cx="4142643" cy="386119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C161BA01-0ADB-45CF-80BA-3D5C658672F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0081599"/>
      </p:ext>
    </p:extLst>
  </p:cSld>
  <p:clrMapOvr>
    <a:masterClrMapping/>
  </p:clrMapOvr>
  <p:transition spd="slow">
    <p:push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jkm,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61" y="220268"/>
            <a:ext cx="1674813" cy="1110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2618" y="1635958"/>
            <a:ext cx="7866062" cy="917972"/>
          </a:xfrm>
          <a:ln/>
          <a:effectLst/>
        </p:spPr>
        <p:txBody>
          <a:bodyPr/>
          <a:lstStyle>
            <a:lvl1pPr>
              <a:defRPr sz="3200">
                <a:solidFill>
                  <a:schemeClr val="hlink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82614" y="2842022"/>
            <a:ext cx="6653212" cy="485775"/>
          </a:xfrm>
        </p:spPr>
        <p:txBody>
          <a:bodyPr anchor="ctr"/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91615852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50DDBA6C-1386-4B11-B669-FBD8C5A89D0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9952888"/>
      </p:ext>
    </p:extLst>
  </p:cSld>
  <p:clrMapOvr>
    <a:masterClrMapping/>
  </p:clrMapOvr>
  <p:transition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Пустой слайд с эмблемо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8310584" y="4822067"/>
            <a:ext cx="812800" cy="334259"/>
          </a:xfrm>
          <a:prstGeom prst="rect">
            <a:avLst/>
          </a:prstGeom>
          <a:noFill/>
          <a:ln>
            <a:noFill/>
          </a:ln>
        </p:spPr>
        <p:txBody>
          <a:bodyPr lIns="87185" tIns="43593" rIns="87185" bIns="4359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fld id="{081B8F9F-5EB5-4696-AAAB-BC69FD50B860}" type="slidenum">
              <a:rPr lang="ru-RU" altLang="ru-RU" sz="1600" b="1">
                <a:solidFill>
                  <a:srgbClr val="003274"/>
                </a:solidFill>
              </a:rPr>
              <a:pPr algn="ctr">
                <a:defRPr/>
              </a:pPr>
              <a:t>‹#›</a:t>
            </a:fld>
            <a:endParaRPr lang="ru-RU" altLang="ru-RU" sz="1600" b="1">
              <a:solidFill>
                <a:srgbClr val="003274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7956552" y="51198"/>
            <a:ext cx="1079500" cy="576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185" tIns="43593" rIns="87185" bIns="43593" anchor="ctr"/>
          <a:lstStyle/>
          <a:p>
            <a:pPr algn="ctr">
              <a:defRPr/>
            </a:pPr>
            <a:endParaRPr lang="ru-RU" sz="2300">
              <a:solidFill>
                <a:srgbClr val="FFFFFF"/>
              </a:solidFill>
            </a:endParaRPr>
          </a:p>
        </p:txBody>
      </p:sp>
      <p:pic>
        <p:nvPicPr>
          <p:cNvPr id="6" name="Рисунок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174" y="51203"/>
            <a:ext cx="1184275" cy="56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142849" y="185673"/>
            <a:ext cx="7813530" cy="261610"/>
          </a:xfrm>
        </p:spPr>
        <p:txBody>
          <a:bodyPr>
            <a:spAutoFit/>
          </a:bodyPr>
          <a:lstStyle>
            <a:lvl1pPr algn="l">
              <a:defRPr sz="1700" b="1" kern="1200" baseline="0">
                <a:solidFill>
                  <a:srgbClr val="00327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632879515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06016"/>
            <a:ext cx="8229600" cy="43886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767300"/>
            <a:ext cx="2133600" cy="273844"/>
          </a:xfrm>
          <a:prstGeom prst="rect">
            <a:avLst/>
          </a:prstGeom>
        </p:spPr>
        <p:txBody>
          <a:bodyPr lIns="91417" tIns="45708" rIns="91417" bIns="45708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767300"/>
            <a:ext cx="2895600" cy="273844"/>
          </a:xfrm>
          <a:prstGeom prst="rect">
            <a:avLst/>
          </a:prstGeom>
        </p:spPr>
        <p:txBody>
          <a:bodyPr lIns="91417" tIns="45708" rIns="91417" bIns="45708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1E323-0132-40C3-87B9-E268E5F6271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3226009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 с эмблемой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8286775" y="4855369"/>
            <a:ext cx="812800" cy="338530"/>
          </a:xfrm>
          <a:prstGeom prst="rect">
            <a:avLst/>
          </a:prstGeom>
          <a:noFill/>
        </p:spPr>
        <p:txBody>
          <a:bodyPr lIns="91417" tIns="45708" rIns="91417" bIns="45708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6EAD7F8-0076-4C78-AD72-DD8A6FB8D5B1}" type="slidenum">
              <a:rPr lang="ru-RU" sz="1600" b="1">
                <a:solidFill>
                  <a:schemeClr val="tx2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1600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142844" y="70307"/>
            <a:ext cx="7358114" cy="492443"/>
          </a:xfrm>
        </p:spPr>
        <p:txBody>
          <a:bodyPr>
            <a:spAutoFit/>
          </a:bodyPr>
          <a:lstStyle>
            <a:lvl1pPr algn="l">
              <a:defRPr sz="3200" baseline="0">
                <a:solidFill>
                  <a:srgbClr val="003274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0846455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93796" y="262433"/>
            <a:ext cx="881652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800" b="1" dirty="0"/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614313" y="27941"/>
            <a:ext cx="301290" cy="9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ru-RU" sz="700" dirty="0"/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93795" y="381483"/>
            <a:ext cx="2556790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/>
              <a:t>Last Modified 25.04.2014 19:06 Russian Standard Time</a:t>
            </a:r>
            <a:endParaRPr lang="ru-RU" sz="800" dirty="0"/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93795" y="501750"/>
            <a:ext cx="2269852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/>
              <a:t>Printed 24.04.2014 20:59 Russian Standard Time</a:t>
            </a:r>
            <a:endParaRPr lang="ru-RU" sz="800" dirty="0"/>
          </a:p>
        </p:txBody>
      </p:sp>
      <p:grpSp>
        <p:nvGrpSpPr>
          <p:cNvPr id="8" name="McK Title Elements"/>
          <p:cNvGrpSpPr>
            <a:grpSpLocks/>
          </p:cNvGrpSpPr>
          <p:nvPr/>
        </p:nvGrpSpPr>
        <p:grpSpPr bwMode="auto">
          <a:xfrm>
            <a:off x="1" y="2"/>
            <a:ext cx="9140760" cy="5144715"/>
            <a:chOff x="0" y="0"/>
            <a:chExt cx="5643" cy="4235"/>
          </a:xfrm>
        </p:grpSpPr>
        <p:sp>
          <p:nvSpPr>
            <p:cNvPr id="9" name="McK Document type" hidden="1"/>
            <p:cNvSpPr txBox="1">
              <a:spLocks noChangeArrowheads="1"/>
            </p:cNvSpPr>
            <p:nvPr/>
          </p:nvSpPr>
          <p:spPr bwMode="auto">
            <a:xfrm>
              <a:off x="1663" y="3090"/>
              <a:ext cx="3109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200" dirty="0"/>
                <a:t>Тип документа</a:t>
              </a:r>
            </a:p>
          </p:txBody>
        </p:sp>
        <p:sp>
          <p:nvSpPr>
            <p:cNvPr id="10" name="McK Date" hidden="1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200" dirty="0"/>
                <a:t>Дата</a:t>
              </a:r>
            </a:p>
          </p:txBody>
        </p:sp>
        <p:sp>
          <p:nvSpPr>
            <p:cNvPr id="11" name="McK Disclaimer" hidden="1"/>
            <p:cNvSpPr>
              <a:spLocks noChangeArrowheads="1"/>
            </p:cNvSpPr>
            <p:nvPr/>
          </p:nvSpPr>
          <p:spPr bwMode="auto">
            <a:xfrm>
              <a:off x="1663" y="3691"/>
              <a:ext cx="3226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667019" eaLnBrk="0" hangingPunct="0"/>
              <a:r>
                <a:rPr lang="ru-RU" sz="700" dirty="0"/>
                <a:t>КОНФИДЕНЦИАЛЬНАЯ ИНФОРМАЦИЯ, СОБСТВЕННОСТЬ McKINSEY &amp; COMPANY</a:t>
              </a:r>
            </a:p>
            <a:p>
              <a:pPr defTabSz="667019" eaLnBrk="0" hangingPunct="0"/>
              <a:r>
                <a:rPr lang="ru-RU" sz="700" dirty="0"/>
                <a:t>Любое использование этого документа без специального разрешения McKinsey &amp; Company строго запрещено</a:t>
              </a:r>
            </a:p>
          </p:txBody>
        </p:sp>
        <p:sp>
          <p:nvSpPr>
            <p:cNvPr id="12" name="TitleBottomPlaceholder" hidden="1"/>
            <p:cNvSpPr>
              <a:spLocks noChangeArrowheads="1"/>
            </p:cNvSpPr>
            <p:nvPr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1500" dirty="0"/>
            </a:p>
          </p:txBody>
        </p:sp>
        <p:sp>
          <p:nvSpPr>
            <p:cNvPr id="13" name="TitleTopPlaceholder" hidden="1"/>
            <p:cNvSpPr>
              <a:spLocks noChangeArrowheads="1"/>
            </p:cNvSpPr>
            <p:nvPr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1500" dirty="0"/>
            </a:p>
          </p:txBody>
        </p:sp>
        <p:sp>
          <p:nvSpPr>
            <p:cNvPr id="14" name="Rectangle 1189" hidden="1"/>
            <p:cNvSpPr>
              <a:spLocks noChangeArrowheads="1"/>
            </p:cNvSpPr>
            <p:nvPr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1500" dirty="0"/>
            </a:p>
          </p:txBody>
        </p:sp>
      </p:grp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064" y="4930912"/>
            <a:ext cx="1670055" cy="14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693796" y="2370393"/>
            <a:ext cx="5036084" cy="400110"/>
          </a:xfrm>
          <a:prstGeom prst="rect">
            <a:avLst/>
          </a:prstGeom>
        </p:spPr>
        <p:txBody>
          <a:bodyPr/>
          <a:lstStyle>
            <a:lvl1pPr>
              <a:defRPr sz="2600" b="0"/>
            </a:lvl1pPr>
          </a:lstStyle>
          <a:p>
            <a:pPr lvl="0"/>
            <a:r>
              <a:rPr lang="en-US" noProof="0" dirty="0"/>
              <a:t>Click to edit Master title</a:t>
            </a:r>
            <a:endParaRPr lang="ru-RU" noProof="0" dirty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693796" y="2959274"/>
            <a:ext cx="5036084" cy="184666"/>
          </a:xfrm>
        </p:spPr>
        <p:txBody>
          <a:bodyPr>
            <a:spAutoFit/>
          </a:bodyPr>
          <a:lstStyle>
            <a:lvl1pPr>
              <a:defRPr sz="1200"/>
            </a:lvl1pPr>
          </a:lstStyle>
          <a:p>
            <a:pPr lvl="0"/>
            <a:r>
              <a:rPr lang="en-US" noProof="0"/>
              <a:t>Click to edit Master subtitle style</a:t>
            </a:r>
            <a:endParaRPr lang="ru-RU" noProof="0"/>
          </a:p>
        </p:txBody>
      </p:sp>
      <p:pic>
        <p:nvPicPr>
          <p:cNvPr id="19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9" y="145778"/>
            <a:ext cx="9127802" cy="1411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0" name="Picture 6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138" y="3463452"/>
            <a:ext cx="5850864" cy="168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5008872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129186" y="215220"/>
            <a:ext cx="8016871" cy="24622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"/>
          <p:cNvSpPr txBox="1">
            <a:spLocks/>
          </p:cNvSpPr>
          <p:nvPr userDrawn="1"/>
        </p:nvSpPr>
        <p:spPr>
          <a:xfrm>
            <a:off x="8719606" y="4924834"/>
            <a:ext cx="213009" cy="116622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/>
            <a:fld id="{42C328C1-A84F-4A39-A664-DBA00541A8C6}" type="slidenum">
              <a:rPr lang="en-US" sz="900" smtClean="0"/>
              <a:pPr lvl="0"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567431090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lide Number"/>
          <p:cNvSpPr txBox="1">
            <a:spLocks/>
          </p:cNvSpPr>
          <p:nvPr userDrawn="1"/>
        </p:nvSpPr>
        <p:spPr>
          <a:xfrm>
            <a:off x="8719606" y="4924834"/>
            <a:ext cx="213009" cy="116622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/>
            <a:fld id="{42C328C1-A84F-4A39-A664-DBA00541A8C6}" type="slidenum">
              <a:rPr lang="en-US" sz="900" smtClean="0"/>
              <a:pPr lvl="0"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293082714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 lIns="91417" tIns="45708" rIns="91417" bIns="45708"/>
          <a:lstStyle>
            <a:lvl1pPr>
              <a:defRPr/>
            </a:lvl1pPr>
          </a:lstStyle>
          <a:p>
            <a:pPr>
              <a:defRPr/>
            </a:pPr>
            <a:fld id="{155FAF69-F49D-4112-A665-3234072B7C5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8653963"/>
      </p:ext>
    </p:extLst>
  </p:cSld>
  <p:clrMapOvr>
    <a:masterClrMapping/>
  </p:clrMapOvr>
  <p:transition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75" y="220268"/>
            <a:ext cx="1674935" cy="1110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802" y="1635966"/>
            <a:ext cx="8280400" cy="773906"/>
          </a:xfrm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pPr lvl="0"/>
            <a:r>
              <a:rPr lang="ru-RU" noProof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86" y="2463413"/>
            <a:ext cx="3743325" cy="486965"/>
          </a:xfrm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447228320"/>
      </p:ext>
    </p:extLst>
  </p:cSld>
  <p:clrMapOvr>
    <a:masterClrMapping/>
  </p:clrMapOvr>
  <p:transition>
    <p:fade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FECE2EFA-98EE-4EFA-9B14-D0C38D65B8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5963201"/>
      </p:ext>
    </p:extLst>
  </p:cSld>
  <p:clrMapOvr>
    <a:masterClrMapping/>
  </p:clrMapOvr>
  <p:transition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221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693" indent="0">
              <a:buNone/>
              <a:defRPr sz="1800"/>
            </a:lvl2pPr>
            <a:lvl3pPr marL="913386" indent="0">
              <a:buNone/>
              <a:defRPr sz="1600"/>
            </a:lvl3pPr>
            <a:lvl4pPr marL="1370081" indent="0">
              <a:buNone/>
              <a:defRPr sz="1400"/>
            </a:lvl4pPr>
            <a:lvl5pPr marL="1826774" indent="0">
              <a:buNone/>
              <a:defRPr sz="1400"/>
            </a:lvl5pPr>
            <a:lvl6pPr marL="2283465" indent="0">
              <a:buNone/>
              <a:defRPr sz="1400"/>
            </a:lvl6pPr>
            <a:lvl7pPr marL="2740158" indent="0">
              <a:buNone/>
              <a:defRPr sz="1400"/>
            </a:lvl7pPr>
            <a:lvl8pPr marL="3196852" indent="0">
              <a:buNone/>
              <a:defRPr sz="1400"/>
            </a:lvl8pPr>
            <a:lvl9pPr marL="3653544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24A675F4-13A7-4D4B-BF45-886838CB64D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249669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4" y="0"/>
            <a:ext cx="2105025" cy="47053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9" y="0"/>
            <a:ext cx="6167437" cy="47053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910FA6C7-F294-44FE-8D38-E5D78634DB8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9123161"/>
      </p:ext>
    </p:extLst>
  </p:cSld>
  <p:clrMapOvr>
    <a:masterClrMapping/>
  </p:clrMapOvr>
  <p:transition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8325" y="844155"/>
            <a:ext cx="4135437" cy="38611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6187" y="844155"/>
            <a:ext cx="4137025" cy="38611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B74E8C27-79F1-4A1E-AC98-E93E3DF925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3972214"/>
      </p:ext>
    </p:extLst>
  </p:cSld>
  <p:clrMapOvr>
    <a:masterClrMapping/>
  </p:clrMapOvr>
  <p:transition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3" indent="0">
              <a:buNone/>
              <a:defRPr sz="2000" b="1"/>
            </a:lvl2pPr>
            <a:lvl3pPr marL="913386" indent="0">
              <a:buNone/>
              <a:defRPr sz="1800" b="1"/>
            </a:lvl3pPr>
            <a:lvl4pPr marL="1370081" indent="0">
              <a:buNone/>
              <a:defRPr sz="1600" b="1"/>
            </a:lvl4pPr>
            <a:lvl5pPr marL="1826774" indent="0">
              <a:buNone/>
              <a:defRPr sz="1600" b="1"/>
            </a:lvl5pPr>
            <a:lvl6pPr marL="2283465" indent="0">
              <a:buNone/>
              <a:defRPr sz="1600" b="1"/>
            </a:lvl6pPr>
            <a:lvl7pPr marL="2740158" indent="0">
              <a:buNone/>
              <a:defRPr sz="1600" b="1"/>
            </a:lvl7pPr>
            <a:lvl8pPr marL="3196852" indent="0">
              <a:buNone/>
              <a:defRPr sz="1600" b="1"/>
            </a:lvl8pPr>
            <a:lvl9pPr marL="3653544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2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3" indent="0">
              <a:buNone/>
              <a:defRPr sz="2000" b="1"/>
            </a:lvl2pPr>
            <a:lvl3pPr marL="913386" indent="0">
              <a:buNone/>
              <a:defRPr sz="1800" b="1"/>
            </a:lvl3pPr>
            <a:lvl4pPr marL="1370081" indent="0">
              <a:buNone/>
              <a:defRPr sz="1600" b="1"/>
            </a:lvl4pPr>
            <a:lvl5pPr marL="1826774" indent="0">
              <a:buNone/>
              <a:defRPr sz="1600" b="1"/>
            </a:lvl5pPr>
            <a:lvl6pPr marL="2283465" indent="0">
              <a:buNone/>
              <a:defRPr sz="1600" b="1"/>
            </a:lvl6pPr>
            <a:lvl7pPr marL="2740158" indent="0">
              <a:buNone/>
              <a:defRPr sz="1600" b="1"/>
            </a:lvl7pPr>
            <a:lvl8pPr marL="3196852" indent="0">
              <a:buNone/>
              <a:defRPr sz="1600" b="1"/>
            </a:lvl8pPr>
            <a:lvl9pPr marL="3653544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A81412E1-1C95-4A34-9C10-CC9CC0B704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3036882"/>
      </p:ext>
    </p:extLst>
  </p:cSld>
  <p:clrMapOvr>
    <a:masterClrMapping/>
  </p:clrMapOvr>
  <p:transition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4BED844D-7D6A-410A-8E52-D00D03E2D85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6129320"/>
      </p:ext>
    </p:extLst>
  </p:cSld>
  <p:clrMapOvr>
    <a:masterClrMapping/>
  </p:clrMapOvr>
  <p:transition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93747D04-94BD-4F6B-A7C6-18031B0C19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9722756"/>
      </p:ext>
    </p:extLst>
  </p:cSld>
  <p:clrMapOvr>
    <a:masterClrMapping/>
  </p:clrMapOvr>
  <p:transition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8" y="204835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3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693" indent="0">
              <a:buNone/>
              <a:defRPr sz="1200"/>
            </a:lvl2pPr>
            <a:lvl3pPr marL="913386" indent="0">
              <a:buNone/>
              <a:defRPr sz="1000"/>
            </a:lvl3pPr>
            <a:lvl4pPr marL="1370081" indent="0">
              <a:buNone/>
              <a:defRPr sz="900"/>
            </a:lvl4pPr>
            <a:lvl5pPr marL="1826774" indent="0">
              <a:buNone/>
              <a:defRPr sz="900"/>
            </a:lvl5pPr>
            <a:lvl6pPr marL="2283465" indent="0">
              <a:buNone/>
              <a:defRPr sz="900"/>
            </a:lvl6pPr>
            <a:lvl7pPr marL="2740158" indent="0">
              <a:buNone/>
              <a:defRPr sz="900"/>
            </a:lvl7pPr>
            <a:lvl8pPr marL="3196852" indent="0">
              <a:buNone/>
              <a:defRPr sz="900"/>
            </a:lvl8pPr>
            <a:lvl9pPr marL="3653544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8CF2284C-DECC-47BB-A90B-0064C043AFC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996981"/>
      </p:ext>
    </p:extLst>
  </p:cSld>
  <p:clrMapOvr>
    <a:masterClrMapping/>
  </p:clrMapOvr>
  <p:transition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4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4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693" indent="0">
              <a:buNone/>
              <a:defRPr sz="2800"/>
            </a:lvl2pPr>
            <a:lvl3pPr marL="913386" indent="0">
              <a:buNone/>
              <a:defRPr sz="2400"/>
            </a:lvl3pPr>
            <a:lvl4pPr marL="1370081" indent="0">
              <a:buNone/>
              <a:defRPr sz="2000"/>
            </a:lvl4pPr>
            <a:lvl5pPr marL="1826774" indent="0">
              <a:buNone/>
              <a:defRPr sz="2000"/>
            </a:lvl5pPr>
            <a:lvl6pPr marL="2283465" indent="0">
              <a:buNone/>
              <a:defRPr sz="2000"/>
            </a:lvl6pPr>
            <a:lvl7pPr marL="2740158" indent="0">
              <a:buNone/>
              <a:defRPr sz="2000"/>
            </a:lvl7pPr>
            <a:lvl8pPr marL="3196852" indent="0">
              <a:buNone/>
              <a:defRPr sz="2000"/>
            </a:lvl8pPr>
            <a:lvl9pPr marL="3653544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4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693" indent="0">
              <a:buNone/>
              <a:defRPr sz="1200"/>
            </a:lvl2pPr>
            <a:lvl3pPr marL="913386" indent="0">
              <a:buNone/>
              <a:defRPr sz="1000"/>
            </a:lvl3pPr>
            <a:lvl4pPr marL="1370081" indent="0">
              <a:buNone/>
              <a:defRPr sz="900"/>
            </a:lvl4pPr>
            <a:lvl5pPr marL="1826774" indent="0">
              <a:buNone/>
              <a:defRPr sz="900"/>
            </a:lvl5pPr>
            <a:lvl6pPr marL="2283465" indent="0">
              <a:buNone/>
              <a:defRPr sz="900"/>
            </a:lvl6pPr>
            <a:lvl7pPr marL="2740158" indent="0">
              <a:buNone/>
              <a:defRPr sz="900"/>
            </a:lvl7pPr>
            <a:lvl8pPr marL="3196852" indent="0">
              <a:buNone/>
              <a:defRPr sz="900"/>
            </a:lvl8pPr>
            <a:lvl9pPr marL="3653544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CDF81024-335B-41EE-B0FF-F8FCF48287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3495075"/>
      </p:ext>
    </p:extLst>
  </p:cSld>
  <p:clrMapOvr>
    <a:masterClrMapping/>
  </p:clrMapOvr>
  <p:transition/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50DDBA6C-1386-4B11-B669-FBD8C5A89D0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1251760"/>
      </p:ext>
    </p:extLst>
  </p:cSld>
  <p:clrMapOvr>
    <a:masterClrMapping/>
  </p:clrMapOvr>
  <p:transition/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9" y="0"/>
            <a:ext cx="2105025" cy="47053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31" y="0"/>
            <a:ext cx="6167437" cy="47053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910FA6C7-F294-44FE-8D38-E5D78634DB8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5159439"/>
      </p:ext>
    </p:extLst>
  </p:cSld>
  <p:clrMapOvr>
    <a:masterClrMapping/>
  </p:clrMapOvr>
  <p:transition/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 с эмблемой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8286759" y="4855405"/>
            <a:ext cx="812799" cy="335699"/>
          </a:xfrm>
          <a:prstGeom prst="rect">
            <a:avLst/>
          </a:prstGeom>
          <a:noFill/>
          <a:ln>
            <a:noFill/>
          </a:ln>
        </p:spPr>
        <p:txBody>
          <a:bodyPr lIns="88609" tIns="44306" rIns="88609" bIns="4430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73222D93-19A7-467C-9956-D4A08D5A79BD}" type="slidenum">
              <a:rPr lang="ru-RU" altLang="ru-RU" b="1" smtClean="0">
                <a:solidFill>
                  <a:srgbClr val="003274"/>
                </a:solidFill>
              </a:rPr>
              <a:pPr algn="r" eaLnBrk="1" hangingPunct="1">
                <a:defRPr/>
              </a:pPr>
              <a:t>‹#›</a:t>
            </a:fld>
            <a:endParaRPr lang="ru-RU" altLang="ru-RU" b="1" dirty="0">
              <a:solidFill>
                <a:srgbClr val="003274"/>
              </a:solidFill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142845" y="127969"/>
            <a:ext cx="7358114" cy="307777"/>
          </a:xfrm>
        </p:spPr>
        <p:txBody>
          <a:bodyPr>
            <a:spAutoFit/>
          </a:bodyPr>
          <a:lstStyle>
            <a:lvl1pPr algn="l">
              <a:defRPr sz="2000" b="1" baseline="0">
                <a:solidFill>
                  <a:srgbClr val="003274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6746057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80931" y="1777758"/>
            <a:ext cx="4595131" cy="143957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3200" b="1">
                <a:solidFill>
                  <a:srgbClr val="404040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1"/>
          </p:nvPr>
        </p:nvSpPr>
        <p:spPr>
          <a:xfrm>
            <a:off x="468334" y="3778247"/>
            <a:ext cx="5903886" cy="3600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2"/>
          </p:nvPr>
        </p:nvSpPr>
        <p:spPr>
          <a:xfrm>
            <a:off x="468362" y="4194933"/>
            <a:ext cx="5903886" cy="750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rgbClr val="404040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581412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221" y="122635"/>
            <a:ext cx="8273562" cy="6238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34986" y="1132294"/>
            <a:ext cx="8274051" cy="34599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1859581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еребивоч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467564" y="1132956"/>
            <a:ext cx="5184774" cy="266136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900" b="1">
                <a:solidFill>
                  <a:srgbClr val="404040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93438837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ctr"/>
          <a:lstStyle>
            <a:lvl1pPr algn="l">
              <a:defRPr sz="2700" b="1">
                <a:solidFill>
                  <a:srgbClr val="404040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21" y="1420690"/>
            <a:ext cx="4186808" cy="25898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15092" indent="-362974">
              <a:defRPr sz="1500"/>
            </a:lvl2pPr>
            <a:lvl3pPr marL="737116" indent="-290379">
              <a:defRPr sz="1500"/>
            </a:lvl3pPr>
            <a:lvl4pPr marL="1051691" indent="-290379">
              <a:defRPr sz="1500"/>
            </a:lvl4pPr>
            <a:lvl5pPr marL="1368131" indent="-290379">
              <a:defRPr sz="15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>
          <a:xfrm>
            <a:off x="455791" y="4620980"/>
            <a:ext cx="5327823" cy="215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7477147" y="4670865"/>
            <a:ext cx="1450974" cy="272798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latin typeface="+mn-lt"/>
                <a:cs typeface="+mn-cs"/>
              </a:defRPr>
            </a:lvl1pPr>
          </a:lstStyle>
          <a:p>
            <a:pPr>
              <a:defRPr/>
            </a:pPr>
            <a:fld id="{60D72371-184B-4AE4-8FA5-F602A6D1CD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7601123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ctr"/>
          <a:lstStyle>
            <a:lvl1pPr algn="l">
              <a:defRPr sz="2700" b="1">
                <a:solidFill>
                  <a:srgbClr val="404040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20" y="1420688"/>
            <a:ext cx="4186808" cy="25898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15144" indent="-363019">
              <a:defRPr sz="1500"/>
            </a:lvl2pPr>
            <a:lvl3pPr marL="737207" indent="-290415">
              <a:defRPr sz="1500"/>
            </a:lvl3pPr>
            <a:lvl4pPr marL="1051822" indent="-290415">
              <a:defRPr sz="1500"/>
            </a:lvl4pPr>
            <a:lvl5pPr marL="1368300" indent="-290415">
              <a:defRPr sz="15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>
          <a:xfrm>
            <a:off x="455791" y="4620980"/>
            <a:ext cx="5327823" cy="215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7477146" y="4670863"/>
            <a:ext cx="1450974" cy="272798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latin typeface="+mn-lt"/>
                <a:cs typeface="+mn-cs"/>
              </a:defRPr>
            </a:lvl1pPr>
          </a:lstStyle>
          <a:p>
            <a:pPr>
              <a:defRPr/>
            </a:pPr>
            <a:fld id="{60D72371-184B-4AE4-8FA5-F602A6D1CD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3142644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220268"/>
            <a:ext cx="1674934" cy="1110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94" y="1635952"/>
            <a:ext cx="8280400" cy="773906"/>
          </a:xfrm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pPr lvl="0"/>
            <a:r>
              <a:rPr lang="ru-RU" noProof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81" y="2463405"/>
            <a:ext cx="3743325" cy="486965"/>
          </a:xfrm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899697771"/>
      </p:ext>
    </p:extLst>
  </p:cSld>
  <p:clrMapOvr>
    <a:masterClrMapping/>
  </p:clrMapOvr>
  <p:transition>
    <p:fade/>
  </p:transition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FECE2EFA-98EE-4EFA-9B14-D0C38D65B8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0534016"/>
      </p:ext>
    </p:extLst>
  </p:cSld>
  <p:clrMapOvr>
    <a:masterClrMapping/>
  </p:clrMapOvr>
  <p:transition/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208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24A675F4-13A7-4D4B-BF45-886838CB64D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6755792"/>
      </p:ext>
    </p:extLst>
  </p:cSld>
  <p:clrMapOvr>
    <a:masterClrMapping/>
  </p:clrMapOvr>
  <p:transition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8317" y="844154"/>
            <a:ext cx="4135437" cy="38611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6172" y="844154"/>
            <a:ext cx="4137025" cy="38611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B74E8C27-79F1-4A1E-AC98-E93E3DF925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2507183"/>
      </p:ext>
    </p:extLst>
  </p:cSld>
  <p:clrMapOvr>
    <a:masterClrMapping/>
  </p:clrMapOvr>
  <p:transition/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A81412E1-1C95-4A34-9C10-CC9CC0B704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4232018"/>
      </p:ext>
    </p:extLst>
  </p:cSld>
  <p:clrMapOvr>
    <a:masterClrMapping/>
  </p:clrMapOvr>
  <p:transition/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4BED844D-7D6A-410A-8E52-D00D03E2D85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8270192"/>
      </p:ext>
    </p:extLst>
  </p:cSld>
  <p:clrMapOvr>
    <a:masterClrMapping/>
  </p:clrMapOvr>
  <p:transition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93747D04-94BD-4F6B-A7C6-18031B0C19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2057417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80933" y="1777758"/>
            <a:ext cx="4595131" cy="143957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3200" b="1">
                <a:solidFill>
                  <a:srgbClr val="404040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1"/>
          </p:nvPr>
        </p:nvSpPr>
        <p:spPr>
          <a:xfrm>
            <a:off x="468336" y="3778248"/>
            <a:ext cx="5903886" cy="3600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2"/>
          </p:nvPr>
        </p:nvSpPr>
        <p:spPr>
          <a:xfrm>
            <a:off x="468363" y="4194935"/>
            <a:ext cx="5903886" cy="750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rgbClr val="404040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18229686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0482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8CF2284C-DECC-47BB-A90B-0064C043AFC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1996701"/>
      </p:ext>
    </p:extLst>
  </p:cSld>
  <p:clrMapOvr>
    <a:masterClrMapping/>
  </p:clrMapOvr>
  <p:transition/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CDF81024-335B-41EE-B0FF-F8FCF48287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3171205"/>
      </p:ext>
    </p:extLst>
  </p:cSld>
  <p:clrMapOvr>
    <a:masterClrMapping/>
  </p:clrMapOvr>
  <p:transition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50DDBA6C-1386-4B11-B669-FBD8C5A89D0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3458295"/>
      </p:ext>
    </p:extLst>
  </p:cSld>
  <p:clrMapOvr>
    <a:masterClrMapping/>
  </p:clrMapOvr>
  <p:transition/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4" y="0"/>
            <a:ext cx="2105025" cy="47053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9" y="0"/>
            <a:ext cx="6167437" cy="47053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910FA6C7-F294-44FE-8D38-E5D78634DB8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8968315"/>
      </p:ext>
    </p:extLst>
  </p:cSld>
  <p:clrMapOvr>
    <a:masterClrMapping/>
  </p:clrMapOvr>
  <p:transition/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221" y="122635"/>
            <a:ext cx="8273562" cy="6238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34986" y="1132286"/>
            <a:ext cx="8274051" cy="34599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2130800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220268"/>
            <a:ext cx="1674934" cy="1110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96" y="1635952"/>
            <a:ext cx="8280400" cy="773906"/>
          </a:xfrm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pPr lvl="0"/>
            <a:r>
              <a:rPr lang="ru-RU" noProof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81" y="2463413"/>
            <a:ext cx="3743325" cy="486965"/>
          </a:xfrm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116822953"/>
      </p:ext>
    </p:extLst>
  </p:cSld>
  <p:clrMapOvr>
    <a:masterClrMapping/>
  </p:clrMapOvr>
  <p:transition>
    <p:fade/>
  </p:transition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9BE240B5-EDA5-4020-A127-F9860798257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2081255"/>
      </p:ext>
    </p:extLst>
  </p:cSld>
  <p:clrMapOvr>
    <a:masterClrMapping/>
  </p:clrMapOvr>
  <p:transition/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209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87" indent="0">
              <a:buNone/>
              <a:defRPr sz="1800"/>
            </a:lvl2pPr>
            <a:lvl3pPr marL="914174" indent="0">
              <a:buNone/>
              <a:defRPr sz="1600"/>
            </a:lvl3pPr>
            <a:lvl4pPr marL="1371260" indent="0">
              <a:buNone/>
              <a:defRPr sz="1400"/>
            </a:lvl4pPr>
            <a:lvl5pPr marL="1828346" indent="0">
              <a:buNone/>
              <a:defRPr sz="1400"/>
            </a:lvl5pPr>
            <a:lvl6pPr marL="2285433" indent="0">
              <a:buNone/>
              <a:defRPr sz="1400"/>
            </a:lvl6pPr>
            <a:lvl7pPr marL="2742520" indent="0">
              <a:buNone/>
              <a:defRPr sz="1400"/>
            </a:lvl7pPr>
            <a:lvl8pPr marL="3199606" indent="0">
              <a:buNone/>
              <a:defRPr sz="1400"/>
            </a:lvl8pPr>
            <a:lvl9pPr marL="3656692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3427CF0F-5B62-4132-B368-0FA36323F03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2577725"/>
      </p:ext>
    </p:extLst>
  </p:cSld>
  <p:clrMapOvr>
    <a:masterClrMapping/>
  </p:clrMapOvr>
  <p:transition/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8317" y="844155"/>
            <a:ext cx="4135437" cy="38611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6174" y="844155"/>
            <a:ext cx="4137025" cy="38611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BCF3C262-EA1A-4A4C-A9CC-6972D6C2FA6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6529148"/>
      </p:ext>
    </p:extLst>
  </p:cSld>
  <p:clrMapOvr>
    <a:masterClrMapping/>
  </p:clrMapOvr>
  <p:transition/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7" indent="0">
              <a:buNone/>
              <a:defRPr sz="2000" b="1"/>
            </a:lvl2pPr>
            <a:lvl3pPr marL="914174" indent="0">
              <a:buNone/>
              <a:defRPr sz="1800" b="1"/>
            </a:lvl3pPr>
            <a:lvl4pPr marL="1371260" indent="0">
              <a:buNone/>
              <a:defRPr sz="1600" b="1"/>
            </a:lvl4pPr>
            <a:lvl5pPr marL="1828346" indent="0">
              <a:buNone/>
              <a:defRPr sz="1600" b="1"/>
            </a:lvl5pPr>
            <a:lvl6pPr marL="2285433" indent="0">
              <a:buNone/>
              <a:defRPr sz="1600" b="1"/>
            </a:lvl6pPr>
            <a:lvl7pPr marL="2742520" indent="0">
              <a:buNone/>
              <a:defRPr sz="1600" b="1"/>
            </a:lvl7pPr>
            <a:lvl8pPr marL="3199606" indent="0">
              <a:buNone/>
              <a:defRPr sz="1600" b="1"/>
            </a:lvl8pPr>
            <a:lvl9pPr marL="3656692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7" indent="0">
              <a:buNone/>
              <a:defRPr sz="2000" b="1"/>
            </a:lvl2pPr>
            <a:lvl3pPr marL="914174" indent="0">
              <a:buNone/>
              <a:defRPr sz="1800" b="1"/>
            </a:lvl3pPr>
            <a:lvl4pPr marL="1371260" indent="0">
              <a:buNone/>
              <a:defRPr sz="1600" b="1"/>
            </a:lvl4pPr>
            <a:lvl5pPr marL="1828346" indent="0">
              <a:buNone/>
              <a:defRPr sz="1600" b="1"/>
            </a:lvl5pPr>
            <a:lvl6pPr marL="2285433" indent="0">
              <a:buNone/>
              <a:defRPr sz="1600" b="1"/>
            </a:lvl6pPr>
            <a:lvl7pPr marL="2742520" indent="0">
              <a:buNone/>
              <a:defRPr sz="1600" b="1"/>
            </a:lvl7pPr>
            <a:lvl8pPr marL="3199606" indent="0">
              <a:buNone/>
              <a:defRPr sz="1600" b="1"/>
            </a:lvl8pPr>
            <a:lvl9pPr marL="3656692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053FAF47-C454-4049-9765-0FB202BF14C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511990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ctr"/>
          <a:lstStyle>
            <a:lvl1pPr algn="l">
              <a:defRPr sz="2700" b="1">
                <a:solidFill>
                  <a:srgbClr val="404040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23" y="1420691"/>
            <a:ext cx="4186808" cy="25898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14989" indent="-362884">
              <a:defRPr sz="1500"/>
            </a:lvl2pPr>
            <a:lvl3pPr marL="736932" indent="-290307">
              <a:defRPr sz="1500"/>
            </a:lvl3pPr>
            <a:lvl4pPr marL="1051431" indent="-290307">
              <a:defRPr sz="1500"/>
            </a:lvl4pPr>
            <a:lvl5pPr marL="1367791" indent="-290307">
              <a:defRPr sz="15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>
          <a:xfrm>
            <a:off x="455791" y="4620980"/>
            <a:ext cx="5327823" cy="215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7477149" y="4670866"/>
            <a:ext cx="1450974" cy="272798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latin typeface="+mn-lt"/>
                <a:cs typeface="+mn-cs"/>
              </a:defRPr>
            </a:lvl1pPr>
          </a:lstStyle>
          <a:p>
            <a:pPr>
              <a:defRPr/>
            </a:pPr>
            <a:fld id="{60D72371-184B-4AE4-8FA5-F602A6D1CD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567238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61A208DE-9C25-4902-B744-12640DE8955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906800"/>
      </p:ext>
    </p:extLst>
  </p:cSld>
  <p:clrMapOvr>
    <a:masterClrMapping/>
  </p:clrMapOvr>
  <p:transition/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F17B7968-3460-4EA7-B62B-A5A55B93D1F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8327836"/>
      </p:ext>
    </p:extLst>
  </p:cSld>
  <p:clrMapOvr>
    <a:masterClrMapping/>
  </p:clrMapOvr>
  <p:transition/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3" y="20482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87" indent="0">
              <a:buNone/>
              <a:defRPr sz="1200"/>
            </a:lvl2pPr>
            <a:lvl3pPr marL="914174" indent="0">
              <a:buNone/>
              <a:defRPr sz="1000"/>
            </a:lvl3pPr>
            <a:lvl4pPr marL="1371260" indent="0">
              <a:buNone/>
              <a:defRPr sz="900"/>
            </a:lvl4pPr>
            <a:lvl5pPr marL="1828346" indent="0">
              <a:buNone/>
              <a:defRPr sz="900"/>
            </a:lvl5pPr>
            <a:lvl6pPr marL="2285433" indent="0">
              <a:buNone/>
              <a:defRPr sz="900"/>
            </a:lvl6pPr>
            <a:lvl7pPr marL="2742520" indent="0">
              <a:buNone/>
              <a:defRPr sz="900"/>
            </a:lvl7pPr>
            <a:lvl8pPr marL="3199606" indent="0">
              <a:buNone/>
              <a:defRPr sz="900"/>
            </a:lvl8pPr>
            <a:lvl9pPr marL="3656692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08E03ACD-2E7F-4C1C-8EBB-69E4D9D8C49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9204554"/>
      </p:ext>
    </p:extLst>
  </p:cSld>
  <p:clrMapOvr>
    <a:masterClrMapping/>
  </p:clrMapOvr>
  <p:transition/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0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0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087" indent="0">
              <a:buNone/>
              <a:defRPr sz="2800"/>
            </a:lvl2pPr>
            <a:lvl3pPr marL="914174" indent="0">
              <a:buNone/>
              <a:defRPr sz="2400"/>
            </a:lvl3pPr>
            <a:lvl4pPr marL="1371260" indent="0">
              <a:buNone/>
              <a:defRPr sz="2000"/>
            </a:lvl4pPr>
            <a:lvl5pPr marL="1828346" indent="0">
              <a:buNone/>
              <a:defRPr sz="2000"/>
            </a:lvl5pPr>
            <a:lvl6pPr marL="2285433" indent="0">
              <a:buNone/>
              <a:defRPr sz="2000"/>
            </a:lvl6pPr>
            <a:lvl7pPr marL="2742520" indent="0">
              <a:buNone/>
              <a:defRPr sz="2000"/>
            </a:lvl7pPr>
            <a:lvl8pPr marL="3199606" indent="0">
              <a:buNone/>
              <a:defRPr sz="2000"/>
            </a:lvl8pPr>
            <a:lvl9pPr marL="3656692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0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87" indent="0">
              <a:buNone/>
              <a:defRPr sz="1200"/>
            </a:lvl2pPr>
            <a:lvl3pPr marL="914174" indent="0">
              <a:buNone/>
              <a:defRPr sz="1000"/>
            </a:lvl3pPr>
            <a:lvl4pPr marL="1371260" indent="0">
              <a:buNone/>
              <a:defRPr sz="900"/>
            </a:lvl4pPr>
            <a:lvl5pPr marL="1828346" indent="0">
              <a:buNone/>
              <a:defRPr sz="900"/>
            </a:lvl5pPr>
            <a:lvl6pPr marL="2285433" indent="0">
              <a:buNone/>
              <a:defRPr sz="900"/>
            </a:lvl6pPr>
            <a:lvl7pPr marL="2742520" indent="0">
              <a:buNone/>
              <a:defRPr sz="900"/>
            </a:lvl7pPr>
            <a:lvl8pPr marL="3199606" indent="0">
              <a:buNone/>
              <a:defRPr sz="900"/>
            </a:lvl8pPr>
            <a:lvl9pPr marL="3656692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DEE85727-49FF-4AD1-BFEC-19C475F878F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246257"/>
      </p:ext>
    </p:extLst>
  </p:cSld>
  <p:clrMapOvr>
    <a:masterClrMapping/>
  </p:clrMapOvr>
  <p:transition/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3F53EA12-6B6A-49DF-88AA-2F314C2A0B2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245737"/>
      </p:ext>
    </p:extLst>
  </p:cSld>
  <p:clrMapOvr>
    <a:masterClrMapping/>
  </p:clrMapOvr>
  <p:transition/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4" y="0"/>
            <a:ext cx="2105025" cy="47053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9" y="0"/>
            <a:ext cx="6167437" cy="47053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1DB9EC8E-6416-4CFD-8CFC-978371FEB89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7997932"/>
      </p:ext>
    </p:extLst>
  </p:cSld>
  <p:clrMapOvr>
    <a:masterClrMapping/>
  </p:clrMapOvr>
  <p:transition/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221" y="122635"/>
            <a:ext cx="8273562" cy="6238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34986" y="1132294"/>
            <a:ext cx="8274051" cy="34599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7575599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30" y="383384"/>
            <a:ext cx="139211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>
            <a:hlinkClick r:id="rId4"/>
          </p:cNvPr>
          <p:cNvSpPr txBox="1">
            <a:spLocks noChangeArrowheads="1"/>
          </p:cNvSpPr>
          <p:nvPr/>
        </p:nvSpPr>
        <p:spPr bwMode="auto">
          <a:xfrm>
            <a:off x="612531" y="4165997"/>
            <a:ext cx="139756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hlink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hlink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hlink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hlink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hlink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ru-RU" sz="1400" b="1">
                <a:solidFill>
                  <a:srgbClr val="003274"/>
                </a:solidFill>
              </a:rPr>
              <a:t>www.rosatom.ru</a:t>
            </a:r>
            <a:endParaRPr lang="ru-RU" altLang="ru-RU" sz="1400" b="1">
              <a:solidFill>
                <a:srgbClr val="003274"/>
              </a:solidFill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92" y="1841898"/>
            <a:ext cx="7723187" cy="1604963"/>
          </a:xfrm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92" y="3489723"/>
            <a:ext cx="7723187" cy="270272"/>
          </a:xfrm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51395889"/>
      </p:ext>
    </p:extLst>
  </p:cSld>
  <p:clrMapOvr>
    <a:masterClrMapping/>
  </p:clrMapOvr>
  <p:transition>
    <p:split/>
  </p:transition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C2E2457-3521-4873-8D87-2A60731F52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476"/>
      </p:ext>
    </p:extLst>
  </p:cSld>
  <p:clrMapOvr>
    <a:masterClrMapping/>
  </p:clrMapOvr>
  <p:transition/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209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87" indent="0">
              <a:buNone/>
              <a:defRPr sz="1800"/>
            </a:lvl2pPr>
            <a:lvl3pPr marL="914174" indent="0">
              <a:buNone/>
              <a:defRPr sz="1600"/>
            </a:lvl3pPr>
            <a:lvl4pPr marL="1371260" indent="0">
              <a:buNone/>
              <a:defRPr sz="1400"/>
            </a:lvl4pPr>
            <a:lvl5pPr marL="1828346" indent="0">
              <a:buNone/>
              <a:defRPr sz="1400"/>
            </a:lvl5pPr>
            <a:lvl6pPr marL="2285433" indent="0">
              <a:buNone/>
              <a:defRPr sz="1400"/>
            </a:lvl6pPr>
            <a:lvl7pPr marL="2742520" indent="0">
              <a:buNone/>
              <a:defRPr sz="1400"/>
            </a:lvl7pPr>
            <a:lvl8pPr marL="3199606" indent="0">
              <a:buNone/>
              <a:defRPr sz="1400"/>
            </a:lvl8pPr>
            <a:lvl9pPr marL="3656692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052639C-457A-4AA9-94C6-4F7E894330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451099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ctr"/>
          <a:lstStyle>
            <a:lvl1pPr algn="l">
              <a:defRPr sz="2700" b="1">
                <a:solidFill>
                  <a:srgbClr val="404040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23" y="1420691"/>
            <a:ext cx="4186808" cy="25898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14989" indent="-362884">
              <a:defRPr sz="1500"/>
            </a:lvl2pPr>
            <a:lvl3pPr marL="736932" indent="-290307">
              <a:defRPr sz="1500"/>
            </a:lvl3pPr>
            <a:lvl4pPr marL="1051431" indent="-290307">
              <a:defRPr sz="1500"/>
            </a:lvl4pPr>
            <a:lvl5pPr marL="1367791" indent="-290307">
              <a:defRPr sz="15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>
          <a:xfrm>
            <a:off x="455791" y="4620980"/>
            <a:ext cx="5327823" cy="215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7477149" y="4670866"/>
            <a:ext cx="1450974" cy="272798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latin typeface="+mn-lt"/>
                <a:cs typeface="+mn-cs"/>
              </a:defRPr>
            </a:lvl1pPr>
          </a:lstStyle>
          <a:p>
            <a:pPr>
              <a:defRPr/>
            </a:pPr>
            <a:fld id="{60D72371-184B-4AE4-8FA5-F602A6D1CD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377776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8317" y="844155"/>
            <a:ext cx="4135437" cy="38611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6174" y="844155"/>
            <a:ext cx="4137025" cy="38611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AC0A589-32E9-4618-BA7B-4607C89CBA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753975"/>
      </p:ext>
    </p:extLst>
  </p:cSld>
  <p:clrMapOvr>
    <a:masterClrMapping/>
  </p:clrMapOvr>
  <p:transition/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7" indent="0">
              <a:buNone/>
              <a:defRPr sz="2000" b="1"/>
            </a:lvl2pPr>
            <a:lvl3pPr marL="914174" indent="0">
              <a:buNone/>
              <a:defRPr sz="1800" b="1"/>
            </a:lvl3pPr>
            <a:lvl4pPr marL="1371260" indent="0">
              <a:buNone/>
              <a:defRPr sz="1600" b="1"/>
            </a:lvl4pPr>
            <a:lvl5pPr marL="1828346" indent="0">
              <a:buNone/>
              <a:defRPr sz="1600" b="1"/>
            </a:lvl5pPr>
            <a:lvl6pPr marL="2285433" indent="0">
              <a:buNone/>
              <a:defRPr sz="1600" b="1"/>
            </a:lvl6pPr>
            <a:lvl7pPr marL="2742520" indent="0">
              <a:buNone/>
              <a:defRPr sz="1600" b="1"/>
            </a:lvl7pPr>
            <a:lvl8pPr marL="3199606" indent="0">
              <a:buNone/>
              <a:defRPr sz="1600" b="1"/>
            </a:lvl8pPr>
            <a:lvl9pPr marL="365669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7" indent="0">
              <a:buNone/>
              <a:defRPr sz="2000" b="1"/>
            </a:lvl2pPr>
            <a:lvl3pPr marL="914174" indent="0">
              <a:buNone/>
              <a:defRPr sz="1800" b="1"/>
            </a:lvl3pPr>
            <a:lvl4pPr marL="1371260" indent="0">
              <a:buNone/>
              <a:defRPr sz="1600" b="1"/>
            </a:lvl4pPr>
            <a:lvl5pPr marL="1828346" indent="0">
              <a:buNone/>
              <a:defRPr sz="1600" b="1"/>
            </a:lvl5pPr>
            <a:lvl6pPr marL="2285433" indent="0">
              <a:buNone/>
              <a:defRPr sz="1600" b="1"/>
            </a:lvl6pPr>
            <a:lvl7pPr marL="2742520" indent="0">
              <a:buNone/>
              <a:defRPr sz="1600" b="1"/>
            </a:lvl7pPr>
            <a:lvl8pPr marL="3199606" indent="0">
              <a:buNone/>
              <a:defRPr sz="1600" b="1"/>
            </a:lvl8pPr>
            <a:lvl9pPr marL="365669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7DEE044-B431-40B4-8733-431EC76E0C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246630"/>
      </p:ext>
    </p:extLst>
  </p:cSld>
  <p:clrMapOvr>
    <a:masterClrMapping/>
  </p:clrMapOvr>
  <p:transition/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BED844D-7D6A-410A-8E52-D00D03E2D85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636730"/>
      </p:ext>
    </p:extLst>
  </p:cSld>
  <p:clrMapOvr>
    <a:masterClrMapping/>
  </p:clrMapOvr>
  <p:transition/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3747D04-94BD-4F6B-A7C6-18031B0C19E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543383"/>
      </p:ext>
    </p:extLst>
  </p:cSld>
  <p:clrMapOvr>
    <a:masterClrMapping/>
  </p:clrMapOvr>
  <p:transition/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3" y="20482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87" indent="0">
              <a:buNone/>
              <a:defRPr sz="1200"/>
            </a:lvl2pPr>
            <a:lvl3pPr marL="914174" indent="0">
              <a:buNone/>
              <a:defRPr sz="1000"/>
            </a:lvl3pPr>
            <a:lvl4pPr marL="1371260" indent="0">
              <a:buNone/>
              <a:defRPr sz="900"/>
            </a:lvl4pPr>
            <a:lvl5pPr marL="1828346" indent="0">
              <a:buNone/>
              <a:defRPr sz="900"/>
            </a:lvl5pPr>
            <a:lvl6pPr marL="2285433" indent="0">
              <a:buNone/>
              <a:defRPr sz="900"/>
            </a:lvl6pPr>
            <a:lvl7pPr marL="2742520" indent="0">
              <a:buNone/>
              <a:defRPr sz="900"/>
            </a:lvl7pPr>
            <a:lvl8pPr marL="3199606" indent="0">
              <a:buNone/>
              <a:defRPr sz="900"/>
            </a:lvl8pPr>
            <a:lvl9pPr marL="365669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3D399E2-01A9-4ECD-9C8D-493021CF39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491963"/>
      </p:ext>
    </p:extLst>
  </p:cSld>
  <p:clrMapOvr>
    <a:masterClrMapping/>
  </p:clrMapOvr>
  <p:transition/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0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0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087" indent="0">
              <a:buNone/>
              <a:defRPr sz="2800"/>
            </a:lvl2pPr>
            <a:lvl3pPr marL="914174" indent="0">
              <a:buNone/>
              <a:defRPr sz="2400"/>
            </a:lvl3pPr>
            <a:lvl4pPr marL="1371260" indent="0">
              <a:buNone/>
              <a:defRPr sz="2000"/>
            </a:lvl4pPr>
            <a:lvl5pPr marL="1828346" indent="0">
              <a:buNone/>
              <a:defRPr sz="2000"/>
            </a:lvl5pPr>
            <a:lvl6pPr marL="2285433" indent="0">
              <a:buNone/>
              <a:defRPr sz="2000"/>
            </a:lvl6pPr>
            <a:lvl7pPr marL="2742520" indent="0">
              <a:buNone/>
              <a:defRPr sz="2000"/>
            </a:lvl7pPr>
            <a:lvl8pPr marL="3199606" indent="0">
              <a:buNone/>
              <a:defRPr sz="2000"/>
            </a:lvl8pPr>
            <a:lvl9pPr marL="3656692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0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87" indent="0">
              <a:buNone/>
              <a:defRPr sz="1200"/>
            </a:lvl2pPr>
            <a:lvl3pPr marL="914174" indent="0">
              <a:buNone/>
              <a:defRPr sz="1000"/>
            </a:lvl3pPr>
            <a:lvl4pPr marL="1371260" indent="0">
              <a:buNone/>
              <a:defRPr sz="900"/>
            </a:lvl4pPr>
            <a:lvl5pPr marL="1828346" indent="0">
              <a:buNone/>
              <a:defRPr sz="900"/>
            </a:lvl5pPr>
            <a:lvl6pPr marL="2285433" indent="0">
              <a:buNone/>
              <a:defRPr sz="900"/>
            </a:lvl6pPr>
            <a:lvl7pPr marL="2742520" indent="0">
              <a:buNone/>
              <a:defRPr sz="900"/>
            </a:lvl7pPr>
            <a:lvl8pPr marL="3199606" indent="0">
              <a:buNone/>
              <a:defRPr sz="900"/>
            </a:lvl8pPr>
            <a:lvl9pPr marL="365669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D99669A-CC14-4126-A0A1-32703B8BA0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19642"/>
      </p:ext>
    </p:extLst>
  </p:cSld>
  <p:clrMapOvr>
    <a:masterClrMapping/>
  </p:clrMapOvr>
  <p:transition/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76FD74D-5D3E-4BE5-848C-66F30419CF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317738"/>
      </p:ext>
    </p:extLst>
  </p:cSld>
  <p:clrMapOvr>
    <a:masterClrMapping/>
  </p:clrMapOvr>
  <p:transition/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4" y="0"/>
            <a:ext cx="2105025" cy="4705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9" y="0"/>
            <a:ext cx="6167437" cy="4705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73E56E3-BF36-4402-B1A9-C732403C7A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2440"/>
      </p:ext>
    </p:extLst>
  </p:cSld>
  <p:clrMapOvr>
    <a:masterClrMapping/>
  </p:clrMapOvr>
  <p:transition/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,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2" y="5"/>
            <a:ext cx="7632700" cy="721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Текст 10"/>
          <p:cNvSpPr>
            <a:spLocks noGrp="1"/>
          </p:cNvSpPr>
          <p:nvPr>
            <p:ph type="body" sz="quarter" idx="19"/>
          </p:nvPr>
        </p:nvSpPr>
        <p:spPr>
          <a:xfrm>
            <a:off x="183175" y="4913439"/>
            <a:ext cx="4489477" cy="180900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Текст 9"/>
          <p:cNvSpPr>
            <a:spLocks noGrp="1"/>
          </p:cNvSpPr>
          <p:nvPr>
            <p:ph type="body" sz="quarter" idx="18"/>
          </p:nvPr>
        </p:nvSpPr>
        <p:spPr>
          <a:xfrm>
            <a:off x="183176" y="895273"/>
            <a:ext cx="8780585" cy="20241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aseline="0">
                <a:latin typeface="Evrop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20"/>
          </p:nvPr>
        </p:nvSpPr>
        <p:spPr>
          <a:xfrm>
            <a:off x="8332201" y="4836352"/>
            <a:ext cx="811823" cy="283369"/>
          </a:xfrm>
        </p:spPr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solidFill>
                  <a:srgbClr val="605D5C"/>
                </a:solidFill>
                <a:latin typeface="Arial" charset="0"/>
              </a:defRPr>
            </a:lvl1pPr>
          </a:lstStyle>
          <a:p>
            <a:pPr>
              <a:defRPr/>
            </a:pPr>
            <a:fld id="{404C4366-25CA-4F15-9061-F2DA0C696FB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0792801"/>
      </p:ext>
    </p:extLst>
  </p:cSld>
  <p:clrMapOvr>
    <a:masterClrMapping/>
  </p:clrMapOvr>
  <p:transition>
    <p:wipe dir="r"/>
  </p:transition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80933" y="1777758"/>
            <a:ext cx="4595131" cy="143957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3200" b="1">
                <a:solidFill>
                  <a:srgbClr val="404040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1"/>
          </p:nvPr>
        </p:nvSpPr>
        <p:spPr>
          <a:xfrm>
            <a:off x="468336" y="3778248"/>
            <a:ext cx="5903886" cy="3600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2"/>
          </p:nvPr>
        </p:nvSpPr>
        <p:spPr>
          <a:xfrm>
            <a:off x="468363" y="4194935"/>
            <a:ext cx="5903886" cy="750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rgbClr val="404040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182296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30" y="383384"/>
            <a:ext cx="139211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>
            <a:hlinkClick r:id="rId4"/>
          </p:cNvPr>
          <p:cNvSpPr txBox="1">
            <a:spLocks noChangeArrowheads="1"/>
          </p:cNvSpPr>
          <p:nvPr userDrawn="1"/>
        </p:nvSpPr>
        <p:spPr bwMode="auto">
          <a:xfrm>
            <a:off x="612531" y="4165997"/>
            <a:ext cx="139756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hlink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hlink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hlink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hlink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hlink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ru-RU" sz="1400" b="1">
                <a:solidFill>
                  <a:srgbClr val="003274"/>
                </a:solidFill>
              </a:rPr>
              <a:t>www.rosatom.ru</a:t>
            </a:r>
            <a:endParaRPr lang="ru-RU" altLang="ru-RU" sz="1400" b="1">
              <a:solidFill>
                <a:srgbClr val="003274"/>
              </a:solidFill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93" y="1841898"/>
            <a:ext cx="7723187" cy="1604963"/>
          </a:xfrm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/>
              <a:t>Образец заголовка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93" y="3489723"/>
            <a:ext cx="7723187" cy="270272"/>
          </a:xfrm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494723980"/>
      </p:ext>
    </p:extLst>
  </p:cSld>
  <p:clrMapOvr>
    <a:masterClrMapping/>
  </p:clrMapOvr>
  <p:transition>
    <p:split/>
  </p:transition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ctr"/>
          <a:lstStyle>
            <a:lvl1pPr algn="l">
              <a:defRPr sz="2700" b="1">
                <a:solidFill>
                  <a:srgbClr val="404040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23" y="1420691"/>
            <a:ext cx="4186808" cy="25898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14989" indent="-362884">
              <a:defRPr sz="1500"/>
            </a:lvl2pPr>
            <a:lvl3pPr marL="736932" indent="-290307">
              <a:defRPr sz="1500"/>
            </a:lvl3pPr>
            <a:lvl4pPr marL="1051431" indent="-290307">
              <a:defRPr sz="1500"/>
            </a:lvl4pPr>
            <a:lvl5pPr marL="1367791" indent="-290307">
              <a:defRPr sz="15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>
          <a:xfrm>
            <a:off x="455791" y="4620980"/>
            <a:ext cx="5327823" cy="215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7477149" y="4670866"/>
            <a:ext cx="1450974" cy="272798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latin typeface="+mn-lt"/>
                <a:cs typeface="+mn-cs"/>
              </a:defRPr>
            </a:lvl1pPr>
          </a:lstStyle>
          <a:p>
            <a:pPr>
              <a:defRPr/>
            </a:pPr>
            <a:fld id="{60D72371-184B-4AE4-8FA5-F602A6D1CD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5672382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ctr"/>
          <a:lstStyle>
            <a:lvl1pPr algn="l">
              <a:defRPr sz="2700" b="1">
                <a:solidFill>
                  <a:srgbClr val="404040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23" y="1420691"/>
            <a:ext cx="4186808" cy="25898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14989" indent="-362884">
              <a:defRPr sz="1500"/>
            </a:lvl2pPr>
            <a:lvl3pPr marL="736932" indent="-290307">
              <a:defRPr sz="1500"/>
            </a:lvl3pPr>
            <a:lvl4pPr marL="1051431" indent="-290307">
              <a:defRPr sz="1500"/>
            </a:lvl4pPr>
            <a:lvl5pPr marL="1367791" indent="-290307">
              <a:defRPr sz="15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>
          <a:xfrm>
            <a:off x="455791" y="4620980"/>
            <a:ext cx="5327823" cy="215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7477149" y="4670866"/>
            <a:ext cx="1450974" cy="272798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latin typeface="+mn-lt"/>
                <a:cs typeface="+mn-cs"/>
              </a:defRPr>
            </a:lvl1pPr>
          </a:lstStyle>
          <a:p>
            <a:pPr>
              <a:defRPr/>
            </a:pPr>
            <a:fld id="{60D72371-184B-4AE4-8FA5-F602A6D1CD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377776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еребивочный слайд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5" y="1132924"/>
            <a:ext cx="5184775" cy="266136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100" b="1">
                <a:solidFill>
                  <a:srgbClr val="404040"/>
                </a:solidFill>
              </a:defRPr>
            </a:lvl1pPr>
          </a:lstStyle>
          <a:p>
            <a:pPr lvl="0"/>
            <a:r>
              <a:rPr lang="ru-RU" dirty="0" err="1" smtClean="0"/>
              <a:t>Перебивочный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слайд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221" y="122635"/>
            <a:ext cx="8273562" cy="6238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34986" y="1132294"/>
            <a:ext cx="8274051" cy="345995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1859581"/>
      </p:ext>
    </p:extLst>
  </p:cSld>
  <p:clrMapOvr>
    <a:masterClrMapping/>
  </p:clrMapOvr>
  <p:transition/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220268"/>
            <a:ext cx="1674934" cy="1110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96" y="1635952"/>
            <a:ext cx="8280400" cy="773906"/>
          </a:xfrm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85" y="2463415"/>
            <a:ext cx="3743325" cy="486965"/>
          </a:xfrm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16872739"/>
      </p:ext>
    </p:extLst>
  </p:cSld>
  <p:clrMapOvr>
    <a:masterClrMapping/>
  </p:clrMapOvr>
  <p:transition>
    <p:fade/>
  </p:transition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FECE2EFA-98EE-4EFA-9B14-D0C38D65B8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9464200"/>
      </p:ext>
    </p:extLst>
  </p:cSld>
  <p:clrMapOvr>
    <a:masterClrMapping/>
  </p:clrMapOvr>
  <p:transition/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209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87" indent="0">
              <a:buNone/>
              <a:defRPr sz="1800"/>
            </a:lvl2pPr>
            <a:lvl3pPr marL="914174" indent="0">
              <a:buNone/>
              <a:defRPr sz="1600"/>
            </a:lvl3pPr>
            <a:lvl4pPr marL="1371260" indent="0">
              <a:buNone/>
              <a:defRPr sz="1400"/>
            </a:lvl4pPr>
            <a:lvl5pPr marL="1828346" indent="0">
              <a:buNone/>
              <a:defRPr sz="1400"/>
            </a:lvl5pPr>
            <a:lvl6pPr marL="2285433" indent="0">
              <a:buNone/>
              <a:defRPr sz="1400"/>
            </a:lvl6pPr>
            <a:lvl7pPr marL="2742520" indent="0">
              <a:buNone/>
              <a:defRPr sz="1400"/>
            </a:lvl7pPr>
            <a:lvl8pPr marL="3199606" indent="0">
              <a:buNone/>
              <a:defRPr sz="1400"/>
            </a:lvl8pPr>
            <a:lvl9pPr marL="3656692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24A675F4-13A7-4D4B-BF45-886838CB64D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3874857"/>
      </p:ext>
    </p:extLst>
  </p:cSld>
  <p:clrMapOvr>
    <a:masterClrMapping/>
  </p:clrMapOvr>
  <p:transition/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8317" y="844157"/>
            <a:ext cx="4135437" cy="38611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6178" y="844157"/>
            <a:ext cx="4137025" cy="38611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B74E8C27-79F1-4A1E-AC98-E93E3DF925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8841339"/>
      </p:ext>
    </p:extLst>
  </p:cSld>
  <p:clrMapOvr>
    <a:masterClrMapping/>
  </p:clrMapOvr>
  <p:transition/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7" indent="0">
              <a:buNone/>
              <a:defRPr sz="2000" b="1"/>
            </a:lvl2pPr>
            <a:lvl3pPr marL="914174" indent="0">
              <a:buNone/>
              <a:defRPr sz="1800" b="1"/>
            </a:lvl3pPr>
            <a:lvl4pPr marL="1371260" indent="0">
              <a:buNone/>
              <a:defRPr sz="1600" b="1"/>
            </a:lvl4pPr>
            <a:lvl5pPr marL="1828346" indent="0">
              <a:buNone/>
              <a:defRPr sz="1600" b="1"/>
            </a:lvl5pPr>
            <a:lvl6pPr marL="2285433" indent="0">
              <a:buNone/>
              <a:defRPr sz="1600" b="1"/>
            </a:lvl6pPr>
            <a:lvl7pPr marL="2742520" indent="0">
              <a:buNone/>
              <a:defRPr sz="1600" b="1"/>
            </a:lvl7pPr>
            <a:lvl8pPr marL="3199606" indent="0">
              <a:buNone/>
              <a:defRPr sz="1600" b="1"/>
            </a:lvl8pPr>
            <a:lvl9pPr marL="365669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7" indent="0">
              <a:buNone/>
              <a:defRPr sz="2000" b="1"/>
            </a:lvl2pPr>
            <a:lvl3pPr marL="914174" indent="0">
              <a:buNone/>
              <a:defRPr sz="1800" b="1"/>
            </a:lvl3pPr>
            <a:lvl4pPr marL="1371260" indent="0">
              <a:buNone/>
              <a:defRPr sz="1600" b="1"/>
            </a:lvl4pPr>
            <a:lvl5pPr marL="1828346" indent="0">
              <a:buNone/>
              <a:defRPr sz="1600" b="1"/>
            </a:lvl5pPr>
            <a:lvl6pPr marL="2285433" indent="0">
              <a:buNone/>
              <a:defRPr sz="1600" b="1"/>
            </a:lvl6pPr>
            <a:lvl7pPr marL="2742520" indent="0">
              <a:buNone/>
              <a:defRPr sz="1600" b="1"/>
            </a:lvl7pPr>
            <a:lvl8pPr marL="3199606" indent="0">
              <a:buNone/>
              <a:defRPr sz="1600" b="1"/>
            </a:lvl8pPr>
            <a:lvl9pPr marL="365669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A81412E1-1C95-4A34-9C10-CC9CC0B704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0066761"/>
      </p:ext>
    </p:extLst>
  </p:cSld>
  <p:clrMapOvr>
    <a:masterClrMapping/>
  </p:clrMapOvr>
  <p:transition/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4BED844D-7D6A-410A-8E52-D00D03E2D85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0237884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BAC61A1E-67CD-4ED2-AAEF-AD85CB13FB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5543487"/>
      </p:ext>
    </p:extLst>
  </p:cSld>
  <p:clrMapOvr>
    <a:masterClrMapping/>
  </p:clrMapOvr>
  <p:transition/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93747D04-94BD-4F6B-A7C6-18031B0C19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1835651"/>
      </p:ext>
    </p:extLst>
  </p:cSld>
  <p:clrMapOvr>
    <a:masterClrMapping/>
  </p:clrMapOvr>
  <p:transition/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3" y="20482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87" indent="0">
              <a:buNone/>
              <a:defRPr sz="1200"/>
            </a:lvl2pPr>
            <a:lvl3pPr marL="914174" indent="0">
              <a:buNone/>
              <a:defRPr sz="1000"/>
            </a:lvl3pPr>
            <a:lvl4pPr marL="1371260" indent="0">
              <a:buNone/>
              <a:defRPr sz="900"/>
            </a:lvl4pPr>
            <a:lvl5pPr marL="1828346" indent="0">
              <a:buNone/>
              <a:defRPr sz="900"/>
            </a:lvl5pPr>
            <a:lvl6pPr marL="2285433" indent="0">
              <a:buNone/>
              <a:defRPr sz="900"/>
            </a:lvl6pPr>
            <a:lvl7pPr marL="2742520" indent="0">
              <a:buNone/>
              <a:defRPr sz="900"/>
            </a:lvl7pPr>
            <a:lvl8pPr marL="3199606" indent="0">
              <a:buNone/>
              <a:defRPr sz="900"/>
            </a:lvl8pPr>
            <a:lvl9pPr marL="365669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8CF2284C-DECC-47BB-A90B-0064C043AFC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7713326"/>
      </p:ext>
    </p:extLst>
  </p:cSld>
  <p:clrMapOvr>
    <a:masterClrMapping/>
  </p:clrMapOvr>
  <p:transition/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0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0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087" indent="0">
              <a:buNone/>
              <a:defRPr sz="2800"/>
            </a:lvl2pPr>
            <a:lvl3pPr marL="914174" indent="0">
              <a:buNone/>
              <a:defRPr sz="2400"/>
            </a:lvl3pPr>
            <a:lvl4pPr marL="1371260" indent="0">
              <a:buNone/>
              <a:defRPr sz="2000"/>
            </a:lvl4pPr>
            <a:lvl5pPr marL="1828346" indent="0">
              <a:buNone/>
              <a:defRPr sz="2000"/>
            </a:lvl5pPr>
            <a:lvl6pPr marL="2285433" indent="0">
              <a:buNone/>
              <a:defRPr sz="2000"/>
            </a:lvl6pPr>
            <a:lvl7pPr marL="2742520" indent="0">
              <a:buNone/>
              <a:defRPr sz="2000"/>
            </a:lvl7pPr>
            <a:lvl8pPr marL="3199606" indent="0">
              <a:buNone/>
              <a:defRPr sz="2000"/>
            </a:lvl8pPr>
            <a:lvl9pPr marL="3656692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0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87" indent="0">
              <a:buNone/>
              <a:defRPr sz="1200"/>
            </a:lvl2pPr>
            <a:lvl3pPr marL="914174" indent="0">
              <a:buNone/>
              <a:defRPr sz="1000"/>
            </a:lvl3pPr>
            <a:lvl4pPr marL="1371260" indent="0">
              <a:buNone/>
              <a:defRPr sz="900"/>
            </a:lvl4pPr>
            <a:lvl5pPr marL="1828346" indent="0">
              <a:buNone/>
              <a:defRPr sz="900"/>
            </a:lvl5pPr>
            <a:lvl6pPr marL="2285433" indent="0">
              <a:buNone/>
              <a:defRPr sz="900"/>
            </a:lvl6pPr>
            <a:lvl7pPr marL="2742520" indent="0">
              <a:buNone/>
              <a:defRPr sz="900"/>
            </a:lvl7pPr>
            <a:lvl8pPr marL="3199606" indent="0">
              <a:buNone/>
              <a:defRPr sz="900"/>
            </a:lvl8pPr>
            <a:lvl9pPr marL="365669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CDF81024-335B-41EE-B0FF-F8FCF48287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3075838"/>
      </p:ext>
    </p:extLst>
  </p:cSld>
  <p:clrMapOvr>
    <a:masterClrMapping/>
  </p:clrMapOvr>
  <p:transition/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50DDBA6C-1386-4B11-B669-FBD8C5A89D0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9952888"/>
      </p:ext>
    </p:extLst>
  </p:cSld>
  <p:clrMapOvr>
    <a:masterClrMapping/>
  </p:clrMapOvr>
  <p:transition/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8" y="0"/>
            <a:ext cx="2105025" cy="4705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23" y="0"/>
            <a:ext cx="6167437" cy="4705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910FA6C7-F294-44FE-8D38-E5D78634DB8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9123161"/>
      </p:ext>
    </p:extLst>
  </p:cSld>
  <p:clrMapOvr>
    <a:masterClrMapping/>
  </p:clrMapOvr>
  <p:transition/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221" y="122635"/>
            <a:ext cx="8273562" cy="6238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34987" y="1132294"/>
            <a:ext cx="8274051" cy="34599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1859581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80933" y="1777760"/>
            <a:ext cx="4595131" cy="143957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3200" b="1">
                <a:solidFill>
                  <a:srgbClr val="40404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1"/>
          </p:nvPr>
        </p:nvSpPr>
        <p:spPr>
          <a:xfrm>
            <a:off x="468336" y="3778250"/>
            <a:ext cx="5903886" cy="3600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2"/>
          </p:nvPr>
        </p:nvSpPr>
        <p:spPr>
          <a:xfrm>
            <a:off x="468363" y="4194936"/>
            <a:ext cx="5903886" cy="750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rgbClr val="40404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18229686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ctr"/>
          <a:lstStyle>
            <a:lvl1pPr algn="l">
              <a:defRPr sz="2700" b="1">
                <a:solidFill>
                  <a:srgbClr val="40404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23" y="1420691"/>
            <a:ext cx="4186808" cy="25898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14989" indent="-362884">
              <a:defRPr sz="1500"/>
            </a:lvl2pPr>
            <a:lvl3pPr marL="736932" indent="-290307">
              <a:defRPr sz="1500"/>
            </a:lvl3pPr>
            <a:lvl4pPr marL="1051431" indent="-290307">
              <a:defRPr sz="1500"/>
            </a:lvl4pPr>
            <a:lvl5pPr marL="1367791" indent="-290307">
              <a:defRPr sz="15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>
          <a:xfrm>
            <a:off x="455792" y="4620980"/>
            <a:ext cx="5327823" cy="215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7477149" y="4670866"/>
            <a:ext cx="1450974" cy="272798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latin typeface="+mn-lt"/>
                <a:cs typeface="+mn-cs"/>
              </a:defRPr>
            </a:lvl1pPr>
          </a:lstStyle>
          <a:p>
            <a:pPr>
              <a:defRPr/>
            </a:pPr>
            <a:fld id="{60D72371-184B-4AE4-8FA5-F602A6D1CD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5672382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ctr"/>
          <a:lstStyle>
            <a:lvl1pPr algn="l">
              <a:defRPr sz="2700" b="1">
                <a:solidFill>
                  <a:srgbClr val="40404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23" y="1420691"/>
            <a:ext cx="4186808" cy="25898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14989" indent="-362884">
              <a:defRPr sz="1500"/>
            </a:lvl2pPr>
            <a:lvl3pPr marL="736932" indent="-290307">
              <a:defRPr sz="1500"/>
            </a:lvl3pPr>
            <a:lvl4pPr marL="1051431" indent="-290307">
              <a:defRPr sz="1500"/>
            </a:lvl4pPr>
            <a:lvl5pPr marL="1367791" indent="-290307">
              <a:defRPr sz="15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>
          <a:xfrm>
            <a:off x="455792" y="4620980"/>
            <a:ext cx="5327823" cy="215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7477149" y="4670866"/>
            <a:ext cx="1450974" cy="272798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latin typeface="+mn-lt"/>
                <a:cs typeface="+mn-cs"/>
              </a:defRPr>
            </a:lvl1pPr>
          </a:lstStyle>
          <a:p>
            <a:pPr>
              <a:defRPr/>
            </a:pPr>
            <a:fld id="{60D72371-184B-4AE4-8FA5-F602A6D1CD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377776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36" y="383384"/>
            <a:ext cx="139211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>
            <a:hlinkClick r:id="rId4"/>
          </p:cNvPr>
          <p:cNvSpPr txBox="1">
            <a:spLocks noChangeArrowheads="1"/>
          </p:cNvSpPr>
          <p:nvPr userDrawn="1"/>
        </p:nvSpPr>
        <p:spPr bwMode="auto">
          <a:xfrm>
            <a:off x="612531" y="4165997"/>
            <a:ext cx="139756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hlink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hlink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hlink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hlink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hlink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ru-RU" sz="1400" b="1">
                <a:solidFill>
                  <a:srgbClr val="003274"/>
                </a:solidFill>
              </a:rPr>
              <a:t>www.rosatom.ru</a:t>
            </a:r>
            <a:endParaRPr lang="ru-RU" altLang="ru-RU" sz="1400" b="1">
              <a:solidFill>
                <a:srgbClr val="003274"/>
              </a:solidFill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99" y="1841901"/>
            <a:ext cx="7723187" cy="1604963"/>
          </a:xfrm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99" y="3489724"/>
            <a:ext cx="7723187" cy="270272"/>
          </a:xfrm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94723980"/>
      </p:ext>
    </p:extLst>
  </p:cSld>
  <p:clrMapOvr>
    <a:masterClrMapping/>
  </p:clrMapOvr>
  <p:transition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209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87" indent="0">
              <a:buNone/>
              <a:defRPr sz="1800"/>
            </a:lvl2pPr>
            <a:lvl3pPr marL="914174" indent="0">
              <a:buNone/>
              <a:defRPr sz="1600"/>
            </a:lvl3pPr>
            <a:lvl4pPr marL="1371260" indent="0">
              <a:buNone/>
              <a:defRPr sz="1400"/>
            </a:lvl4pPr>
            <a:lvl5pPr marL="1828346" indent="0">
              <a:buNone/>
              <a:defRPr sz="1400"/>
            </a:lvl5pPr>
            <a:lvl6pPr marL="2285433" indent="0">
              <a:buNone/>
              <a:defRPr sz="1400"/>
            </a:lvl6pPr>
            <a:lvl7pPr marL="2742520" indent="0">
              <a:buNone/>
              <a:defRPr sz="1400"/>
            </a:lvl7pPr>
            <a:lvl8pPr marL="3199606" indent="0">
              <a:buNone/>
              <a:defRPr sz="1400"/>
            </a:lvl8pPr>
            <a:lvl9pPr marL="3656692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052639C-457A-4AA9-94C6-4F7E894330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451099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211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87" indent="0">
              <a:buNone/>
              <a:defRPr sz="1800"/>
            </a:lvl2pPr>
            <a:lvl3pPr marL="914174" indent="0">
              <a:buNone/>
              <a:defRPr sz="1600"/>
            </a:lvl3pPr>
            <a:lvl4pPr marL="1371260" indent="0">
              <a:buNone/>
              <a:defRPr sz="1400"/>
            </a:lvl4pPr>
            <a:lvl5pPr marL="1828346" indent="0">
              <a:buNone/>
              <a:defRPr sz="1400"/>
            </a:lvl5pPr>
            <a:lvl6pPr marL="2285433" indent="0">
              <a:buNone/>
              <a:defRPr sz="1400"/>
            </a:lvl6pPr>
            <a:lvl7pPr marL="2742520" indent="0">
              <a:buNone/>
              <a:defRPr sz="1400"/>
            </a:lvl7pPr>
            <a:lvl8pPr marL="3199606" indent="0">
              <a:buNone/>
              <a:defRPr sz="1400"/>
            </a:lvl8pPr>
            <a:lvl9pPr marL="3656692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33403C0F-6855-466C-9BC7-204E16E110D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3835034"/>
      </p:ext>
    </p:extLst>
  </p:cSld>
  <p:clrMapOvr>
    <a:masterClrMapping/>
  </p:clrMapOvr>
  <p:transition/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BAC61A1E-67CD-4ED2-AAEF-AD85CB13FB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5543487"/>
      </p:ext>
    </p:extLst>
  </p:cSld>
  <p:clrMapOvr>
    <a:masterClrMapping/>
  </p:clrMapOvr>
  <p:transition/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212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87" indent="0">
              <a:buNone/>
              <a:defRPr sz="1800"/>
            </a:lvl2pPr>
            <a:lvl3pPr marL="914174" indent="0">
              <a:buNone/>
              <a:defRPr sz="1600"/>
            </a:lvl3pPr>
            <a:lvl4pPr marL="1371260" indent="0">
              <a:buNone/>
              <a:defRPr sz="1400"/>
            </a:lvl4pPr>
            <a:lvl5pPr marL="1828346" indent="0">
              <a:buNone/>
              <a:defRPr sz="1400"/>
            </a:lvl5pPr>
            <a:lvl6pPr marL="2285433" indent="0">
              <a:buNone/>
              <a:defRPr sz="1400"/>
            </a:lvl6pPr>
            <a:lvl7pPr marL="2742520" indent="0">
              <a:buNone/>
              <a:defRPr sz="1400"/>
            </a:lvl7pPr>
            <a:lvl8pPr marL="3199606" indent="0">
              <a:buNone/>
              <a:defRPr sz="1400"/>
            </a:lvl8pPr>
            <a:lvl9pPr marL="3656692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33403C0F-6855-466C-9BC7-204E16E110D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3835034"/>
      </p:ext>
    </p:extLst>
  </p:cSld>
  <p:clrMapOvr>
    <a:masterClrMapping/>
  </p:clrMapOvr>
  <p:transition/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8317" y="844158"/>
            <a:ext cx="4135437" cy="38611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6182" y="844158"/>
            <a:ext cx="4137025" cy="38611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EF1C7388-C905-4025-B389-D962F53B36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4590958"/>
      </p:ext>
    </p:extLst>
  </p:cSld>
  <p:clrMapOvr>
    <a:masterClrMapping/>
  </p:clrMapOvr>
  <p:transition/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7" indent="0">
              <a:buNone/>
              <a:defRPr sz="2000" b="1"/>
            </a:lvl2pPr>
            <a:lvl3pPr marL="914174" indent="0">
              <a:buNone/>
              <a:defRPr sz="1800" b="1"/>
            </a:lvl3pPr>
            <a:lvl4pPr marL="1371260" indent="0">
              <a:buNone/>
              <a:defRPr sz="1600" b="1"/>
            </a:lvl4pPr>
            <a:lvl5pPr marL="1828346" indent="0">
              <a:buNone/>
              <a:defRPr sz="1600" b="1"/>
            </a:lvl5pPr>
            <a:lvl6pPr marL="2285433" indent="0">
              <a:buNone/>
              <a:defRPr sz="1600" b="1"/>
            </a:lvl6pPr>
            <a:lvl7pPr marL="2742520" indent="0">
              <a:buNone/>
              <a:defRPr sz="1600" b="1"/>
            </a:lvl7pPr>
            <a:lvl8pPr marL="3199606" indent="0">
              <a:buNone/>
              <a:defRPr sz="1600" b="1"/>
            </a:lvl8pPr>
            <a:lvl9pPr marL="365669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7" indent="0">
              <a:buNone/>
              <a:defRPr sz="2000" b="1"/>
            </a:lvl2pPr>
            <a:lvl3pPr marL="914174" indent="0">
              <a:buNone/>
              <a:defRPr sz="1800" b="1"/>
            </a:lvl3pPr>
            <a:lvl4pPr marL="1371260" indent="0">
              <a:buNone/>
              <a:defRPr sz="1600" b="1"/>
            </a:lvl4pPr>
            <a:lvl5pPr marL="1828346" indent="0">
              <a:buNone/>
              <a:defRPr sz="1600" b="1"/>
            </a:lvl5pPr>
            <a:lvl6pPr marL="2285433" indent="0">
              <a:buNone/>
              <a:defRPr sz="1600" b="1"/>
            </a:lvl6pPr>
            <a:lvl7pPr marL="2742520" indent="0">
              <a:buNone/>
              <a:defRPr sz="1600" b="1"/>
            </a:lvl7pPr>
            <a:lvl8pPr marL="3199606" indent="0">
              <a:buNone/>
              <a:defRPr sz="1600" b="1"/>
            </a:lvl8pPr>
            <a:lvl9pPr marL="365669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421F11BF-CE1E-4F90-B09D-61E99B9901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6394914"/>
      </p:ext>
    </p:extLst>
  </p:cSld>
  <p:clrMapOvr>
    <a:masterClrMapping/>
  </p:clrMapOvr>
  <p:transition/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AE29D521-92B4-4964-B2F6-1C37DC451FC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7300622"/>
      </p:ext>
    </p:extLst>
  </p:cSld>
  <p:clrMapOvr>
    <a:masterClrMapping/>
  </p:clrMapOvr>
  <p:transition/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34355CD3-9376-400F-8CA3-45309C2448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5025284"/>
      </p:ext>
    </p:extLst>
  </p:cSld>
  <p:clrMapOvr>
    <a:masterClrMapping/>
  </p:clrMapOvr>
  <p:transition/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3" y="204826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87" indent="0">
              <a:buNone/>
              <a:defRPr sz="1200"/>
            </a:lvl2pPr>
            <a:lvl3pPr marL="914174" indent="0">
              <a:buNone/>
              <a:defRPr sz="1000"/>
            </a:lvl3pPr>
            <a:lvl4pPr marL="1371260" indent="0">
              <a:buNone/>
              <a:defRPr sz="900"/>
            </a:lvl4pPr>
            <a:lvl5pPr marL="1828346" indent="0">
              <a:buNone/>
              <a:defRPr sz="900"/>
            </a:lvl5pPr>
            <a:lvl6pPr marL="2285433" indent="0">
              <a:buNone/>
              <a:defRPr sz="900"/>
            </a:lvl6pPr>
            <a:lvl7pPr marL="2742520" indent="0">
              <a:buNone/>
              <a:defRPr sz="900"/>
            </a:lvl7pPr>
            <a:lvl8pPr marL="3199606" indent="0">
              <a:buNone/>
              <a:defRPr sz="900"/>
            </a:lvl8pPr>
            <a:lvl9pPr marL="365669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F985FA53-1B28-41A4-AFFB-1932313DD6D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8261119"/>
      </p:ext>
    </p:extLst>
  </p:cSld>
  <p:clrMapOvr>
    <a:masterClrMapping/>
  </p:clrMapOvr>
  <p:transition/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0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0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087" indent="0">
              <a:buNone/>
              <a:defRPr sz="2800"/>
            </a:lvl2pPr>
            <a:lvl3pPr marL="914174" indent="0">
              <a:buNone/>
              <a:defRPr sz="2400"/>
            </a:lvl3pPr>
            <a:lvl4pPr marL="1371260" indent="0">
              <a:buNone/>
              <a:defRPr sz="2000"/>
            </a:lvl4pPr>
            <a:lvl5pPr marL="1828346" indent="0">
              <a:buNone/>
              <a:defRPr sz="2000"/>
            </a:lvl5pPr>
            <a:lvl6pPr marL="2285433" indent="0">
              <a:buNone/>
              <a:defRPr sz="2000"/>
            </a:lvl6pPr>
            <a:lvl7pPr marL="2742520" indent="0">
              <a:buNone/>
              <a:defRPr sz="2000"/>
            </a:lvl7pPr>
            <a:lvl8pPr marL="3199606" indent="0">
              <a:buNone/>
              <a:defRPr sz="2000"/>
            </a:lvl8pPr>
            <a:lvl9pPr marL="3656692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0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87" indent="0">
              <a:buNone/>
              <a:defRPr sz="1200"/>
            </a:lvl2pPr>
            <a:lvl3pPr marL="914174" indent="0">
              <a:buNone/>
              <a:defRPr sz="1000"/>
            </a:lvl3pPr>
            <a:lvl4pPr marL="1371260" indent="0">
              <a:buNone/>
              <a:defRPr sz="900"/>
            </a:lvl4pPr>
            <a:lvl5pPr marL="1828346" indent="0">
              <a:buNone/>
              <a:defRPr sz="900"/>
            </a:lvl5pPr>
            <a:lvl6pPr marL="2285433" indent="0">
              <a:buNone/>
              <a:defRPr sz="900"/>
            </a:lvl6pPr>
            <a:lvl7pPr marL="2742520" indent="0">
              <a:buNone/>
              <a:defRPr sz="900"/>
            </a:lvl7pPr>
            <a:lvl8pPr marL="3199606" indent="0">
              <a:buNone/>
              <a:defRPr sz="900"/>
            </a:lvl8pPr>
            <a:lvl9pPr marL="365669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C89EC431-901D-4296-868C-AC84D8B0DF8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5162967"/>
      </p:ext>
    </p:extLst>
  </p:cSld>
  <p:clrMapOvr>
    <a:masterClrMapping/>
  </p:clrMapOvr>
  <p:transition/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19F8317D-187E-4A33-856C-D8C34B3F9AA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1383241"/>
      </p:ext>
    </p:extLst>
  </p:cSld>
  <p:clrMapOvr>
    <a:masterClrMapping/>
  </p:clrMapOvr>
  <p:transition/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61" y="0"/>
            <a:ext cx="2105025" cy="4705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23" y="0"/>
            <a:ext cx="6167437" cy="4705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6FD7B4DF-6870-4AAB-8E82-280CE94A99B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7324179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8317" y="844155"/>
            <a:ext cx="4135437" cy="38611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6176" y="844155"/>
            <a:ext cx="4137025" cy="38611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EF1C7388-C905-4025-B389-D962F53B36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4590958"/>
      </p:ext>
    </p:extLst>
  </p:cSld>
  <p:clrMapOvr>
    <a:masterClrMapping/>
  </p:clrMapOvr>
  <p:transition/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2" y="8"/>
            <a:ext cx="7632700" cy="721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Текст 10"/>
          <p:cNvSpPr>
            <a:spLocks noGrp="1"/>
          </p:cNvSpPr>
          <p:nvPr>
            <p:ph type="body" sz="quarter" idx="19"/>
          </p:nvPr>
        </p:nvSpPr>
        <p:spPr>
          <a:xfrm>
            <a:off x="183175" y="4913439"/>
            <a:ext cx="4489477" cy="180900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Текст 9"/>
          <p:cNvSpPr>
            <a:spLocks noGrp="1"/>
          </p:cNvSpPr>
          <p:nvPr>
            <p:ph type="body" sz="quarter" idx="18"/>
          </p:nvPr>
        </p:nvSpPr>
        <p:spPr>
          <a:xfrm>
            <a:off x="183176" y="895276"/>
            <a:ext cx="8780585" cy="20241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aseline="0">
                <a:latin typeface="Evrop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20"/>
          </p:nvPr>
        </p:nvSpPr>
        <p:spPr>
          <a:xfrm>
            <a:off x="8332207" y="4836355"/>
            <a:ext cx="811823" cy="283369"/>
          </a:xfrm>
        </p:spPr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solidFill>
                  <a:srgbClr val="605D5C"/>
                </a:solidFill>
              </a:defRPr>
            </a:lvl1pPr>
          </a:lstStyle>
          <a:p>
            <a:pPr>
              <a:defRPr/>
            </a:pPr>
            <a:fld id="{7BA23423-64AE-425B-90D6-B0872AE107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2784296"/>
      </p:ext>
    </p:extLst>
  </p:cSld>
  <p:clrMapOvr>
    <a:masterClrMapping/>
  </p:clrMapOvr>
  <p:transition>
    <p:wipe dir="r"/>
  </p:transition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blipFill dpi="0" rotWithShape="1">
          <a:blip r:embed="rId2" cstate="email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logo1"/>
          <p:cNvGrpSpPr>
            <a:grpSpLocks/>
          </p:cNvGrpSpPr>
          <p:nvPr userDrawn="1"/>
        </p:nvGrpSpPr>
        <p:grpSpPr bwMode="auto">
          <a:xfrm>
            <a:off x="3795349" y="679856"/>
            <a:ext cx="5348654" cy="4463653"/>
            <a:chOff x="4111200" y="907200"/>
            <a:chExt cx="5794800" cy="5950800"/>
          </a:xfrm>
        </p:grpSpPr>
        <p:pic>
          <p:nvPicPr>
            <p:cNvPr id="7" name="Рисунок 18" descr="ARMZ_txt_ru.jp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1498" y="5810400"/>
              <a:ext cx="4814502" cy="104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Рисунок 17" descr="ARMZ_logo_ru.png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1200" y="907200"/>
              <a:ext cx="1348041" cy="191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logo2" hidden="1"/>
          <p:cNvGrpSpPr>
            <a:grpSpLocks/>
          </p:cNvGrpSpPr>
          <p:nvPr userDrawn="1"/>
        </p:nvGrpSpPr>
        <p:grpSpPr bwMode="auto">
          <a:xfrm>
            <a:off x="3795349" y="679856"/>
            <a:ext cx="5348654" cy="4463653"/>
            <a:chOff x="4111200" y="907200"/>
            <a:chExt cx="5794800" cy="5950800"/>
          </a:xfrm>
        </p:grpSpPr>
        <p:pic>
          <p:nvPicPr>
            <p:cNvPr id="12" name="Рисунок 20" descr="ARMZ_txt_en.jpg" hidden="1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7753" y="5810400"/>
              <a:ext cx="4868247" cy="104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Рисунок 21" descr="ARMZ_logo_en.png" hidden="1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1200" y="907200"/>
              <a:ext cx="1348041" cy="191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782" y="2683800"/>
            <a:ext cx="8779569" cy="1120500"/>
          </a:xfrm>
        </p:spPr>
        <p:txBody>
          <a:bodyPr lIns="89978" rIns="89978" anchor="t">
            <a:normAutofit/>
          </a:bodyPr>
          <a:lstStyle>
            <a:lvl1pPr algn="ctr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80" y="4190400"/>
            <a:ext cx="4293415" cy="278100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457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182780" y="4517100"/>
            <a:ext cx="4293415" cy="162000"/>
          </a:xfrm>
        </p:spPr>
        <p:txBody>
          <a:bodyPr/>
          <a:lstStyle>
            <a:lvl1pPr>
              <a:buFontTx/>
              <a:buNone/>
              <a:defRPr>
                <a:latin typeface="+mj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4"/>
          </p:nvPr>
        </p:nvSpPr>
        <p:spPr>
          <a:xfrm>
            <a:off x="1143139" y="4835700"/>
            <a:ext cx="3333046" cy="162000"/>
          </a:xfrm>
        </p:spPr>
        <p:txBody>
          <a:bodyPr/>
          <a:lstStyle>
            <a:lvl1pPr>
              <a:buFontTx/>
              <a:buNone/>
              <a:defRPr>
                <a:latin typeface="+mj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Дата 21"/>
          <p:cNvSpPr>
            <a:spLocks noGrp="1"/>
          </p:cNvSpPr>
          <p:nvPr userDrawn="1">
            <p:ph type="dt" sz="half" idx="15"/>
          </p:nvPr>
        </p:nvSpPr>
        <p:spPr>
          <a:xfrm>
            <a:off x="183185" y="4767297"/>
            <a:ext cx="893885" cy="273844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605D5C"/>
                </a:solidFill>
                <a:latin typeface="Evropa" charset="0"/>
                <a:cs typeface="Arial" pitchFamily="34" charset="0"/>
              </a:defRPr>
            </a:lvl1pPr>
          </a:lstStyle>
          <a:p>
            <a:pPr>
              <a:defRPr/>
            </a:pPr>
            <a:fld id="{1D1DDF40-53E9-4CBE-82F0-EB32D26FB9AD}" type="datetime1">
              <a:rPr lang="ru-RU"/>
              <a:pPr>
                <a:defRPr/>
              </a:pPr>
              <a:t>01.07.2022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315525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850708" y="1066500"/>
            <a:ext cx="1801108" cy="21897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2658464" y="1047600"/>
            <a:ext cx="6303877" cy="2227500"/>
          </a:xfrm>
        </p:spPr>
        <p:txBody>
          <a:bodyPr tIns="179955"/>
          <a:lstStyle>
            <a:lvl1pPr marL="631668" indent="0" algn="l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3"/>
          </p:nvPr>
        </p:nvSpPr>
        <p:spPr>
          <a:xfrm>
            <a:off x="850708" y="3553200"/>
            <a:ext cx="8108308" cy="1015200"/>
          </a:xfrm>
        </p:spPr>
        <p:txBody>
          <a:bodyPr/>
          <a:lstStyle>
            <a:lvl1pPr>
              <a:buFontTx/>
              <a:buNone/>
              <a:defRPr>
                <a:solidFill>
                  <a:schemeClr val="accent6"/>
                </a:solidFill>
              </a:defRPr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56EB4017-53D4-4DB2-A51D-408D88562B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842242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5B07F66A-86B5-43F0-91A2-50C5B30E94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251065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9" y="896400"/>
            <a:ext cx="8776246" cy="202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1C821375-A858-41D2-B5BD-EBE8F5951F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39395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Содержимое 7"/>
          <p:cNvSpPr>
            <a:spLocks noGrp="1"/>
          </p:cNvSpPr>
          <p:nvPr>
            <p:ph sz="quarter" idx="13"/>
          </p:nvPr>
        </p:nvSpPr>
        <p:spPr>
          <a:xfrm>
            <a:off x="182769" y="1061100"/>
            <a:ext cx="8776246" cy="36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5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911653DA-BD24-4599-A95F-4AEBA9F8D1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252429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под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9" y="896400"/>
            <a:ext cx="8776246" cy="202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82769" y="1274400"/>
            <a:ext cx="8776246" cy="345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A3B8A9AC-42B0-49E1-9C3D-EFBCDA9304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169195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9" y="896400"/>
            <a:ext cx="8776246" cy="202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82769" y="1274400"/>
            <a:ext cx="8776246" cy="2373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4"/>
          </p:nvPr>
        </p:nvSpPr>
        <p:spPr>
          <a:xfrm>
            <a:off x="182769" y="3912300"/>
            <a:ext cx="8776246" cy="818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6DD90149-076C-4095-9E7E-C790DD4273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571361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, объект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9" y="896400"/>
            <a:ext cx="8776246" cy="202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82776" y="1274400"/>
            <a:ext cx="4286769" cy="3456000"/>
          </a:xfrm>
        </p:spPr>
        <p:txBody>
          <a:bodyPr tIns="28792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4672257" y="1274400"/>
            <a:ext cx="4286769" cy="3456000"/>
          </a:xfrm>
        </p:spPr>
        <p:txBody>
          <a:bodyPr tIns="28792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B3F8BE9B-21D7-4488-A39E-D1705BDC3C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683818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82776" y="1061100"/>
            <a:ext cx="4286769" cy="36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4672257" y="1061100"/>
            <a:ext cx="4286769" cy="36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A155829F-509E-468C-A282-21821241CF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9667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7" indent="0">
              <a:buNone/>
              <a:defRPr sz="2000" b="1"/>
            </a:lvl2pPr>
            <a:lvl3pPr marL="914174" indent="0">
              <a:buNone/>
              <a:defRPr sz="1800" b="1"/>
            </a:lvl3pPr>
            <a:lvl4pPr marL="1371260" indent="0">
              <a:buNone/>
              <a:defRPr sz="1600" b="1"/>
            </a:lvl4pPr>
            <a:lvl5pPr marL="1828346" indent="0">
              <a:buNone/>
              <a:defRPr sz="1600" b="1"/>
            </a:lvl5pPr>
            <a:lvl6pPr marL="2285433" indent="0">
              <a:buNone/>
              <a:defRPr sz="1600" b="1"/>
            </a:lvl6pPr>
            <a:lvl7pPr marL="2742520" indent="0">
              <a:buNone/>
              <a:defRPr sz="1600" b="1"/>
            </a:lvl7pPr>
            <a:lvl8pPr marL="3199606" indent="0">
              <a:buNone/>
              <a:defRPr sz="1600" b="1"/>
            </a:lvl8pPr>
            <a:lvl9pPr marL="3656692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7" indent="0">
              <a:buNone/>
              <a:defRPr sz="2000" b="1"/>
            </a:lvl2pPr>
            <a:lvl3pPr marL="914174" indent="0">
              <a:buNone/>
              <a:defRPr sz="1800" b="1"/>
            </a:lvl3pPr>
            <a:lvl4pPr marL="1371260" indent="0">
              <a:buNone/>
              <a:defRPr sz="1600" b="1"/>
            </a:lvl4pPr>
            <a:lvl5pPr marL="1828346" indent="0">
              <a:buNone/>
              <a:defRPr sz="1600" b="1"/>
            </a:lvl5pPr>
            <a:lvl6pPr marL="2285433" indent="0">
              <a:buNone/>
              <a:defRPr sz="1600" b="1"/>
            </a:lvl6pPr>
            <a:lvl7pPr marL="2742520" indent="0">
              <a:buNone/>
              <a:defRPr sz="1600" b="1"/>
            </a:lvl7pPr>
            <a:lvl8pPr marL="3199606" indent="0">
              <a:buNone/>
              <a:defRPr sz="1600" b="1"/>
            </a:lvl8pPr>
            <a:lvl9pPr marL="3656692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421F11BF-CE1E-4F90-B09D-61E99B9901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6394914"/>
      </p:ext>
    </p:extLst>
  </p:cSld>
  <p:clrMapOvr>
    <a:masterClrMapping/>
  </p:clrMapOvr>
  <p:transition/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9" y="896400"/>
            <a:ext cx="8776246" cy="202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82776" y="1274400"/>
            <a:ext cx="4286769" cy="345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4672257" y="1274400"/>
            <a:ext cx="4286769" cy="345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2B75D9F9-EC17-43F0-89B7-3A4DA8CE02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194487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горизонтальны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82769" y="1061100"/>
            <a:ext cx="8776246" cy="1741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4"/>
          </p:nvPr>
        </p:nvSpPr>
        <p:spPr>
          <a:xfrm>
            <a:off x="182769" y="3002400"/>
            <a:ext cx="8776246" cy="1741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27058097-D0D9-4245-A508-AF296AEF1B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912763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горизонтальных объекта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9" y="896400"/>
            <a:ext cx="8776246" cy="202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82769" y="1274400"/>
            <a:ext cx="8776246" cy="1647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182782" y="3096900"/>
            <a:ext cx="8779569" cy="1647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EBDF810D-0CCD-460D-BB98-348A43ADF3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212590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маленьких объекта и один больш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82776" y="1061100"/>
            <a:ext cx="4286769" cy="1741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4672257" y="1061100"/>
            <a:ext cx="4286769" cy="36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182776" y="2991600"/>
            <a:ext cx="4286769" cy="1741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BEC686D5-9761-41C5-9FCB-C633BD1F6A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678772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маленьких объекта, один большой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9" y="896400"/>
            <a:ext cx="8776246" cy="202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82776" y="1274400"/>
            <a:ext cx="4286769" cy="1647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4672257" y="1274400"/>
            <a:ext cx="4286769" cy="345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182776" y="3083400"/>
            <a:ext cx="4286769" cy="1647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2CA598A0-32EF-4344-96D8-E59E46FB37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376700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дин большой объект и два маленьки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4672257" y="1061100"/>
            <a:ext cx="4286769" cy="1741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182776" y="1061100"/>
            <a:ext cx="4286769" cy="36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4672257" y="2991600"/>
            <a:ext cx="4286769" cy="1741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BFBBC352-73A6-47EB-89FD-A42106F745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289115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дин большой объект, два маленьких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9" y="896400"/>
            <a:ext cx="8776246" cy="202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4672257" y="1274400"/>
            <a:ext cx="4286769" cy="1647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182776" y="1274400"/>
            <a:ext cx="4286769" cy="345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4672257" y="3083400"/>
            <a:ext cx="4286769" cy="1647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EF6FF599-761E-4EF7-B6E1-450539F5C4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60452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ой объект сверху и два маленьки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82769" y="1061100"/>
            <a:ext cx="8776246" cy="1741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4"/>
          </p:nvPr>
        </p:nvSpPr>
        <p:spPr>
          <a:xfrm>
            <a:off x="182776" y="3002400"/>
            <a:ext cx="4286769" cy="1741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4672257" y="3002400"/>
            <a:ext cx="4286769" cy="1741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4C705E79-33AD-4AB8-A3ED-74D283BD10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321666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ой объект сверху, два маленьких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9" y="896400"/>
            <a:ext cx="8776246" cy="202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82769" y="1274400"/>
            <a:ext cx="8776246" cy="1647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182776" y="3096900"/>
            <a:ext cx="4286769" cy="1647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4672257" y="3096900"/>
            <a:ext cx="4286769" cy="1647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E4A4599B-3925-417D-B9C6-2474169D87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831698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маленьких объекта сверху и один больш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82769" y="3002400"/>
            <a:ext cx="8776246" cy="1741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4"/>
          </p:nvPr>
        </p:nvSpPr>
        <p:spPr>
          <a:xfrm>
            <a:off x="182776" y="1061100"/>
            <a:ext cx="4286769" cy="1741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4672257" y="1061100"/>
            <a:ext cx="4286769" cy="1741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5603112F-9A6E-43AF-B28A-EA4C48F601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366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AE29D521-92B4-4964-B2F6-1C37DC451FC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7300622"/>
      </p:ext>
    </p:extLst>
  </p:cSld>
  <p:clrMapOvr>
    <a:masterClrMapping/>
  </p:clrMapOvr>
  <p:transition/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маленьких объекта сверху, один большой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9" y="896400"/>
            <a:ext cx="8776246" cy="202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82769" y="3096900"/>
            <a:ext cx="8776246" cy="1647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182776" y="1274400"/>
            <a:ext cx="4286769" cy="1647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4672257" y="1274400"/>
            <a:ext cx="4286769" cy="1647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BA876D7A-E91D-46E0-BCF8-158050A3CB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231396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82776" y="3002400"/>
            <a:ext cx="4286769" cy="1741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4"/>
          </p:nvPr>
        </p:nvSpPr>
        <p:spPr>
          <a:xfrm>
            <a:off x="182776" y="1061100"/>
            <a:ext cx="4286769" cy="1741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4672257" y="1061100"/>
            <a:ext cx="4286769" cy="1741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" name="Содержимое 7"/>
          <p:cNvSpPr>
            <a:spLocks noGrp="1"/>
          </p:cNvSpPr>
          <p:nvPr>
            <p:ph sz="quarter" idx="16"/>
          </p:nvPr>
        </p:nvSpPr>
        <p:spPr>
          <a:xfrm>
            <a:off x="4672257" y="3002400"/>
            <a:ext cx="4286769" cy="1741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75A57882-2E13-45D5-8465-59966085A5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813635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9" y="896400"/>
            <a:ext cx="8776246" cy="202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82776" y="3096900"/>
            <a:ext cx="4286769" cy="1647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182776" y="1274400"/>
            <a:ext cx="4286769" cy="1647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4672257" y="1274400"/>
            <a:ext cx="4286769" cy="1647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" name="Содержимое 7"/>
          <p:cNvSpPr>
            <a:spLocks noGrp="1"/>
          </p:cNvSpPr>
          <p:nvPr>
            <p:ph sz="quarter" idx="16"/>
          </p:nvPr>
        </p:nvSpPr>
        <p:spPr>
          <a:xfrm>
            <a:off x="4672257" y="3096900"/>
            <a:ext cx="4286769" cy="1647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FBC22E2A-3C52-42B1-BE38-8433DF902B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162035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 и четыре подзагол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4"/>
          </p:nvPr>
        </p:nvSpPr>
        <p:spPr>
          <a:xfrm>
            <a:off x="182776" y="1390500"/>
            <a:ext cx="4286769" cy="1412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1" name="Текст 8"/>
          <p:cNvSpPr>
            <a:spLocks noGrp="1"/>
          </p:cNvSpPr>
          <p:nvPr>
            <p:ph type="body" sz="quarter" idx="17"/>
          </p:nvPr>
        </p:nvSpPr>
        <p:spPr>
          <a:xfrm>
            <a:off x="182776" y="1061100"/>
            <a:ext cx="4286769" cy="226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Содержимое 7"/>
          <p:cNvSpPr>
            <a:spLocks noGrp="1"/>
          </p:cNvSpPr>
          <p:nvPr>
            <p:ph sz="quarter" idx="18"/>
          </p:nvPr>
        </p:nvSpPr>
        <p:spPr>
          <a:xfrm>
            <a:off x="4672257" y="1390500"/>
            <a:ext cx="4286769" cy="1412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3" name="Текст 8"/>
          <p:cNvSpPr>
            <a:spLocks noGrp="1"/>
          </p:cNvSpPr>
          <p:nvPr>
            <p:ph type="body" sz="quarter" idx="19"/>
          </p:nvPr>
        </p:nvSpPr>
        <p:spPr>
          <a:xfrm>
            <a:off x="4672257" y="1061100"/>
            <a:ext cx="4286769" cy="226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7"/>
          <p:cNvSpPr>
            <a:spLocks noGrp="1"/>
          </p:cNvSpPr>
          <p:nvPr>
            <p:ph sz="quarter" idx="20"/>
          </p:nvPr>
        </p:nvSpPr>
        <p:spPr>
          <a:xfrm>
            <a:off x="182776" y="3334500"/>
            <a:ext cx="4286769" cy="1412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5" name="Текст 8"/>
          <p:cNvSpPr>
            <a:spLocks noGrp="1"/>
          </p:cNvSpPr>
          <p:nvPr>
            <p:ph type="body" sz="quarter" idx="21"/>
          </p:nvPr>
        </p:nvSpPr>
        <p:spPr>
          <a:xfrm>
            <a:off x="182776" y="3002400"/>
            <a:ext cx="4286769" cy="226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Содержимое 7"/>
          <p:cNvSpPr>
            <a:spLocks noGrp="1"/>
          </p:cNvSpPr>
          <p:nvPr>
            <p:ph sz="quarter" idx="22"/>
          </p:nvPr>
        </p:nvSpPr>
        <p:spPr>
          <a:xfrm>
            <a:off x="4672257" y="3334500"/>
            <a:ext cx="4286769" cy="1412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7" name="Текст 8"/>
          <p:cNvSpPr>
            <a:spLocks noGrp="1"/>
          </p:cNvSpPr>
          <p:nvPr>
            <p:ph type="body" sz="quarter" idx="23"/>
          </p:nvPr>
        </p:nvSpPr>
        <p:spPr>
          <a:xfrm>
            <a:off x="4672257" y="3002400"/>
            <a:ext cx="4286769" cy="226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B80355C5-BF04-4063-9654-804DDA74A8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812016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кторные фигур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9" y="896400"/>
            <a:ext cx="8776246" cy="202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82776" y="2961900"/>
            <a:ext cx="4286769" cy="177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" name="Содержимое 7"/>
          <p:cNvSpPr>
            <a:spLocks noGrp="1"/>
          </p:cNvSpPr>
          <p:nvPr>
            <p:ph sz="quarter" idx="16"/>
          </p:nvPr>
        </p:nvSpPr>
        <p:spPr>
          <a:xfrm>
            <a:off x="4672257" y="2961900"/>
            <a:ext cx="4286769" cy="177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1559E718-68EB-47EC-9820-BF4A091434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350763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кала вре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9" y="896400"/>
            <a:ext cx="8776246" cy="202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405418" y="3701700"/>
            <a:ext cx="1761231" cy="9639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6892072" y="3701700"/>
            <a:ext cx="1761231" cy="9639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2" name="Рисунок 8"/>
          <p:cNvSpPr>
            <a:spLocks noGrp="1"/>
          </p:cNvSpPr>
          <p:nvPr>
            <p:ph type="pic" sz="quarter" idx="15"/>
          </p:nvPr>
        </p:nvSpPr>
        <p:spPr>
          <a:xfrm>
            <a:off x="4729856" y="3701700"/>
            <a:ext cx="1761231" cy="9639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3" name="Рисунок 8"/>
          <p:cNvSpPr>
            <a:spLocks noGrp="1"/>
          </p:cNvSpPr>
          <p:nvPr>
            <p:ph type="pic" sz="quarter" idx="16"/>
          </p:nvPr>
        </p:nvSpPr>
        <p:spPr>
          <a:xfrm>
            <a:off x="2567633" y="3701700"/>
            <a:ext cx="1761231" cy="9639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7E88673C-C8A7-4DF4-8BB5-0380B789B6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597608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182769" y="1061100"/>
            <a:ext cx="8776246" cy="36720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9B61A31E-412E-48D9-B509-5C380D5902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928540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подзаголовок и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9" y="896400"/>
            <a:ext cx="8776246" cy="202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Рисунок 4"/>
          <p:cNvSpPr>
            <a:spLocks noGrp="1"/>
          </p:cNvSpPr>
          <p:nvPr>
            <p:ph type="pic" sz="quarter" idx="11"/>
          </p:nvPr>
        </p:nvSpPr>
        <p:spPr>
          <a:xfrm>
            <a:off x="182769" y="1274400"/>
            <a:ext cx="8776246" cy="34560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CAE2BB24-A71E-4D91-BADA-9AF96E7ABF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277251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182776" y="1061100"/>
            <a:ext cx="4286769" cy="36720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4"/>
          </p:nvPr>
        </p:nvSpPr>
        <p:spPr>
          <a:xfrm>
            <a:off x="4672257" y="1061100"/>
            <a:ext cx="4286769" cy="36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7C0EC5CB-4BFC-4A29-B1B8-E844EC9A36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983923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и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7"/>
          <p:cNvSpPr>
            <a:spLocks noGrp="1"/>
          </p:cNvSpPr>
          <p:nvPr>
            <p:ph sz="quarter" idx="14"/>
          </p:nvPr>
        </p:nvSpPr>
        <p:spPr>
          <a:xfrm>
            <a:off x="182776" y="1061100"/>
            <a:ext cx="4286769" cy="36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4672257" y="1061100"/>
            <a:ext cx="4286769" cy="36720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97FC2525-BAC8-4F40-8842-BD7333E6AF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8692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34355CD3-9376-400F-8CA3-45309C2448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5025284"/>
      </p:ext>
    </p:extLst>
  </p:cSld>
  <p:clrMapOvr>
    <a:masterClrMapping/>
  </p:clrMapOvr>
  <p:transition/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182776" y="1061100"/>
            <a:ext cx="4286769" cy="36720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4"/>
          </p:nvPr>
        </p:nvSpPr>
        <p:spPr>
          <a:xfrm>
            <a:off x="4672257" y="1061100"/>
            <a:ext cx="4286769" cy="1741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4672257" y="2991600"/>
            <a:ext cx="4286769" cy="1741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0B32285F-E50B-463E-99A5-8BB8C14143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367543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и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4672257" y="1061100"/>
            <a:ext cx="4286769" cy="36720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Содержимое 7"/>
          <p:cNvSpPr>
            <a:spLocks noGrp="1"/>
          </p:cNvSpPr>
          <p:nvPr>
            <p:ph sz="quarter" idx="13"/>
          </p:nvPr>
        </p:nvSpPr>
        <p:spPr>
          <a:xfrm>
            <a:off x="182776" y="3002400"/>
            <a:ext cx="4286769" cy="1741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1" name="Содержимое 7"/>
          <p:cNvSpPr>
            <a:spLocks noGrp="1"/>
          </p:cNvSpPr>
          <p:nvPr>
            <p:ph sz="quarter" idx="14"/>
          </p:nvPr>
        </p:nvSpPr>
        <p:spPr>
          <a:xfrm>
            <a:off x="182776" y="1061100"/>
            <a:ext cx="4286769" cy="1741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F2D40E01-1A3C-4C55-A36C-68B77D601F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734990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слева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182776" y="1061100"/>
            <a:ext cx="4286769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4"/>
          </p:nvPr>
        </p:nvSpPr>
        <p:spPr>
          <a:xfrm>
            <a:off x="4672257" y="1061100"/>
            <a:ext cx="4286769" cy="36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" name="Рисунок 4"/>
          <p:cNvSpPr>
            <a:spLocks noGrp="1"/>
          </p:cNvSpPr>
          <p:nvPr>
            <p:ph type="pic" sz="quarter" idx="16"/>
          </p:nvPr>
        </p:nvSpPr>
        <p:spPr>
          <a:xfrm>
            <a:off x="182776" y="2991600"/>
            <a:ext cx="4286769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14C8A402-7FCF-429F-B50D-10E0CCB4A6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816105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лева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7"/>
          <p:cNvSpPr>
            <a:spLocks noGrp="1"/>
          </p:cNvSpPr>
          <p:nvPr>
            <p:ph sz="quarter" idx="14"/>
          </p:nvPr>
        </p:nvSpPr>
        <p:spPr>
          <a:xfrm>
            <a:off x="182776" y="1061100"/>
            <a:ext cx="4286769" cy="36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4672257" y="1061100"/>
            <a:ext cx="4286769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Рисунок 4"/>
          <p:cNvSpPr>
            <a:spLocks noGrp="1"/>
          </p:cNvSpPr>
          <p:nvPr>
            <p:ph type="pic" sz="quarter" idx="16"/>
          </p:nvPr>
        </p:nvSpPr>
        <p:spPr>
          <a:xfrm>
            <a:off x="4672257" y="2991600"/>
            <a:ext cx="4286769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FB4D58BC-8121-42C8-9F10-0E4C4D0D48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851635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182776" y="1061100"/>
            <a:ext cx="4286769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4"/>
          </p:nvPr>
        </p:nvSpPr>
        <p:spPr>
          <a:xfrm>
            <a:off x="4672257" y="1061100"/>
            <a:ext cx="4286769" cy="1741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4672257" y="2991600"/>
            <a:ext cx="4286769" cy="1741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" name="Рисунок 4"/>
          <p:cNvSpPr>
            <a:spLocks noGrp="1"/>
          </p:cNvSpPr>
          <p:nvPr>
            <p:ph type="pic" sz="quarter" idx="16"/>
          </p:nvPr>
        </p:nvSpPr>
        <p:spPr>
          <a:xfrm>
            <a:off x="182776" y="2991600"/>
            <a:ext cx="4286769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289B9B37-B9FF-43BC-91FE-B2E166FB14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472905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7"/>
          <p:cNvSpPr>
            <a:spLocks noGrp="1"/>
          </p:cNvSpPr>
          <p:nvPr>
            <p:ph sz="quarter" idx="14"/>
          </p:nvPr>
        </p:nvSpPr>
        <p:spPr>
          <a:xfrm>
            <a:off x="182776" y="1061100"/>
            <a:ext cx="4286769" cy="1741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4672257" y="1061100"/>
            <a:ext cx="4286769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182776" y="2991600"/>
            <a:ext cx="4286769" cy="1741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" name="Рисунок 4"/>
          <p:cNvSpPr>
            <a:spLocks noGrp="1"/>
          </p:cNvSpPr>
          <p:nvPr>
            <p:ph type="pic" sz="quarter" idx="16"/>
          </p:nvPr>
        </p:nvSpPr>
        <p:spPr>
          <a:xfrm>
            <a:off x="4672257" y="2991600"/>
            <a:ext cx="4286769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E0331428-9EB1-4FF6-9A0E-F9107F02CD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245316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и объект горизонтальны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182769" y="1061100"/>
            <a:ext cx="8776246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182769" y="2991600"/>
            <a:ext cx="8776246" cy="1741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DD3B16EC-2518-43D4-8E55-8CD94AA515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87776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и рисунок горизонтальны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182769" y="1061100"/>
            <a:ext cx="8776246" cy="1741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182769" y="3002400"/>
            <a:ext cx="8776246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0C829FAE-15A6-4405-806F-C9CA814634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925839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верху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182769" y="1061100"/>
            <a:ext cx="8776246" cy="1741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182776" y="3002400"/>
            <a:ext cx="4286769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Рисунок 4"/>
          <p:cNvSpPr>
            <a:spLocks noGrp="1"/>
          </p:cNvSpPr>
          <p:nvPr>
            <p:ph type="pic" sz="quarter" idx="16"/>
          </p:nvPr>
        </p:nvSpPr>
        <p:spPr>
          <a:xfrm>
            <a:off x="4672257" y="3002400"/>
            <a:ext cx="4286769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FBD30B11-6F3C-4BB2-A01C-8F52E7DB63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948727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сверху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182769" y="3002400"/>
            <a:ext cx="8776246" cy="1741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182776" y="1061100"/>
            <a:ext cx="4286769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Рисунок 4"/>
          <p:cNvSpPr>
            <a:spLocks noGrp="1"/>
          </p:cNvSpPr>
          <p:nvPr>
            <p:ph type="pic" sz="quarter" idx="16"/>
          </p:nvPr>
        </p:nvSpPr>
        <p:spPr>
          <a:xfrm>
            <a:off x="4672257" y="1061100"/>
            <a:ext cx="4286769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F3162718-6644-437C-8EB3-09ECE74516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6520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3" y="20482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87" indent="0">
              <a:buNone/>
              <a:defRPr sz="1200"/>
            </a:lvl2pPr>
            <a:lvl3pPr marL="914174" indent="0">
              <a:buNone/>
              <a:defRPr sz="1000"/>
            </a:lvl3pPr>
            <a:lvl4pPr marL="1371260" indent="0">
              <a:buNone/>
              <a:defRPr sz="900"/>
            </a:lvl4pPr>
            <a:lvl5pPr marL="1828346" indent="0">
              <a:buNone/>
              <a:defRPr sz="900"/>
            </a:lvl5pPr>
            <a:lvl6pPr marL="2285433" indent="0">
              <a:buNone/>
              <a:defRPr sz="900"/>
            </a:lvl6pPr>
            <a:lvl7pPr marL="2742520" indent="0">
              <a:buNone/>
              <a:defRPr sz="900"/>
            </a:lvl7pPr>
            <a:lvl8pPr marL="3199606" indent="0">
              <a:buNone/>
              <a:defRPr sz="900"/>
            </a:lvl8pPr>
            <a:lvl9pPr marL="3656692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F985FA53-1B28-41A4-AFFB-1932313DD6D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8261119"/>
      </p:ext>
    </p:extLst>
  </p:cSld>
  <p:clrMapOvr>
    <a:masterClrMapping/>
  </p:clrMapOvr>
  <p:transition/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сверху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182776" y="3002400"/>
            <a:ext cx="4286769" cy="1741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182776" y="1061100"/>
            <a:ext cx="4286769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Рисунок 4"/>
          <p:cNvSpPr>
            <a:spLocks noGrp="1"/>
          </p:cNvSpPr>
          <p:nvPr>
            <p:ph type="pic" sz="quarter" idx="16"/>
          </p:nvPr>
        </p:nvSpPr>
        <p:spPr>
          <a:xfrm>
            <a:off x="4672257" y="1061100"/>
            <a:ext cx="4286769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9" name="Содержимое 7"/>
          <p:cNvSpPr>
            <a:spLocks noGrp="1"/>
          </p:cNvSpPr>
          <p:nvPr>
            <p:ph sz="quarter" idx="17"/>
          </p:nvPr>
        </p:nvSpPr>
        <p:spPr>
          <a:xfrm>
            <a:off x="4672257" y="3002400"/>
            <a:ext cx="4286769" cy="1741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346CAB94-A1AB-4B62-876F-194A05F814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414145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сверху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182776" y="1061100"/>
            <a:ext cx="4286769" cy="1741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182776" y="3002400"/>
            <a:ext cx="4286769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9" name="Содержимое 7"/>
          <p:cNvSpPr>
            <a:spLocks noGrp="1"/>
          </p:cNvSpPr>
          <p:nvPr>
            <p:ph sz="quarter" idx="17"/>
          </p:nvPr>
        </p:nvSpPr>
        <p:spPr>
          <a:xfrm>
            <a:off x="4672257" y="1061100"/>
            <a:ext cx="4286769" cy="1741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Рисунок 4"/>
          <p:cNvSpPr>
            <a:spLocks noGrp="1"/>
          </p:cNvSpPr>
          <p:nvPr>
            <p:ph type="pic" sz="quarter" idx="16"/>
          </p:nvPr>
        </p:nvSpPr>
        <p:spPr>
          <a:xfrm>
            <a:off x="4672257" y="3002400"/>
            <a:ext cx="4286769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962E4DD3-FC5B-400C-806D-5D716BC0E5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405303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182776" y="1061100"/>
            <a:ext cx="4286769" cy="34182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Рисунок 4"/>
          <p:cNvSpPr>
            <a:spLocks noGrp="1"/>
          </p:cNvSpPr>
          <p:nvPr>
            <p:ph type="pic" sz="quarter" idx="16"/>
          </p:nvPr>
        </p:nvSpPr>
        <p:spPr>
          <a:xfrm>
            <a:off x="4672257" y="1061100"/>
            <a:ext cx="4286769" cy="34182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7"/>
          </p:nvPr>
        </p:nvSpPr>
        <p:spPr>
          <a:xfrm>
            <a:off x="182776" y="4500900"/>
            <a:ext cx="4286769" cy="226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Текст 8"/>
          <p:cNvSpPr>
            <a:spLocks noGrp="1"/>
          </p:cNvSpPr>
          <p:nvPr>
            <p:ph type="body" sz="quarter" idx="18"/>
          </p:nvPr>
        </p:nvSpPr>
        <p:spPr>
          <a:xfrm>
            <a:off x="4672257" y="4500900"/>
            <a:ext cx="4286769" cy="226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7D28DBD8-98DB-4B26-AB70-9F38BFC6FC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464031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182776" y="1061100"/>
            <a:ext cx="4286769" cy="14850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Рисунок 4"/>
          <p:cNvSpPr>
            <a:spLocks noGrp="1"/>
          </p:cNvSpPr>
          <p:nvPr>
            <p:ph type="pic" sz="quarter" idx="16"/>
          </p:nvPr>
        </p:nvSpPr>
        <p:spPr>
          <a:xfrm>
            <a:off x="4672257" y="1061100"/>
            <a:ext cx="4286769" cy="14850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7"/>
          </p:nvPr>
        </p:nvSpPr>
        <p:spPr>
          <a:xfrm>
            <a:off x="182776" y="2573100"/>
            <a:ext cx="4286769" cy="226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Текст 8"/>
          <p:cNvSpPr>
            <a:spLocks noGrp="1"/>
          </p:cNvSpPr>
          <p:nvPr>
            <p:ph type="body" sz="quarter" idx="18"/>
          </p:nvPr>
        </p:nvSpPr>
        <p:spPr>
          <a:xfrm>
            <a:off x="4672257" y="2573100"/>
            <a:ext cx="4286769" cy="226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Рисунок 4"/>
          <p:cNvSpPr>
            <a:spLocks noGrp="1"/>
          </p:cNvSpPr>
          <p:nvPr>
            <p:ph type="pic" sz="quarter" idx="19"/>
          </p:nvPr>
        </p:nvSpPr>
        <p:spPr>
          <a:xfrm>
            <a:off x="182776" y="2994300"/>
            <a:ext cx="4286769" cy="14850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20"/>
          </p:nvPr>
        </p:nvSpPr>
        <p:spPr>
          <a:xfrm>
            <a:off x="182776" y="4500900"/>
            <a:ext cx="4286769" cy="226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Рисунок 4"/>
          <p:cNvSpPr>
            <a:spLocks noGrp="1"/>
          </p:cNvSpPr>
          <p:nvPr>
            <p:ph type="pic" sz="quarter" idx="21"/>
          </p:nvPr>
        </p:nvSpPr>
        <p:spPr>
          <a:xfrm>
            <a:off x="4672257" y="2994300"/>
            <a:ext cx="4286769" cy="14850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22"/>
          </p:nvPr>
        </p:nvSpPr>
        <p:spPr>
          <a:xfrm>
            <a:off x="4672257" y="4500900"/>
            <a:ext cx="4286769" cy="226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C98F1D22-5AAC-4EAE-995E-0F957C211D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960282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рису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Рисунок 4"/>
          <p:cNvSpPr>
            <a:spLocks noGrp="1"/>
          </p:cNvSpPr>
          <p:nvPr>
            <p:ph type="pic" sz="quarter" idx="11"/>
          </p:nvPr>
        </p:nvSpPr>
        <p:spPr>
          <a:xfrm>
            <a:off x="182769" y="1061100"/>
            <a:ext cx="1671508" cy="8046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5" name="Текст 8"/>
          <p:cNvSpPr>
            <a:spLocks noGrp="1"/>
          </p:cNvSpPr>
          <p:nvPr>
            <p:ph type="body" sz="quarter" idx="14"/>
          </p:nvPr>
        </p:nvSpPr>
        <p:spPr>
          <a:xfrm>
            <a:off x="2040369" y="1061100"/>
            <a:ext cx="6918646" cy="804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6" name="Рисунок 4"/>
          <p:cNvSpPr>
            <a:spLocks noGrp="1"/>
          </p:cNvSpPr>
          <p:nvPr>
            <p:ph type="pic" sz="quarter" idx="15"/>
          </p:nvPr>
        </p:nvSpPr>
        <p:spPr>
          <a:xfrm>
            <a:off x="182769" y="3904200"/>
            <a:ext cx="1671508" cy="8046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7" name="Текст 8"/>
          <p:cNvSpPr>
            <a:spLocks noGrp="1"/>
          </p:cNvSpPr>
          <p:nvPr>
            <p:ph type="body" sz="quarter" idx="16"/>
          </p:nvPr>
        </p:nvSpPr>
        <p:spPr>
          <a:xfrm>
            <a:off x="2040369" y="3904200"/>
            <a:ext cx="6918646" cy="804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Рисунок 4"/>
          <p:cNvSpPr>
            <a:spLocks noGrp="1"/>
          </p:cNvSpPr>
          <p:nvPr>
            <p:ph type="pic" sz="quarter" idx="17"/>
          </p:nvPr>
        </p:nvSpPr>
        <p:spPr>
          <a:xfrm>
            <a:off x="182769" y="2008800"/>
            <a:ext cx="1671508" cy="8046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8"/>
          </p:nvPr>
        </p:nvSpPr>
        <p:spPr>
          <a:xfrm>
            <a:off x="2040369" y="2008800"/>
            <a:ext cx="6918646" cy="804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" name="Рисунок 4"/>
          <p:cNvSpPr>
            <a:spLocks noGrp="1"/>
          </p:cNvSpPr>
          <p:nvPr>
            <p:ph type="pic" sz="quarter" idx="19"/>
          </p:nvPr>
        </p:nvSpPr>
        <p:spPr>
          <a:xfrm>
            <a:off x="182769" y="2956500"/>
            <a:ext cx="1671508" cy="8046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1" name="Текст 8"/>
          <p:cNvSpPr>
            <a:spLocks noGrp="1"/>
          </p:cNvSpPr>
          <p:nvPr>
            <p:ph type="body" sz="quarter" idx="20"/>
          </p:nvPr>
        </p:nvSpPr>
        <p:spPr>
          <a:xfrm>
            <a:off x="2040369" y="2956500"/>
            <a:ext cx="6918646" cy="804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181B76DC-5A20-4245-B186-F2B0FA09AF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772826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bg>
      <p:bgPr>
        <a:blipFill dpi="0" rotWithShape="1">
          <a:blip r:embed="rId2" cstate="email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logo1"/>
          <p:cNvGrpSpPr>
            <a:grpSpLocks/>
          </p:cNvGrpSpPr>
          <p:nvPr userDrawn="1"/>
        </p:nvGrpSpPr>
        <p:grpSpPr bwMode="auto">
          <a:xfrm>
            <a:off x="3795349" y="679856"/>
            <a:ext cx="5348654" cy="4463653"/>
            <a:chOff x="4111200" y="907200"/>
            <a:chExt cx="5794800" cy="5950800"/>
          </a:xfrm>
        </p:grpSpPr>
        <p:pic>
          <p:nvPicPr>
            <p:cNvPr id="7" name="Рисунок 18" descr="ARMZ_txt_ru.jp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1498" y="5810400"/>
              <a:ext cx="4814502" cy="104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Рисунок 17" descr="ARMZ_logo_ru.png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1200" y="907200"/>
              <a:ext cx="1348041" cy="191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logo2"/>
          <p:cNvGrpSpPr>
            <a:grpSpLocks/>
          </p:cNvGrpSpPr>
          <p:nvPr userDrawn="1"/>
        </p:nvGrpSpPr>
        <p:grpSpPr bwMode="auto">
          <a:xfrm>
            <a:off x="3795349" y="679856"/>
            <a:ext cx="5348654" cy="4463653"/>
            <a:chOff x="4111200" y="907200"/>
            <a:chExt cx="5794800" cy="5950800"/>
          </a:xfrm>
        </p:grpSpPr>
        <p:pic>
          <p:nvPicPr>
            <p:cNvPr id="12" name="Рисунок 20" descr="ARMZ_txt_en.jpg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7753" y="5810400"/>
              <a:ext cx="4868247" cy="104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Рисунок 21" descr="ARMZ_logo_en.png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1200" y="907200"/>
              <a:ext cx="1348041" cy="191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782" y="2683800"/>
            <a:ext cx="8779569" cy="1120500"/>
          </a:xfrm>
        </p:spPr>
        <p:txBody>
          <a:bodyPr lIns="89978" rIns="89978" anchor="t">
            <a:normAutofit/>
          </a:bodyPr>
          <a:lstStyle>
            <a:lvl1pPr algn="ctr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80" y="4190400"/>
            <a:ext cx="4293415" cy="278100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457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182780" y="4517100"/>
            <a:ext cx="4293415" cy="162000"/>
          </a:xfrm>
        </p:spPr>
        <p:txBody>
          <a:bodyPr/>
          <a:lstStyle>
            <a:lvl1pPr>
              <a:buFontTx/>
              <a:buNone/>
              <a:defRPr>
                <a:latin typeface="+mj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4"/>
          </p:nvPr>
        </p:nvSpPr>
        <p:spPr>
          <a:xfrm>
            <a:off x="1143139" y="4835700"/>
            <a:ext cx="3333046" cy="162000"/>
          </a:xfrm>
        </p:spPr>
        <p:txBody>
          <a:bodyPr/>
          <a:lstStyle>
            <a:lvl1pPr>
              <a:buFontTx/>
              <a:buNone/>
              <a:defRPr>
                <a:latin typeface="+mj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Дата 21"/>
          <p:cNvSpPr>
            <a:spLocks noGrp="1"/>
          </p:cNvSpPr>
          <p:nvPr userDrawn="1">
            <p:ph type="dt" sz="half" idx="15"/>
          </p:nvPr>
        </p:nvSpPr>
        <p:spPr>
          <a:xfrm>
            <a:off x="183185" y="4767297"/>
            <a:ext cx="893885" cy="273844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605D5C"/>
                </a:solidFill>
                <a:latin typeface="Evropa" charset="0"/>
                <a:cs typeface="Arial" pitchFamily="34" charset="0"/>
              </a:defRPr>
            </a:lvl1pPr>
          </a:lstStyle>
          <a:p>
            <a:pPr>
              <a:defRPr/>
            </a:pPr>
            <a:fld id="{B416FEDD-C2CC-42B8-A789-A2D64F32DAC5}" type="datetime1">
              <a:rPr lang="ru-RU"/>
              <a:pPr>
                <a:defRPr/>
              </a:pPr>
              <a:t>01.07.2022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225320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Титульный слайд">
    <p:bg>
      <p:bgPr>
        <a:blipFill dpi="0" rotWithShape="1">
          <a:blip r:embed="rId2" cstate="email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logo1"/>
          <p:cNvGrpSpPr>
            <a:grpSpLocks/>
          </p:cNvGrpSpPr>
          <p:nvPr userDrawn="1"/>
        </p:nvGrpSpPr>
        <p:grpSpPr bwMode="auto">
          <a:xfrm>
            <a:off x="3795349" y="679856"/>
            <a:ext cx="5348654" cy="4463653"/>
            <a:chOff x="4111200" y="907200"/>
            <a:chExt cx="5794800" cy="5950800"/>
          </a:xfrm>
        </p:grpSpPr>
        <p:pic>
          <p:nvPicPr>
            <p:cNvPr id="7" name="Рисунок 18" descr="ARMZ_txt_ru.jp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1498" y="5810400"/>
              <a:ext cx="4814502" cy="104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Рисунок 17" descr="ARMZ_logo_ru.png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1200" y="907200"/>
              <a:ext cx="1348041" cy="191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logo2"/>
          <p:cNvGrpSpPr>
            <a:grpSpLocks/>
          </p:cNvGrpSpPr>
          <p:nvPr userDrawn="1"/>
        </p:nvGrpSpPr>
        <p:grpSpPr bwMode="auto">
          <a:xfrm>
            <a:off x="3795349" y="679856"/>
            <a:ext cx="5348654" cy="4463653"/>
            <a:chOff x="4111200" y="907200"/>
            <a:chExt cx="5794800" cy="5950800"/>
          </a:xfrm>
        </p:grpSpPr>
        <p:pic>
          <p:nvPicPr>
            <p:cNvPr id="12" name="Рисунок 20" descr="ARMZ_txt_en.jpg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7753" y="5810400"/>
              <a:ext cx="4868247" cy="104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Рисунок 21" descr="ARMZ_logo_en.png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1200" y="907200"/>
              <a:ext cx="1348041" cy="191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782" y="2683800"/>
            <a:ext cx="8779569" cy="1120500"/>
          </a:xfrm>
        </p:spPr>
        <p:txBody>
          <a:bodyPr lIns="89978" rIns="89978" anchor="t">
            <a:normAutofit/>
          </a:bodyPr>
          <a:lstStyle>
            <a:lvl1pPr algn="ctr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80" y="4190400"/>
            <a:ext cx="4293415" cy="278100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457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182780" y="4517100"/>
            <a:ext cx="4293415" cy="162000"/>
          </a:xfrm>
        </p:spPr>
        <p:txBody>
          <a:bodyPr/>
          <a:lstStyle>
            <a:lvl1pPr>
              <a:buFontTx/>
              <a:buNone/>
              <a:defRPr>
                <a:latin typeface="+mj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4"/>
          </p:nvPr>
        </p:nvSpPr>
        <p:spPr>
          <a:xfrm>
            <a:off x="1143139" y="4835700"/>
            <a:ext cx="3333046" cy="162000"/>
          </a:xfrm>
        </p:spPr>
        <p:txBody>
          <a:bodyPr/>
          <a:lstStyle>
            <a:lvl1pPr>
              <a:buFontTx/>
              <a:buNone/>
              <a:defRPr>
                <a:latin typeface="+mj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Дата 21"/>
          <p:cNvSpPr>
            <a:spLocks noGrp="1"/>
          </p:cNvSpPr>
          <p:nvPr userDrawn="1">
            <p:ph type="dt" sz="half" idx="15"/>
          </p:nvPr>
        </p:nvSpPr>
        <p:spPr>
          <a:xfrm>
            <a:off x="183185" y="4767297"/>
            <a:ext cx="893885" cy="273844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605D5C"/>
                </a:solidFill>
                <a:latin typeface="Evropa" charset="0"/>
                <a:cs typeface="Arial" pitchFamily="34" charset="0"/>
              </a:defRPr>
            </a:lvl1pPr>
          </a:lstStyle>
          <a:p>
            <a:pPr>
              <a:defRPr/>
            </a:pPr>
            <a:fld id="{5A1D0668-4C4E-4465-8BA4-E029BE409D0D}" type="datetime1">
              <a:rPr lang="ru-RU"/>
              <a:pPr>
                <a:defRPr/>
              </a:pPr>
              <a:t>01.07.2022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135136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Содержимое 7"/>
          <p:cNvSpPr>
            <a:spLocks noGrp="1"/>
          </p:cNvSpPr>
          <p:nvPr>
            <p:ph sz="quarter" idx="13"/>
          </p:nvPr>
        </p:nvSpPr>
        <p:spPr>
          <a:xfrm>
            <a:off x="182769" y="1061100"/>
            <a:ext cx="8776246" cy="36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5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5C9285C3-4765-4D4E-A44E-0EF42D407D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191895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850708" y="1066500"/>
            <a:ext cx="1801108" cy="21897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2658464" y="1047600"/>
            <a:ext cx="6303877" cy="2227500"/>
          </a:xfrm>
        </p:spPr>
        <p:txBody>
          <a:bodyPr tIns="179955"/>
          <a:lstStyle>
            <a:lvl1pPr marL="631668" indent="0" algn="l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3"/>
          </p:nvPr>
        </p:nvSpPr>
        <p:spPr>
          <a:xfrm>
            <a:off x="850708" y="3553200"/>
            <a:ext cx="8108308" cy="1015200"/>
          </a:xfrm>
        </p:spPr>
        <p:txBody>
          <a:bodyPr/>
          <a:lstStyle>
            <a:lvl1pPr>
              <a:buFontTx/>
              <a:buNone/>
              <a:defRPr>
                <a:solidFill>
                  <a:schemeClr val="accent6"/>
                </a:solidFill>
              </a:defRPr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1C135A42-6E3A-4B2F-BB0E-93204937B0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537972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blipFill dpi="0" rotWithShape="1">
          <a:blip r:embed="rId2" cstate="email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logo1"/>
          <p:cNvGrpSpPr>
            <a:grpSpLocks/>
          </p:cNvGrpSpPr>
          <p:nvPr userDrawn="1"/>
        </p:nvGrpSpPr>
        <p:grpSpPr bwMode="auto">
          <a:xfrm>
            <a:off x="3795349" y="679857"/>
            <a:ext cx="5348654" cy="4463653"/>
            <a:chOff x="4111200" y="907200"/>
            <a:chExt cx="5794800" cy="5950800"/>
          </a:xfrm>
        </p:grpSpPr>
        <p:pic>
          <p:nvPicPr>
            <p:cNvPr id="7" name="Рисунок 18" descr="ARMZ_txt_ru.jp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1498" y="5810400"/>
              <a:ext cx="4814502" cy="104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Рисунок 17" descr="ARMZ_logo_ru.png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1200" y="907200"/>
              <a:ext cx="1348041" cy="191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logo2" hidden="1"/>
          <p:cNvGrpSpPr>
            <a:grpSpLocks/>
          </p:cNvGrpSpPr>
          <p:nvPr userDrawn="1"/>
        </p:nvGrpSpPr>
        <p:grpSpPr bwMode="auto">
          <a:xfrm>
            <a:off x="3795349" y="679857"/>
            <a:ext cx="5348654" cy="4463653"/>
            <a:chOff x="4111200" y="907200"/>
            <a:chExt cx="5794800" cy="5950800"/>
          </a:xfrm>
        </p:grpSpPr>
        <p:pic>
          <p:nvPicPr>
            <p:cNvPr id="12" name="Рисунок 20" descr="ARMZ_txt_en.jpg" hidden="1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7753" y="5810400"/>
              <a:ext cx="4868247" cy="104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Рисунок 21" descr="ARMZ_logo_en.png" hidden="1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1200" y="907200"/>
              <a:ext cx="1348041" cy="191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784" y="2683800"/>
            <a:ext cx="8779569" cy="1120500"/>
          </a:xfrm>
        </p:spPr>
        <p:txBody>
          <a:bodyPr lIns="89978" rIns="89978" anchor="t">
            <a:normAutofit/>
          </a:bodyPr>
          <a:lstStyle>
            <a:lvl1pPr algn="ctr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82" y="4190400"/>
            <a:ext cx="4293415" cy="278100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457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182782" y="4517100"/>
            <a:ext cx="4293415" cy="162000"/>
          </a:xfrm>
        </p:spPr>
        <p:txBody>
          <a:bodyPr/>
          <a:lstStyle>
            <a:lvl1pPr>
              <a:buFontTx/>
              <a:buNone/>
              <a:defRPr>
                <a:latin typeface="+mj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4"/>
          </p:nvPr>
        </p:nvSpPr>
        <p:spPr>
          <a:xfrm>
            <a:off x="1143139" y="4835700"/>
            <a:ext cx="3333046" cy="162000"/>
          </a:xfrm>
        </p:spPr>
        <p:txBody>
          <a:bodyPr/>
          <a:lstStyle>
            <a:lvl1pPr>
              <a:buFontTx/>
              <a:buNone/>
              <a:defRPr>
                <a:latin typeface="+mj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Дата 21"/>
          <p:cNvSpPr>
            <a:spLocks noGrp="1"/>
          </p:cNvSpPr>
          <p:nvPr userDrawn="1">
            <p:ph type="dt" sz="half" idx="15"/>
          </p:nvPr>
        </p:nvSpPr>
        <p:spPr>
          <a:xfrm>
            <a:off x="183186" y="4767297"/>
            <a:ext cx="893885" cy="273844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605D5C"/>
                </a:solidFill>
                <a:latin typeface="Evropa" charset="0"/>
                <a:cs typeface="Arial" pitchFamily="34" charset="0"/>
              </a:defRPr>
            </a:lvl1pPr>
          </a:lstStyle>
          <a:p>
            <a:pPr>
              <a:defRPr/>
            </a:pPr>
            <a:fld id="{C5901323-E158-430F-966D-D267B7E69100}" type="datetime1">
              <a:rPr lang="ru-RU"/>
              <a:pPr>
                <a:defRPr/>
              </a:pPr>
              <a:t>01.07.2022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8675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0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0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087" indent="0">
              <a:buNone/>
              <a:defRPr sz="2800"/>
            </a:lvl2pPr>
            <a:lvl3pPr marL="914174" indent="0">
              <a:buNone/>
              <a:defRPr sz="2400"/>
            </a:lvl3pPr>
            <a:lvl4pPr marL="1371260" indent="0">
              <a:buNone/>
              <a:defRPr sz="2000"/>
            </a:lvl4pPr>
            <a:lvl5pPr marL="1828346" indent="0">
              <a:buNone/>
              <a:defRPr sz="2000"/>
            </a:lvl5pPr>
            <a:lvl6pPr marL="2285433" indent="0">
              <a:buNone/>
              <a:defRPr sz="2000"/>
            </a:lvl6pPr>
            <a:lvl7pPr marL="2742520" indent="0">
              <a:buNone/>
              <a:defRPr sz="2000"/>
            </a:lvl7pPr>
            <a:lvl8pPr marL="3199606" indent="0">
              <a:buNone/>
              <a:defRPr sz="2000"/>
            </a:lvl8pPr>
            <a:lvl9pPr marL="3656692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0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87" indent="0">
              <a:buNone/>
              <a:defRPr sz="1200"/>
            </a:lvl2pPr>
            <a:lvl3pPr marL="914174" indent="0">
              <a:buNone/>
              <a:defRPr sz="1000"/>
            </a:lvl3pPr>
            <a:lvl4pPr marL="1371260" indent="0">
              <a:buNone/>
              <a:defRPr sz="900"/>
            </a:lvl4pPr>
            <a:lvl5pPr marL="1828346" indent="0">
              <a:buNone/>
              <a:defRPr sz="900"/>
            </a:lvl5pPr>
            <a:lvl6pPr marL="2285433" indent="0">
              <a:buNone/>
              <a:defRPr sz="900"/>
            </a:lvl6pPr>
            <a:lvl7pPr marL="2742520" indent="0">
              <a:buNone/>
              <a:defRPr sz="900"/>
            </a:lvl7pPr>
            <a:lvl8pPr marL="3199606" indent="0">
              <a:buNone/>
              <a:defRPr sz="900"/>
            </a:lvl8pPr>
            <a:lvl9pPr marL="3656692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C89EC431-901D-4296-868C-AC84D8B0DF8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5162967"/>
      </p:ext>
    </p:extLst>
  </p:cSld>
  <p:clrMapOvr>
    <a:masterClrMapping/>
  </p:clrMapOvr>
  <p:transition/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850708" y="1066500"/>
            <a:ext cx="1801108" cy="21897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2658464" y="1047600"/>
            <a:ext cx="6303877" cy="2227500"/>
          </a:xfrm>
        </p:spPr>
        <p:txBody>
          <a:bodyPr tIns="179955"/>
          <a:lstStyle>
            <a:lvl1pPr marL="631668" indent="0" algn="l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3"/>
          </p:nvPr>
        </p:nvSpPr>
        <p:spPr>
          <a:xfrm>
            <a:off x="850708" y="3553200"/>
            <a:ext cx="8108308" cy="1015200"/>
          </a:xfrm>
        </p:spPr>
        <p:txBody>
          <a:bodyPr/>
          <a:lstStyle>
            <a:lvl1pPr>
              <a:buFontTx/>
              <a:buNone/>
              <a:defRPr>
                <a:solidFill>
                  <a:schemeClr val="accent6"/>
                </a:solidFill>
              </a:defRPr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628E6F5E-45B9-464C-983C-94CE62548A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902527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0D6797BC-9A56-4906-84B3-55E3DA4850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637965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9" y="896400"/>
            <a:ext cx="8776246" cy="202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CD074127-7E47-4838-B168-4962AF5C51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42102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Содержимое 7"/>
          <p:cNvSpPr>
            <a:spLocks noGrp="1"/>
          </p:cNvSpPr>
          <p:nvPr>
            <p:ph sz="quarter" idx="13"/>
          </p:nvPr>
        </p:nvSpPr>
        <p:spPr>
          <a:xfrm>
            <a:off x="182769" y="1061100"/>
            <a:ext cx="8776246" cy="36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5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43A81EF9-C9A0-4A28-A2A4-06C941759B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237399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под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9" y="896400"/>
            <a:ext cx="8776246" cy="202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82769" y="1274400"/>
            <a:ext cx="8776246" cy="345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8E4E4EAF-AA31-4E6E-A00F-097C08EC3B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886226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9" y="896400"/>
            <a:ext cx="8776246" cy="202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82769" y="1274400"/>
            <a:ext cx="8776246" cy="2373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4"/>
          </p:nvPr>
        </p:nvSpPr>
        <p:spPr>
          <a:xfrm>
            <a:off x="182769" y="3912300"/>
            <a:ext cx="8776246" cy="818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F5C8759F-81D0-4EDE-91E2-0B29703484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024431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, объект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9" y="896400"/>
            <a:ext cx="8776246" cy="202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82776" y="1274400"/>
            <a:ext cx="4286769" cy="3456000"/>
          </a:xfrm>
        </p:spPr>
        <p:txBody>
          <a:bodyPr tIns="28792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4672259" y="1274400"/>
            <a:ext cx="4286769" cy="3456000"/>
          </a:xfrm>
        </p:spPr>
        <p:txBody>
          <a:bodyPr tIns="28792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EDD3CF16-A0C2-4B64-BA41-ACD7C79ED4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620109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82776" y="1061100"/>
            <a:ext cx="4286769" cy="36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4672259" y="1061100"/>
            <a:ext cx="4286769" cy="36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E370BDB1-C39C-4097-9374-AAE67B8E9E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755761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9" y="896400"/>
            <a:ext cx="8776246" cy="202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82776" y="1274400"/>
            <a:ext cx="4286769" cy="345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4672259" y="1274400"/>
            <a:ext cx="4286769" cy="345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771E52F2-CF6A-405D-9125-C189E8A6A1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878958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горизонтальны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82769" y="1061100"/>
            <a:ext cx="8776246" cy="1741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4"/>
          </p:nvPr>
        </p:nvSpPr>
        <p:spPr>
          <a:xfrm>
            <a:off x="182769" y="3002400"/>
            <a:ext cx="8776246" cy="1741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67B57DF5-6E45-4413-980A-E663545F77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3908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19F8317D-187E-4A33-856C-D8C34B3F9AA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1383241"/>
      </p:ext>
    </p:extLst>
  </p:cSld>
  <p:clrMapOvr>
    <a:masterClrMapping/>
  </p:clrMapOvr>
  <p:transition/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горизонтальных объекта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9" y="896400"/>
            <a:ext cx="8776246" cy="202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82769" y="1274400"/>
            <a:ext cx="8776246" cy="1647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182784" y="3096900"/>
            <a:ext cx="8779569" cy="1647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4B0730C0-ADA2-462A-AE71-3432888D91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09342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маленьких объекта и один больш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82776" y="1061100"/>
            <a:ext cx="4286769" cy="1741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4672259" y="1061100"/>
            <a:ext cx="4286769" cy="36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182776" y="2991600"/>
            <a:ext cx="4286769" cy="1741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9009BD89-C486-47FF-85C7-5B90D07F9C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739219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маленьких объекта, один большой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9" y="896400"/>
            <a:ext cx="8776246" cy="202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82776" y="1274400"/>
            <a:ext cx="4286769" cy="1647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4672259" y="1274400"/>
            <a:ext cx="4286769" cy="345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182776" y="3083400"/>
            <a:ext cx="4286769" cy="1647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8C0B1AB7-373C-46E7-B3EE-97F20CE0E8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499866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дин большой объект и два маленьки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4672259" y="1061100"/>
            <a:ext cx="4286769" cy="1741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182776" y="1061100"/>
            <a:ext cx="4286769" cy="36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4672259" y="2991600"/>
            <a:ext cx="4286769" cy="1741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44499985-D649-4B0A-9339-6461907494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219167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дин большой объект, два маленьких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9" y="896400"/>
            <a:ext cx="8776246" cy="202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4672259" y="1274400"/>
            <a:ext cx="4286769" cy="1647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182776" y="1274400"/>
            <a:ext cx="4286769" cy="345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4672259" y="3083400"/>
            <a:ext cx="4286769" cy="1647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FDA0D0B6-E92B-46F3-B52A-A4B3BDA7BA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20898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ой объект сверху и два маленьки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82769" y="1061100"/>
            <a:ext cx="8776246" cy="1741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4"/>
          </p:nvPr>
        </p:nvSpPr>
        <p:spPr>
          <a:xfrm>
            <a:off x="182776" y="3002400"/>
            <a:ext cx="4286769" cy="1741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4672259" y="3002400"/>
            <a:ext cx="4286769" cy="1741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BC01A5C7-79AE-4C90-A979-44D148AF8C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081022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ой объект сверху, два маленьких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9" y="896400"/>
            <a:ext cx="8776246" cy="202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82769" y="1274400"/>
            <a:ext cx="8776246" cy="1647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182776" y="3096900"/>
            <a:ext cx="4286769" cy="1647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4672259" y="3096900"/>
            <a:ext cx="4286769" cy="1647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25327A8C-467A-485A-AEF2-B84E89FEE4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769504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маленьких объекта сверху и один больш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82769" y="3002400"/>
            <a:ext cx="8776246" cy="1741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4"/>
          </p:nvPr>
        </p:nvSpPr>
        <p:spPr>
          <a:xfrm>
            <a:off x="182776" y="1061100"/>
            <a:ext cx="4286769" cy="1741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4672259" y="1061100"/>
            <a:ext cx="4286769" cy="1741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623322B9-EBA4-4BEC-9187-04CF366034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975742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маленьких объекта сверху, один большой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9" y="896400"/>
            <a:ext cx="8776246" cy="202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82769" y="3096900"/>
            <a:ext cx="8776246" cy="1647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182776" y="1274400"/>
            <a:ext cx="4286769" cy="1647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4672259" y="1274400"/>
            <a:ext cx="4286769" cy="1647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C844B159-F787-4FA6-94D9-BCE8A084C6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834716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82776" y="3002400"/>
            <a:ext cx="4286769" cy="1741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4"/>
          </p:nvPr>
        </p:nvSpPr>
        <p:spPr>
          <a:xfrm>
            <a:off x="182776" y="1061100"/>
            <a:ext cx="4286769" cy="1741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4672259" y="1061100"/>
            <a:ext cx="4286769" cy="1741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" name="Содержимое 7"/>
          <p:cNvSpPr>
            <a:spLocks noGrp="1"/>
          </p:cNvSpPr>
          <p:nvPr>
            <p:ph sz="quarter" idx="16"/>
          </p:nvPr>
        </p:nvSpPr>
        <p:spPr>
          <a:xfrm>
            <a:off x="4672259" y="3002400"/>
            <a:ext cx="4286769" cy="1741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2D1F36B7-6912-4E7C-82B7-FF3ECCFBBD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1271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5" y="0"/>
            <a:ext cx="2105025" cy="47053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9" y="0"/>
            <a:ext cx="6167437" cy="47053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6FD7B4DF-6870-4AAB-8E82-280CE94A99B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7324179"/>
      </p:ext>
    </p:extLst>
  </p:cSld>
  <p:clrMapOvr>
    <a:masterClrMapping/>
  </p:clrMapOvr>
  <p:transition/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9" y="896400"/>
            <a:ext cx="8776246" cy="202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82776" y="3096900"/>
            <a:ext cx="4286769" cy="1647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182776" y="1274400"/>
            <a:ext cx="4286769" cy="1647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4672259" y="1274400"/>
            <a:ext cx="4286769" cy="1647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" name="Содержимое 7"/>
          <p:cNvSpPr>
            <a:spLocks noGrp="1"/>
          </p:cNvSpPr>
          <p:nvPr>
            <p:ph sz="quarter" idx="16"/>
          </p:nvPr>
        </p:nvSpPr>
        <p:spPr>
          <a:xfrm>
            <a:off x="4672259" y="3096900"/>
            <a:ext cx="4286769" cy="1647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7EFA0124-4007-412F-BD5C-F9682E9810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01622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 и четыре подзагол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4"/>
          </p:nvPr>
        </p:nvSpPr>
        <p:spPr>
          <a:xfrm>
            <a:off x="182776" y="1390500"/>
            <a:ext cx="4286769" cy="1412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1" name="Текст 8"/>
          <p:cNvSpPr>
            <a:spLocks noGrp="1"/>
          </p:cNvSpPr>
          <p:nvPr>
            <p:ph type="body" sz="quarter" idx="17"/>
          </p:nvPr>
        </p:nvSpPr>
        <p:spPr>
          <a:xfrm>
            <a:off x="182776" y="1061100"/>
            <a:ext cx="4286769" cy="226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Содержимое 7"/>
          <p:cNvSpPr>
            <a:spLocks noGrp="1"/>
          </p:cNvSpPr>
          <p:nvPr>
            <p:ph sz="quarter" idx="18"/>
          </p:nvPr>
        </p:nvSpPr>
        <p:spPr>
          <a:xfrm>
            <a:off x="4672259" y="1390500"/>
            <a:ext cx="4286769" cy="1412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3" name="Текст 8"/>
          <p:cNvSpPr>
            <a:spLocks noGrp="1"/>
          </p:cNvSpPr>
          <p:nvPr>
            <p:ph type="body" sz="quarter" idx="19"/>
          </p:nvPr>
        </p:nvSpPr>
        <p:spPr>
          <a:xfrm>
            <a:off x="4672259" y="1061100"/>
            <a:ext cx="4286769" cy="226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7"/>
          <p:cNvSpPr>
            <a:spLocks noGrp="1"/>
          </p:cNvSpPr>
          <p:nvPr>
            <p:ph sz="quarter" idx="20"/>
          </p:nvPr>
        </p:nvSpPr>
        <p:spPr>
          <a:xfrm>
            <a:off x="182776" y="3334500"/>
            <a:ext cx="4286769" cy="1412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5" name="Текст 8"/>
          <p:cNvSpPr>
            <a:spLocks noGrp="1"/>
          </p:cNvSpPr>
          <p:nvPr>
            <p:ph type="body" sz="quarter" idx="21"/>
          </p:nvPr>
        </p:nvSpPr>
        <p:spPr>
          <a:xfrm>
            <a:off x="182776" y="3002400"/>
            <a:ext cx="4286769" cy="226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Содержимое 7"/>
          <p:cNvSpPr>
            <a:spLocks noGrp="1"/>
          </p:cNvSpPr>
          <p:nvPr>
            <p:ph sz="quarter" idx="22"/>
          </p:nvPr>
        </p:nvSpPr>
        <p:spPr>
          <a:xfrm>
            <a:off x="4672259" y="3334500"/>
            <a:ext cx="4286769" cy="1412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7" name="Текст 8"/>
          <p:cNvSpPr>
            <a:spLocks noGrp="1"/>
          </p:cNvSpPr>
          <p:nvPr>
            <p:ph type="body" sz="quarter" idx="23"/>
          </p:nvPr>
        </p:nvSpPr>
        <p:spPr>
          <a:xfrm>
            <a:off x="4672259" y="3002400"/>
            <a:ext cx="4286769" cy="226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8E7C9BC9-F93D-4AFB-8AEC-CD13C49379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267794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кторные фигур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9" y="896400"/>
            <a:ext cx="8776246" cy="202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82776" y="2961900"/>
            <a:ext cx="4286769" cy="177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" name="Содержимое 7"/>
          <p:cNvSpPr>
            <a:spLocks noGrp="1"/>
          </p:cNvSpPr>
          <p:nvPr>
            <p:ph sz="quarter" idx="16"/>
          </p:nvPr>
        </p:nvSpPr>
        <p:spPr>
          <a:xfrm>
            <a:off x="4672259" y="2961900"/>
            <a:ext cx="4286769" cy="177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53975386-3440-465B-91A3-95E6F148E9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26673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кала вре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9" y="896400"/>
            <a:ext cx="8776246" cy="202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405418" y="3701700"/>
            <a:ext cx="1761231" cy="9639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6892074" y="3701700"/>
            <a:ext cx="1761231" cy="9639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2" name="Рисунок 8"/>
          <p:cNvSpPr>
            <a:spLocks noGrp="1"/>
          </p:cNvSpPr>
          <p:nvPr>
            <p:ph type="pic" sz="quarter" idx="15"/>
          </p:nvPr>
        </p:nvSpPr>
        <p:spPr>
          <a:xfrm>
            <a:off x="4729856" y="3701700"/>
            <a:ext cx="1761231" cy="9639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3" name="Рисунок 8"/>
          <p:cNvSpPr>
            <a:spLocks noGrp="1"/>
          </p:cNvSpPr>
          <p:nvPr>
            <p:ph type="pic" sz="quarter" idx="16"/>
          </p:nvPr>
        </p:nvSpPr>
        <p:spPr>
          <a:xfrm>
            <a:off x="2567633" y="3701700"/>
            <a:ext cx="1761231" cy="9639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4256F16A-8371-4F15-BB95-E704DE9BE1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532677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182769" y="1061100"/>
            <a:ext cx="8776246" cy="36720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9B6859A8-8BDF-4772-AC9D-3119F8BF5A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882682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подзаголовок и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9" y="896400"/>
            <a:ext cx="8776246" cy="202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Рисунок 4"/>
          <p:cNvSpPr>
            <a:spLocks noGrp="1"/>
          </p:cNvSpPr>
          <p:nvPr>
            <p:ph type="pic" sz="quarter" idx="11"/>
          </p:nvPr>
        </p:nvSpPr>
        <p:spPr>
          <a:xfrm>
            <a:off x="182769" y="1274400"/>
            <a:ext cx="8776246" cy="34560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7121D30B-E7F6-403C-BDB4-F749E3EE37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001814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182776" y="1061100"/>
            <a:ext cx="4286769" cy="36720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4"/>
          </p:nvPr>
        </p:nvSpPr>
        <p:spPr>
          <a:xfrm>
            <a:off x="4672259" y="1061100"/>
            <a:ext cx="4286769" cy="36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0B6A502E-BB03-4E41-8C47-124B379210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99739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и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7"/>
          <p:cNvSpPr>
            <a:spLocks noGrp="1"/>
          </p:cNvSpPr>
          <p:nvPr>
            <p:ph sz="quarter" idx="14"/>
          </p:nvPr>
        </p:nvSpPr>
        <p:spPr>
          <a:xfrm>
            <a:off x="182776" y="1061100"/>
            <a:ext cx="4286769" cy="36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4672259" y="1061100"/>
            <a:ext cx="4286769" cy="36720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0984BAE3-9574-4A05-8EC2-822A445945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581836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182776" y="1061100"/>
            <a:ext cx="4286769" cy="36720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4"/>
          </p:nvPr>
        </p:nvSpPr>
        <p:spPr>
          <a:xfrm>
            <a:off x="4672259" y="1061100"/>
            <a:ext cx="4286769" cy="1741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4672259" y="2991600"/>
            <a:ext cx="4286769" cy="1741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FCA5A3D2-A51A-44E3-834C-AFBACB718C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879510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и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4672259" y="1061100"/>
            <a:ext cx="4286769" cy="36720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Содержимое 7"/>
          <p:cNvSpPr>
            <a:spLocks noGrp="1"/>
          </p:cNvSpPr>
          <p:nvPr>
            <p:ph sz="quarter" idx="13"/>
          </p:nvPr>
        </p:nvSpPr>
        <p:spPr>
          <a:xfrm>
            <a:off x="182776" y="3002400"/>
            <a:ext cx="4286769" cy="1741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1" name="Содержимое 7"/>
          <p:cNvSpPr>
            <a:spLocks noGrp="1"/>
          </p:cNvSpPr>
          <p:nvPr>
            <p:ph sz="quarter" idx="14"/>
          </p:nvPr>
        </p:nvSpPr>
        <p:spPr>
          <a:xfrm>
            <a:off x="182776" y="1061100"/>
            <a:ext cx="4286769" cy="1741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87C9F9A2-BFED-4021-9E3D-8E18F20DDD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3629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,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2" y="5"/>
            <a:ext cx="7632700" cy="721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" name="Текст 10"/>
          <p:cNvSpPr>
            <a:spLocks noGrp="1"/>
          </p:cNvSpPr>
          <p:nvPr>
            <p:ph type="body" sz="quarter" idx="19"/>
          </p:nvPr>
        </p:nvSpPr>
        <p:spPr>
          <a:xfrm>
            <a:off x="183175" y="4913439"/>
            <a:ext cx="4489477" cy="180900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Текст 9"/>
          <p:cNvSpPr>
            <a:spLocks noGrp="1"/>
          </p:cNvSpPr>
          <p:nvPr>
            <p:ph type="body" sz="quarter" idx="18"/>
          </p:nvPr>
        </p:nvSpPr>
        <p:spPr>
          <a:xfrm>
            <a:off x="183176" y="895275"/>
            <a:ext cx="8780585" cy="20241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aseline="0">
                <a:latin typeface="Evropa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20"/>
          </p:nvPr>
        </p:nvSpPr>
        <p:spPr>
          <a:xfrm>
            <a:off x="8332201" y="4836352"/>
            <a:ext cx="811823" cy="283369"/>
          </a:xfrm>
        </p:spPr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solidFill>
                  <a:srgbClr val="605D5C"/>
                </a:solidFill>
              </a:defRPr>
            </a:lvl1pPr>
          </a:lstStyle>
          <a:p>
            <a:pPr>
              <a:defRPr/>
            </a:pPr>
            <a:fld id="{7BA23423-64AE-425B-90D6-B0872AE107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2784296"/>
      </p:ext>
    </p:extLst>
  </p:cSld>
  <p:clrMapOvr>
    <a:masterClrMapping/>
  </p:clrMapOvr>
  <p:transition>
    <p:wipe dir="r"/>
  </p:transition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слева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182776" y="1061100"/>
            <a:ext cx="4286769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4"/>
          </p:nvPr>
        </p:nvSpPr>
        <p:spPr>
          <a:xfrm>
            <a:off x="4672259" y="1061100"/>
            <a:ext cx="4286769" cy="36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" name="Рисунок 4"/>
          <p:cNvSpPr>
            <a:spLocks noGrp="1"/>
          </p:cNvSpPr>
          <p:nvPr>
            <p:ph type="pic" sz="quarter" idx="16"/>
          </p:nvPr>
        </p:nvSpPr>
        <p:spPr>
          <a:xfrm>
            <a:off x="182776" y="2991600"/>
            <a:ext cx="4286769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71C370E7-4AFA-4378-8267-82868838A6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098738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лева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7"/>
          <p:cNvSpPr>
            <a:spLocks noGrp="1"/>
          </p:cNvSpPr>
          <p:nvPr>
            <p:ph sz="quarter" idx="14"/>
          </p:nvPr>
        </p:nvSpPr>
        <p:spPr>
          <a:xfrm>
            <a:off x="182776" y="1061100"/>
            <a:ext cx="4286769" cy="36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4672259" y="1061100"/>
            <a:ext cx="4286769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Рисунок 4"/>
          <p:cNvSpPr>
            <a:spLocks noGrp="1"/>
          </p:cNvSpPr>
          <p:nvPr>
            <p:ph type="pic" sz="quarter" idx="16"/>
          </p:nvPr>
        </p:nvSpPr>
        <p:spPr>
          <a:xfrm>
            <a:off x="4672259" y="2991600"/>
            <a:ext cx="4286769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8C8C0429-B984-4B15-8C9C-EB1D1764AB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553067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182776" y="1061100"/>
            <a:ext cx="4286769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4"/>
          </p:nvPr>
        </p:nvSpPr>
        <p:spPr>
          <a:xfrm>
            <a:off x="4672259" y="1061100"/>
            <a:ext cx="4286769" cy="1741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4672259" y="2991600"/>
            <a:ext cx="4286769" cy="1741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" name="Рисунок 4"/>
          <p:cNvSpPr>
            <a:spLocks noGrp="1"/>
          </p:cNvSpPr>
          <p:nvPr>
            <p:ph type="pic" sz="quarter" idx="16"/>
          </p:nvPr>
        </p:nvSpPr>
        <p:spPr>
          <a:xfrm>
            <a:off x="182776" y="2991600"/>
            <a:ext cx="4286769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BDD98958-9A0D-4246-A748-2A0555CD33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859667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7"/>
          <p:cNvSpPr>
            <a:spLocks noGrp="1"/>
          </p:cNvSpPr>
          <p:nvPr>
            <p:ph sz="quarter" idx="14"/>
          </p:nvPr>
        </p:nvSpPr>
        <p:spPr>
          <a:xfrm>
            <a:off x="182776" y="1061100"/>
            <a:ext cx="4286769" cy="1741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4672259" y="1061100"/>
            <a:ext cx="4286769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182776" y="2991600"/>
            <a:ext cx="4286769" cy="1741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" name="Рисунок 4"/>
          <p:cNvSpPr>
            <a:spLocks noGrp="1"/>
          </p:cNvSpPr>
          <p:nvPr>
            <p:ph type="pic" sz="quarter" idx="16"/>
          </p:nvPr>
        </p:nvSpPr>
        <p:spPr>
          <a:xfrm>
            <a:off x="4672259" y="2991600"/>
            <a:ext cx="4286769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6C7B5E6E-3552-4459-A81B-5B2A24043E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002865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и объект горизонтальны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182769" y="1061100"/>
            <a:ext cx="8776246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182769" y="2991600"/>
            <a:ext cx="8776246" cy="1741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3CE0F11A-B187-4DAF-B3DB-CB34D3158F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24254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и рисунок горизонтальны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182769" y="1061100"/>
            <a:ext cx="8776246" cy="1741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182769" y="3002400"/>
            <a:ext cx="8776246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7D2A04DE-1779-48F9-9F5D-CA081B34A3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791146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верху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182769" y="1061100"/>
            <a:ext cx="8776246" cy="1741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182776" y="3002400"/>
            <a:ext cx="4286769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Рисунок 4"/>
          <p:cNvSpPr>
            <a:spLocks noGrp="1"/>
          </p:cNvSpPr>
          <p:nvPr>
            <p:ph type="pic" sz="quarter" idx="16"/>
          </p:nvPr>
        </p:nvSpPr>
        <p:spPr>
          <a:xfrm>
            <a:off x="4672259" y="3002400"/>
            <a:ext cx="4286769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3FD4FDBA-D050-402E-ADD5-192E40C934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297818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сверху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182769" y="3002400"/>
            <a:ext cx="8776246" cy="1741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182776" y="1061100"/>
            <a:ext cx="4286769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Рисунок 4"/>
          <p:cNvSpPr>
            <a:spLocks noGrp="1"/>
          </p:cNvSpPr>
          <p:nvPr>
            <p:ph type="pic" sz="quarter" idx="16"/>
          </p:nvPr>
        </p:nvSpPr>
        <p:spPr>
          <a:xfrm>
            <a:off x="4672259" y="1061100"/>
            <a:ext cx="4286769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066909AF-C8D3-4ADB-815F-0B241B57A3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559255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сверху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182776" y="3002400"/>
            <a:ext cx="4286769" cy="1741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182776" y="1061100"/>
            <a:ext cx="4286769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Рисунок 4"/>
          <p:cNvSpPr>
            <a:spLocks noGrp="1"/>
          </p:cNvSpPr>
          <p:nvPr>
            <p:ph type="pic" sz="quarter" idx="16"/>
          </p:nvPr>
        </p:nvSpPr>
        <p:spPr>
          <a:xfrm>
            <a:off x="4672259" y="1061100"/>
            <a:ext cx="4286769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9" name="Содержимое 7"/>
          <p:cNvSpPr>
            <a:spLocks noGrp="1"/>
          </p:cNvSpPr>
          <p:nvPr>
            <p:ph sz="quarter" idx="17"/>
          </p:nvPr>
        </p:nvSpPr>
        <p:spPr>
          <a:xfrm>
            <a:off x="4672259" y="3002400"/>
            <a:ext cx="4286769" cy="1741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B4AD6E9D-604C-4F92-8A38-D129A1E1F9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71957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сверху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182776" y="1061100"/>
            <a:ext cx="4286769" cy="1741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182776" y="3002400"/>
            <a:ext cx="4286769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9" name="Содержимое 7"/>
          <p:cNvSpPr>
            <a:spLocks noGrp="1"/>
          </p:cNvSpPr>
          <p:nvPr>
            <p:ph sz="quarter" idx="17"/>
          </p:nvPr>
        </p:nvSpPr>
        <p:spPr>
          <a:xfrm>
            <a:off x="4672259" y="1061100"/>
            <a:ext cx="4286769" cy="1741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Рисунок 4"/>
          <p:cNvSpPr>
            <a:spLocks noGrp="1"/>
          </p:cNvSpPr>
          <p:nvPr>
            <p:ph type="pic" sz="quarter" idx="16"/>
          </p:nvPr>
        </p:nvSpPr>
        <p:spPr>
          <a:xfrm>
            <a:off x="4672259" y="3002400"/>
            <a:ext cx="4286769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0A08ACF4-7CED-415B-949D-482A650315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581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8317" y="844155"/>
            <a:ext cx="4135437" cy="38611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6174" y="844155"/>
            <a:ext cx="4137025" cy="38611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AC0A589-32E9-4618-BA7B-4607C89CBA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753975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blipFill dpi="0" rotWithShape="1">
          <a:blip r:embed="rId2" cstate="email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logo1"/>
          <p:cNvGrpSpPr>
            <a:grpSpLocks/>
          </p:cNvGrpSpPr>
          <p:nvPr userDrawn="1"/>
        </p:nvGrpSpPr>
        <p:grpSpPr bwMode="auto">
          <a:xfrm>
            <a:off x="3795349" y="679852"/>
            <a:ext cx="5348654" cy="4463653"/>
            <a:chOff x="4111200" y="907200"/>
            <a:chExt cx="5794800" cy="5950800"/>
          </a:xfrm>
        </p:grpSpPr>
        <p:pic>
          <p:nvPicPr>
            <p:cNvPr id="7" name="Рисунок 18" descr="ARMZ_txt_ru.jp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1498" y="5810400"/>
              <a:ext cx="4814502" cy="104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Рисунок 17" descr="ARMZ_logo_ru.png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1200" y="907200"/>
              <a:ext cx="1348041" cy="191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logo2" hidden="1"/>
          <p:cNvGrpSpPr>
            <a:grpSpLocks/>
          </p:cNvGrpSpPr>
          <p:nvPr userDrawn="1"/>
        </p:nvGrpSpPr>
        <p:grpSpPr bwMode="auto">
          <a:xfrm>
            <a:off x="3795349" y="679852"/>
            <a:ext cx="5348654" cy="4463653"/>
            <a:chOff x="4111200" y="907200"/>
            <a:chExt cx="5794800" cy="5950800"/>
          </a:xfrm>
        </p:grpSpPr>
        <p:pic>
          <p:nvPicPr>
            <p:cNvPr id="12" name="Рисунок 20" descr="ARMZ_txt_en.jpg" hidden="1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7753" y="5810400"/>
              <a:ext cx="4868247" cy="104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Рисунок 21" descr="ARMZ_logo_en.png" hidden="1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1200" y="907200"/>
              <a:ext cx="1348041" cy="191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774" y="2683800"/>
            <a:ext cx="8779569" cy="1120500"/>
          </a:xfrm>
        </p:spPr>
        <p:txBody>
          <a:bodyPr lIns="89978" rIns="89978" anchor="t">
            <a:normAutofit/>
          </a:bodyPr>
          <a:lstStyle>
            <a:lvl1pPr algn="ctr">
              <a:defRPr sz="24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72" y="4190400"/>
            <a:ext cx="4293415" cy="278100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457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182772" y="4517100"/>
            <a:ext cx="4293415" cy="162000"/>
          </a:xfrm>
        </p:spPr>
        <p:txBody>
          <a:bodyPr/>
          <a:lstStyle>
            <a:lvl1pPr>
              <a:buFontTx/>
              <a:buNone/>
              <a:defRPr>
                <a:latin typeface="+mj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4"/>
          </p:nvPr>
        </p:nvSpPr>
        <p:spPr>
          <a:xfrm>
            <a:off x="1143139" y="4835700"/>
            <a:ext cx="3333046" cy="162000"/>
          </a:xfrm>
        </p:spPr>
        <p:txBody>
          <a:bodyPr/>
          <a:lstStyle>
            <a:lvl1pPr>
              <a:buFontTx/>
              <a:buNone/>
              <a:defRPr>
                <a:latin typeface="+mj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Дата 21"/>
          <p:cNvSpPr>
            <a:spLocks noGrp="1"/>
          </p:cNvSpPr>
          <p:nvPr userDrawn="1">
            <p:ph type="dt" sz="half" idx="15"/>
          </p:nvPr>
        </p:nvSpPr>
        <p:spPr>
          <a:xfrm>
            <a:off x="183177" y="4767296"/>
            <a:ext cx="893885" cy="273844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605D5C"/>
                </a:solidFill>
                <a:latin typeface="Evropa" charset="0"/>
                <a:cs typeface="Arial" pitchFamily="34" charset="0"/>
              </a:defRPr>
            </a:lvl1pPr>
          </a:lstStyle>
          <a:p>
            <a:pPr>
              <a:defRPr/>
            </a:pPr>
            <a:fld id="{1D1DDF40-53E9-4CBE-82F0-EB32D26FB9AD}" type="datetime1">
              <a:rPr lang="ru-RU"/>
              <a:pPr>
                <a:defRPr/>
              </a:pPr>
              <a:t>01.07.2022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315525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182776" y="1061100"/>
            <a:ext cx="4286769" cy="34182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Рисунок 4"/>
          <p:cNvSpPr>
            <a:spLocks noGrp="1"/>
          </p:cNvSpPr>
          <p:nvPr>
            <p:ph type="pic" sz="quarter" idx="16"/>
          </p:nvPr>
        </p:nvSpPr>
        <p:spPr>
          <a:xfrm>
            <a:off x="4672259" y="1061100"/>
            <a:ext cx="4286769" cy="34182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7"/>
          </p:nvPr>
        </p:nvSpPr>
        <p:spPr>
          <a:xfrm>
            <a:off x="182776" y="4500900"/>
            <a:ext cx="4286769" cy="226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Текст 8"/>
          <p:cNvSpPr>
            <a:spLocks noGrp="1"/>
          </p:cNvSpPr>
          <p:nvPr>
            <p:ph type="body" sz="quarter" idx="18"/>
          </p:nvPr>
        </p:nvSpPr>
        <p:spPr>
          <a:xfrm>
            <a:off x="4672259" y="4500900"/>
            <a:ext cx="4286769" cy="226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C380FBCB-E8DA-40D0-B82C-E59C38BCEB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690212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182776" y="1061100"/>
            <a:ext cx="4286769" cy="14850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Рисунок 4"/>
          <p:cNvSpPr>
            <a:spLocks noGrp="1"/>
          </p:cNvSpPr>
          <p:nvPr>
            <p:ph type="pic" sz="quarter" idx="16"/>
          </p:nvPr>
        </p:nvSpPr>
        <p:spPr>
          <a:xfrm>
            <a:off x="4672259" y="1061100"/>
            <a:ext cx="4286769" cy="14850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7"/>
          </p:nvPr>
        </p:nvSpPr>
        <p:spPr>
          <a:xfrm>
            <a:off x="182776" y="2573100"/>
            <a:ext cx="4286769" cy="226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Текст 8"/>
          <p:cNvSpPr>
            <a:spLocks noGrp="1"/>
          </p:cNvSpPr>
          <p:nvPr>
            <p:ph type="body" sz="quarter" idx="18"/>
          </p:nvPr>
        </p:nvSpPr>
        <p:spPr>
          <a:xfrm>
            <a:off x="4672259" y="2573100"/>
            <a:ext cx="4286769" cy="226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Рисунок 4"/>
          <p:cNvSpPr>
            <a:spLocks noGrp="1"/>
          </p:cNvSpPr>
          <p:nvPr>
            <p:ph type="pic" sz="quarter" idx="19"/>
          </p:nvPr>
        </p:nvSpPr>
        <p:spPr>
          <a:xfrm>
            <a:off x="182776" y="2994300"/>
            <a:ext cx="4286769" cy="14850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20"/>
          </p:nvPr>
        </p:nvSpPr>
        <p:spPr>
          <a:xfrm>
            <a:off x="182776" y="4500900"/>
            <a:ext cx="4286769" cy="226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Рисунок 4"/>
          <p:cNvSpPr>
            <a:spLocks noGrp="1"/>
          </p:cNvSpPr>
          <p:nvPr>
            <p:ph type="pic" sz="quarter" idx="21"/>
          </p:nvPr>
        </p:nvSpPr>
        <p:spPr>
          <a:xfrm>
            <a:off x="4672259" y="2994300"/>
            <a:ext cx="4286769" cy="14850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22"/>
          </p:nvPr>
        </p:nvSpPr>
        <p:spPr>
          <a:xfrm>
            <a:off x="4672259" y="4500900"/>
            <a:ext cx="4286769" cy="226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E61A092B-01EB-4AC5-A1DD-D4185EBA56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564986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рису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Рисунок 4"/>
          <p:cNvSpPr>
            <a:spLocks noGrp="1"/>
          </p:cNvSpPr>
          <p:nvPr>
            <p:ph type="pic" sz="quarter" idx="11"/>
          </p:nvPr>
        </p:nvSpPr>
        <p:spPr>
          <a:xfrm>
            <a:off x="182769" y="1061100"/>
            <a:ext cx="1671508" cy="8046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5" name="Текст 8"/>
          <p:cNvSpPr>
            <a:spLocks noGrp="1"/>
          </p:cNvSpPr>
          <p:nvPr>
            <p:ph type="body" sz="quarter" idx="14"/>
          </p:nvPr>
        </p:nvSpPr>
        <p:spPr>
          <a:xfrm>
            <a:off x="2040369" y="1061100"/>
            <a:ext cx="6918646" cy="804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6" name="Рисунок 4"/>
          <p:cNvSpPr>
            <a:spLocks noGrp="1"/>
          </p:cNvSpPr>
          <p:nvPr>
            <p:ph type="pic" sz="quarter" idx="15"/>
          </p:nvPr>
        </p:nvSpPr>
        <p:spPr>
          <a:xfrm>
            <a:off x="182769" y="3904200"/>
            <a:ext cx="1671508" cy="8046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7" name="Текст 8"/>
          <p:cNvSpPr>
            <a:spLocks noGrp="1"/>
          </p:cNvSpPr>
          <p:nvPr>
            <p:ph type="body" sz="quarter" idx="16"/>
          </p:nvPr>
        </p:nvSpPr>
        <p:spPr>
          <a:xfrm>
            <a:off x="2040369" y="3904200"/>
            <a:ext cx="6918646" cy="804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Рисунок 4"/>
          <p:cNvSpPr>
            <a:spLocks noGrp="1"/>
          </p:cNvSpPr>
          <p:nvPr>
            <p:ph type="pic" sz="quarter" idx="17"/>
          </p:nvPr>
        </p:nvSpPr>
        <p:spPr>
          <a:xfrm>
            <a:off x="182769" y="2008800"/>
            <a:ext cx="1671508" cy="8046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8"/>
          </p:nvPr>
        </p:nvSpPr>
        <p:spPr>
          <a:xfrm>
            <a:off x="2040369" y="2008800"/>
            <a:ext cx="6918646" cy="804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" name="Рисунок 4"/>
          <p:cNvSpPr>
            <a:spLocks noGrp="1"/>
          </p:cNvSpPr>
          <p:nvPr>
            <p:ph type="pic" sz="quarter" idx="19"/>
          </p:nvPr>
        </p:nvSpPr>
        <p:spPr>
          <a:xfrm>
            <a:off x="182769" y="2956500"/>
            <a:ext cx="1671508" cy="8046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1" name="Текст 8"/>
          <p:cNvSpPr>
            <a:spLocks noGrp="1"/>
          </p:cNvSpPr>
          <p:nvPr>
            <p:ph type="body" sz="quarter" idx="20"/>
          </p:nvPr>
        </p:nvSpPr>
        <p:spPr>
          <a:xfrm>
            <a:off x="2040369" y="2956500"/>
            <a:ext cx="6918646" cy="804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8F5A2487-D576-4D7A-AD71-24E481315A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640722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bg>
      <p:bgPr>
        <a:blipFill dpi="0" rotWithShape="1">
          <a:blip r:embed="rId2" cstate="email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logo1"/>
          <p:cNvGrpSpPr>
            <a:grpSpLocks/>
          </p:cNvGrpSpPr>
          <p:nvPr userDrawn="1"/>
        </p:nvGrpSpPr>
        <p:grpSpPr bwMode="auto">
          <a:xfrm>
            <a:off x="3795349" y="679857"/>
            <a:ext cx="5348654" cy="4463653"/>
            <a:chOff x="4111200" y="907200"/>
            <a:chExt cx="5794800" cy="5950800"/>
          </a:xfrm>
        </p:grpSpPr>
        <p:pic>
          <p:nvPicPr>
            <p:cNvPr id="7" name="Рисунок 18" descr="ARMZ_txt_ru.jp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1498" y="5810400"/>
              <a:ext cx="4814502" cy="104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Рисунок 17" descr="ARMZ_logo_ru.png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1200" y="907200"/>
              <a:ext cx="1348041" cy="191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logo2"/>
          <p:cNvGrpSpPr>
            <a:grpSpLocks/>
          </p:cNvGrpSpPr>
          <p:nvPr userDrawn="1"/>
        </p:nvGrpSpPr>
        <p:grpSpPr bwMode="auto">
          <a:xfrm>
            <a:off x="3795349" y="679857"/>
            <a:ext cx="5348654" cy="4463653"/>
            <a:chOff x="4111200" y="907200"/>
            <a:chExt cx="5794800" cy="5950800"/>
          </a:xfrm>
        </p:grpSpPr>
        <p:pic>
          <p:nvPicPr>
            <p:cNvPr id="12" name="Рисунок 20" descr="ARMZ_txt_en.jpg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7753" y="5810400"/>
              <a:ext cx="4868247" cy="104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Рисунок 21" descr="ARMZ_logo_en.png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1200" y="907200"/>
              <a:ext cx="1348041" cy="191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784" y="2683800"/>
            <a:ext cx="8779569" cy="1120500"/>
          </a:xfrm>
        </p:spPr>
        <p:txBody>
          <a:bodyPr lIns="89978" rIns="89978" anchor="t">
            <a:normAutofit/>
          </a:bodyPr>
          <a:lstStyle>
            <a:lvl1pPr algn="ctr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82" y="4190400"/>
            <a:ext cx="4293415" cy="278100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457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182782" y="4517100"/>
            <a:ext cx="4293415" cy="162000"/>
          </a:xfrm>
        </p:spPr>
        <p:txBody>
          <a:bodyPr/>
          <a:lstStyle>
            <a:lvl1pPr>
              <a:buFontTx/>
              <a:buNone/>
              <a:defRPr>
                <a:latin typeface="+mj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4"/>
          </p:nvPr>
        </p:nvSpPr>
        <p:spPr>
          <a:xfrm>
            <a:off x="1143139" y="4835700"/>
            <a:ext cx="3333046" cy="162000"/>
          </a:xfrm>
        </p:spPr>
        <p:txBody>
          <a:bodyPr/>
          <a:lstStyle>
            <a:lvl1pPr>
              <a:buFontTx/>
              <a:buNone/>
              <a:defRPr>
                <a:latin typeface="+mj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Дата 21"/>
          <p:cNvSpPr>
            <a:spLocks noGrp="1"/>
          </p:cNvSpPr>
          <p:nvPr userDrawn="1">
            <p:ph type="dt" sz="half" idx="15"/>
          </p:nvPr>
        </p:nvSpPr>
        <p:spPr>
          <a:xfrm>
            <a:off x="183186" y="4767297"/>
            <a:ext cx="893885" cy="273844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605D5C"/>
                </a:solidFill>
                <a:latin typeface="Evropa" charset="0"/>
                <a:cs typeface="Arial" pitchFamily="34" charset="0"/>
              </a:defRPr>
            </a:lvl1pPr>
          </a:lstStyle>
          <a:p>
            <a:pPr>
              <a:defRPr/>
            </a:pPr>
            <a:fld id="{5E1EDE5E-1F97-4AF6-8EF7-D45E27A533EC}" type="datetime1">
              <a:rPr lang="ru-RU"/>
              <a:pPr>
                <a:defRPr/>
              </a:pPr>
              <a:t>01.07.2022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859570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Титульный слайд">
    <p:bg>
      <p:bgPr>
        <a:blipFill dpi="0" rotWithShape="1">
          <a:blip r:embed="rId2" cstate="email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logo1"/>
          <p:cNvGrpSpPr>
            <a:grpSpLocks/>
          </p:cNvGrpSpPr>
          <p:nvPr userDrawn="1"/>
        </p:nvGrpSpPr>
        <p:grpSpPr bwMode="auto">
          <a:xfrm>
            <a:off x="3795349" y="679857"/>
            <a:ext cx="5348654" cy="4463653"/>
            <a:chOff x="4111200" y="907200"/>
            <a:chExt cx="5794800" cy="5950800"/>
          </a:xfrm>
        </p:grpSpPr>
        <p:pic>
          <p:nvPicPr>
            <p:cNvPr id="7" name="Рисунок 18" descr="ARMZ_txt_ru.jp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1498" y="5810400"/>
              <a:ext cx="4814502" cy="104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Рисунок 17" descr="ARMZ_logo_ru.png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1200" y="907200"/>
              <a:ext cx="1348041" cy="191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logo2"/>
          <p:cNvGrpSpPr>
            <a:grpSpLocks/>
          </p:cNvGrpSpPr>
          <p:nvPr userDrawn="1"/>
        </p:nvGrpSpPr>
        <p:grpSpPr bwMode="auto">
          <a:xfrm>
            <a:off x="3795349" y="679857"/>
            <a:ext cx="5348654" cy="4463653"/>
            <a:chOff x="4111200" y="907200"/>
            <a:chExt cx="5794800" cy="5950800"/>
          </a:xfrm>
        </p:grpSpPr>
        <p:pic>
          <p:nvPicPr>
            <p:cNvPr id="12" name="Рисунок 20" descr="ARMZ_txt_en.jpg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7753" y="5810400"/>
              <a:ext cx="4868247" cy="104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Рисунок 21" descr="ARMZ_logo_en.png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1200" y="907200"/>
              <a:ext cx="1348041" cy="191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784" y="2683800"/>
            <a:ext cx="8779569" cy="1120500"/>
          </a:xfrm>
        </p:spPr>
        <p:txBody>
          <a:bodyPr lIns="89978" rIns="89978" anchor="t">
            <a:normAutofit/>
          </a:bodyPr>
          <a:lstStyle>
            <a:lvl1pPr algn="ctr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82" y="4190400"/>
            <a:ext cx="4293415" cy="278100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457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182782" y="4517100"/>
            <a:ext cx="4293415" cy="162000"/>
          </a:xfrm>
        </p:spPr>
        <p:txBody>
          <a:bodyPr/>
          <a:lstStyle>
            <a:lvl1pPr>
              <a:buFontTx/>
              <a:buNone/>
              <a:defRPr>
                <a:latin typeface="+mj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4"/>
          </p:nvPr>
        </p:nvSpPr>
        <p:spPr>
          <a:xfrm>
            <a:off x="1143139" y="4835700"/>
            <a:ext cx="3333046" cy="162000"/>
          </a:xfrm>
        </p:spPr>
        <p:txBody>
          <a:bodyPr/>
          <a:lstStyle>
            <a:lvl1pPr>
              <a:buFontTx/>
              <a:buNone/>
              <a:defRPr>
                <a:latin typeface="+mj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Дата 21"/>
          <p:cNvSpPr>
            <a:spLocks noGrp="1"/>
          </p:cNvSpPr>
          <p:nvPr userDrawn="1">
            <p:ph type="dt" sz="half" idx="15"/>
          </p:nvPr>
        </p:nvSpPr>
        <p:spPr>
          <a:xfrm>
            <a:off x="183186" y="4767297"/>
            <a:ext cx="893885" cy="273844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605D5C"/>
                </a:solidFill>
                <a:latin typeface="Evropa" charset="0"/>
                <a:cs typeface="Arial" pitchFamily="34" charset="0"/>
              </a:defRPr>
            </a:lvl1pPr>
          </a:lstStyle>
          <a:p>
            <a:pPr>
              <a:defRPr/>
            </a:pPr>
            <a:fld id="{D099135D-2CCE-4C04-AD69-EB1F6CBCAB85}" type="datetime1">
              <a:rPr lang="ru-RU"/>
              <a:pPr>
                <a:defRPr/>
              </a:pPr>
              <a:t>01.07.2022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400492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Содержимое 7"/>
          <p:cNvSpPr>
            <a:spLocks noGrp="1"/>
          </p:cNvSpPr>
          <p:nvPr>
            <p:ph sz="quarter" idx="13"/>
          </p:nvPr>
        </p:nvSpPr>
        <p:spPr>
          <a:xfrm>
            <a:off x="182769" y="1061100"/>
            <a:ext cx="8776246" cy="36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5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2CE23038-9196-4010-9458-BE7A351E31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825192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850708" y="1066500"/>
            <a:ext cx="1801108" cy="21897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2658464" y="1047600"/>
            <a:ext cx="6303877" cy="2227500"/>
          </a:xfrm>
        </p:spPr>
        <p:txBody>
          <a:bodyPr tIns="179955"/>
          <a:lstStyle>
            <a:lvl1pPr marL="631668" indent="0" algn="l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3"/>
          </p:nvPr>
        </p:nvSpPr>
        <p:spPr>
          <a:xfrm>
            <a:off x="850708" y="3553200"/>
            <a:ext cx="8108308" cy="1015200"/>
          </a:xfrm>
        </p:spPr>
        <p:txBody>
          <a:bodyPr/>
          <a:lstStyle>
            <a:lvl1pPr>
              <a:buFontTx/>
              <a:buNone/>
              <a:defRPr>
                <a:solidFill>
                  <a:schemeClr val="accent6"/>
                </a:solidFill>
              </a:defRPr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43169250-B75B-4C23-B121-AB624E9C0A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787080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blipFill dpi="0" rotWithShape="1">
          <a:blip r:embed="rId2" cstate="email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logo1"/>
          <p:cNvGrpSpPr>
            <a:grpSpLocks/>
          </p:cNvGrpSpPr>
          <p:nvPr userDrawn="1"/>
        </p:nvGrpSpPr>
        <p:grpSpPr bwMode="auto">
          <a:xfrm>
            <a:off x="3795349" y="679858"/>
            <a:ext cx="5348654" cy="4463653"/>
            <a:chOff x="4111200" y="907200"/>
            <a:chExt cx="5794800" cy="5950800"/>
          </a:xfrm>
        </p:grpSpPr>
        <p:pic>
          <p:nvPicPr>
            <p:cNvPr id="7" name="Рисунок 18" descr="ARMZ_txt_ru.jp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1498" y="5810400"/>
              <a:ext cx="4814502" cy="104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Рисунок 17" descr="ARMZ_logo_ru.png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1200" y="907200"/>
              <a:ext cx="1348041" cy="191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logo2" hidden="1"/>
          <p:cNvGrpSpPr>
            <a:grpSpLocks/>
          </p:cNvGrpSpPr>
          <p:nvPr userDrawn="1"/>
        </p:nvGrpSpPr>
        <p:grpSpPr bwMode="auto">
          <a:xfrm>
            <a:off x="3795349" y="679858"/>
            <a:ext cx="5348654" cy="4463653"/>
            <a:chOff x="4111200" y="907200"/>
            <a:chExt cx="5794800" cy="5950800"/>
          </a:xfrm>
        </p:grpSpPr>
        <p:pic>
          <p:nvPicPr>
            <p:cNvPr id="12" name="Рисунок 20" descr="ARMZ_txt_en.jpg" hidden="1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7753" y="5810400"/>
              <a:ext cx="4868247" cy="104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Рисунок 21" descr="ARMZ_logo_en.png" hidden="1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1200" y="907200"/>
              <a:ext cx="1348041" cy="191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786" y="2683800"/>
            <a:ext cx="8779569" cy="1120500"/>
          </a:xfrm>
        </p:spPr>
        <p:txBody>
          <a:bodyPr lIns="89978" rIns="89978" anchor="t">
            <a:normAutofit/>
          </a:bodyPr>
          <a:lstStyle>
            <a:lvl1pPr algn="ctr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84" y="4190400"/>
            <a:ext cx="4293415" cy="278100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457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182784" y="4517100"/>
            <a:ext cx="4293415" cy="162000"/>
          </a:xfrm>
        </p:spPr>
        <p:txBody>
          <a:bodyPr/>
          <a:lstStyle>
            <a:lvl1pPr>
              <a:buFontTx/>
              <a:buNone/>
              <a:defRPr>
                <a:latin typeface="+mj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4"/>
          </p:nvPr>
        </p:nvSpPr>
        <p:spPr>
          <a:xfrm>
            <a:off x="1143139" y="4835700"/>
            <a:ext cx="3333046" cy="162000"/>
          </a:xfrm>
        </p:spPr>
        <p:txBody>
          <a:bodyPr/>
          <a:lstStyle>
            <a:lvl1pPr>
              <a:buFontTx/>
              <a:buNone/>
              <a:defRPr>
                <a:latin typeface="+mj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Дата 21"/>
          <p:cNvSpPr>
            <a:spLocks noGrp="1"/>
          </p:cNvSpPr>
          <p:nvPr userDrawn="1">
            <p:ph type="dt" sz="half" idx="15"/>
          </p:nvPr>
        </p:nvSpPr>
        <p:spPr>
          <a:xfrm>
            <a:off x="183186" y="4767297"/>
            <a:ext cx="893885" cy="273844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605D5C"/>
                </a:solidFill>
                <a:latin typeface="Evropa" charset="0"/>
                <a:cs typeface="Arial" pitchFamily="34" charset="0"/>
              </a:defRPr>
            </a:lvl1pPr>
          </a:lstStyle>
          <a:p>
            <a:pPr>
              <a:defRPr/>
            </a:pPr>
            <a:fld id="{D60C0294-59D1-4539-BAEF-31FE56FA1DA3}" type="datetime1">
              <a:rPr lang="ru-RU"/>
              <a:pPr>
                <a:defRPr/>
              </a:pPr>
              <a:t>01.07.2022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647981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850708" y="1066500"/>
            <a:ext cx="1801108" cy="21897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2658464" y="1047600"/>
            <a:ext cx="6303877" cy="2227500"/>
          </a:xfrm>
        </p:spPr>
        <p:txBody>
          <a:bodyPr tIns="179955"/>
          <a:lstStyle>
            <a:lvl1pPr marL="631668" indent="0" algn="l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3"/>
          </p:nvPr>
        </p:nvSpPr>
        <p:spPr>
          <a:xfrm>
            <a:off x="850708" y="3553200"/>
            <a:ext cx="8108308" cy="1015200"/>
          </a:xfrm>
        </p:spPr>
        <p:txBody>
          <a:bodyPr/>
          <a:lstStyle>
            <a:lvl1pPr>
              <a:buFontTx/>
              <a:buNone/>
              <a:defRPr>
                <a:solidFill>
                  <a:schemeClr val="accent6"/>
                </a:solidFill>
              </a:defRPr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E1852EF7-316B-4FF5-A51E-288B5E58A4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905945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2AD526CF-4C3D-4B76-A689-F05B870F3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9543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850708" y="1066500"/>
            <a:ext cx="1801108" cy="21897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2658464" y="1047600"/>
            <a:ext cx="6303877" cy="2227500"/>
          </a:xfrm>
        </p:spPr>
        <p:txBody>
          <a:bodyPr tIns="179955"/>
          <a:lstStyle>
            <a:lvl1pPr marL="631668" indent="0" algn="l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3"/>
          </p:nvPr>
        </p:nvSpPr>
        <p:spPr>
          <a:xfrm>
            <a:off x="850708" y="3553200"/>
            <a:ext cx="8108308" cy="1015200"/>
          </a:xfrm>
        </p:spPr>
        <p:txBody>
          <a:bodyPr/>
          <a:lstStyle>
            <a:lvl1pPr>
              <a:buFontTx/>
              <a:buNone/>
              <a:defRPr>
                <a:solidFill>
                  <a:schemeClr val="accent6"/>
                </a:solidFill>
              </a:defRPr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56EB4017-53D4-4DB2-A51D-408D88562B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842242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9" y="896400"/>
            <a:ext cx="8776246" cy="202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BA58A66B-87E1-4652-87D5-C1673ADF88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445835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Содержимое 7"/>
          <p:cNvSpPr>
            <a:spLocks noGrp="1"/>
          </p:cNvSpPr>
          <p:nvPr>
            <p:ph sz="quarter" idx="13"/>
          </p:nvPr>
        </p:nvSpPr>
        <p:spPr>
          <a:xfrm>
            <a:off x="182769" y="1061100"/>
            <a:ext cx="8776246" cy="36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5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5A701446-1780-4E86-BFAA-99BDD82D96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519181"/>
      </p:ext>
    </p:extLst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под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9" y="896400"/>
            <a:ext cx="8776246" cy="202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82769" y="1274400"/>
            <a:ext cx="8776246" cy="345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64C02FB2-904F-485C-9DC6-6D308BFB3D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682726"/>
      </p:ext>
    </p:extLst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9" y="896400"/>
            <a:ext cx="8776246" cy="202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82769" y="1274400"/>
            <a:ext cx="8776246" cy="2373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4"/>
          </p:nvPr>
        </p:nvSpPr>
        <p:spPr>
          <a:xfrm>
            <a:off x="182769" y="3912300"/>
            <a:ext cx="8776246" cy="818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7A5176AD-5103-41BE-BDDD-C942FD2A2E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106657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, объект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9" y="896400"/>
            <a:ext cx="8776246" cy="202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82776" y="1274400"/>
            <a:ext cx="4286769" cy="3456000"/>
          </a:xfrm>
        </p:spPr>
        <p:txBody>
          <a:bodyPr tIns="28792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4672261" y="1274400"/>
            <a:ext cx="4286769" cy="3456000"/>
          </a:xfrm>
        </p:spPr>
        <p:txBody>
          <a:bodyPr tIns="28792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DAD92F48-EF5F-4ED9-9925-3BAD48582F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386115"/>
      </p:ext>
    </p:extLst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82776" y="1061100"/>
            <a:ext cx="4286769" cy="36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4672261" y="1061100"/>
            <a:ext cx="4286769" cy="36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E2133860-C93C-4FBB-BE53-862EC1B2C1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41830"/>
      </p:ext>
    </p:extLst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9" y="896400"/>
            <a:ext cx="8776246" cy="202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82776" y="1274400"/>
            <a:ext cx="4286769" cy="345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4672261" y="1274400"/>
            <a:ext cx="4286769" cy="345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B4CA4E6F-84BD-4E9A-9A59-1D1F693989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8698"/>
      </p:ext>
    </p:extLst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горизонтальны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82769" y="1061100"/>
            <a:ext cx="8776246" cy="1741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4"/>
          </p:nvPr>
        </p:nvSpPr>
        <p:spPr>
          <a:xfrm>
            <a:off x="182769" y="3002400"/>
            <a:ext cx="8776246" cy="1741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2FEF26FD-23BE-408D-9A82-4F12DFF480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911866"/>
      </p:ext>
    </p:extLst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горизонтальных объекта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9" y="896400"/>
            <a:ext cx="8776246" cy="202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82769" y="1274400"/>
            <a:ext cx="8776246" cy="1647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182786" y="3096900"/>
            <a:ext cx="8779569" cy="1647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025CD4F8-30A3-4E3C-BE0C-66DEE0B361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699622"/>
      </p:ext>
    </p:extLst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маленьких объекта и один больш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82776" y="1061100"/>
            <a:ext cx="4286769" cy="1741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4672261" y="1061100"/>
            <a:ext cx="4286769" cy="36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182776" y="2991600"/>
            <a:ext cx="4286769" cy="1741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51BBB628-2277-4281-8D69-B927BD0CB4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9968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5B07F66A-86B5-43F0-91A2-50C5B30E94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251065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маленьких объекта, один большой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9" y="896400"/>
            <a:ext cx="8776246" cy="202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82776" y="1274400"/>
            <a:ext cx="4286769" cy="1647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4672261" y="1274400"/>
            <a:ext cx="4286769" cy="345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182776" y="3083400"/>
            <a:ext cx="4286769" cy="1647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090A113B-6EA9-44BA-B4CA-3EF6361BAE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099701"/>
      </p:ext>
    </p:extLst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дин большой объект и два маленьки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4672261" y="1061100"/>
            <a:ext cx="4286769" cy="1741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182776" y="1061100"/>
            <a:ext cx="4286769" cy="36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4672261" y="2991600"/>
            <a:ext cx="4286769" cy="1741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231F4374-96DE-4470-8F7B-F07934E1BF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578911"/>
      </p:ext>
    </p:extLst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дин большой объект, два маленьких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9" y="896400"/>
            <a:ext cx="8776246" cy="202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4672261" y="1274400"/>
            <a:ext cx="4286769" cy="1647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182776" y="1274400"/>
            <a:ext cx="4286769" cy="345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4672261" y="3083400"/>
            <a:ext cx="4286769" cy="1647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0DA1D3EC-DFB2-48F0-880B-6B13502C54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047392"/>
      </p:ext>
    </p:extLst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ой объект сверху и два маленьки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82769" y="1061100"/>
            <a:ext cx="8776246" cy="1741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4"/>
          </p:nvPr>
        </p:nvSpPr>
        <p:spPr>
          <a:xfrm>
            <a:off x="182776" y="3002400"/>
            <a:ext cx="4286769" cy="1741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4672261" y="3002400"/>
            <a:ext cx="4286769" cy="1741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69840AF3-4175-4D29-A9AD-F5C9375592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37705"/>
      </p:ext>
    </p:extLst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ой объект сверху, два маленьких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9" y="896400"/>
            <a:ext cx="8776246" cy="202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82769" y="1274400"/>
            <a:ext cx="8776246" cy="1647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182776" y="3096900"/>
            <a:ext cx="4286769" cy="1647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4672261" y="3096900"/>
            <a:ext cx="4286769" cy="1647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6465C1A3-7D57-46B8-9F10-ACB9BFB52D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820279"/>
      </p:ext>
    </p:extLst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маленьких объекта сверху и один больш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82769" y="3002400"/>
            <a:ext cx="8776246" cy="1741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4"/>
          </p:nvPr>
        </p:nvSpPr>
        <p:spPr>
          <a:xfrm>
            <a:off x="182776" y="1061100"/>
            <a:ext cx="4286769" cy="1741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4672261" y="1061100"/>
            <a:ext cx="4286769" cy="1741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92B970E3-DEBE-4507-A817-A6556A3DB4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786107"/>
      </p:ext>
    </p:extLst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маленьких объекта сверху, один большой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9" y="896400"/>
            <a:ext cx="8776246" cy="202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82769" y="3096900"/>
            <a:ext cx="8776246" cy="1647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182776" y="1274400"/>
            <a:ext cx="4286769" cy="1647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4672261" y="1274400"/>
            <a:ext cx="4286769" cy="1647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86B31CF2-7C6C-4810-BD59-C6DC201CF6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171947"/>
      </p:ext>
    </p:extLst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82776" y="3002400"/>
            <a:ext cx="4286769" cy="1741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4"/>
          </p:nvPr>
        </p:nvSpPr>
        <p:spPr>
          <a:xfrm>
            <a:off x="182776" y="1061100"/>
            <a:ext cx="4286769" cy="1741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4672261" y="1061100"/>
            <a:ext cx="4286769" cy="1741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" name="Содержимое 7"/>
          <p:cNvSpPr>
            <a:spLocks noGrp="1"/>
          </p:cNvSpPr>
          <p:nvPr>
            <p:ph sz="quarter" idx="16"/>
          </p:nvPr>
        </p:nvSpPr>
        <p:spPr>
          <a:xfrm>
            <a:off x="4672261" y="3002400"/>
            <a:ext cx="4286769" cy="1741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4DF7FC9E-E1CE-4808-9CB7-BA0E08CFD6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443425"/>
      </p:ext>
    </p:extLst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9" y="896400"/>
            <a:ext cx="8776246" cy="202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82776" y="3096900"/>
            <a:ext cx="4286769" cy="1647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182776" y="1274400"/>
            <a:ext cx="4286769" cy="1647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4672261" y="1274400"/>
            <a:ext cx="4286769" cy="1647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" name="Содержимое 7"/>
          <p:cNvSpPr>
            <a:spLocks noGrp="1"/>
          </p:cNvSpPr>
          <p:nvPr>
            <p:ph sz="quarter" idx="16"/>
          </p:nvPr>
        </p:nvSpPr>
        <p:spPr>
          <a:xfrm>
            <a:off x="4672261" y="3096900"/>
            <a:ext cx="4286769" cy="1647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92B387F6-9E7D-4067-B833-3040A1B6FE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814692"/>
      </p:ext>
    </p:extLst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 и четыре подзагол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4"/>
          </p:nvPr>
        </p:nvSpPr>
        <p:spPr>
          <a:xfrm>
            <a:off x="182776" y="1390500"/>
            <a:ext cx="4286769" cy="1412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1" name="Текст 8"/>
          <p:cNvSpPr>
            <a:spLocks noGrp="1"/>
          </p:cNvSpPr>
          <p:nvPr>
            <p:ph type="body" sz="quarter" idx="17"/>
          </p:nvPr>
        </p:nvSpPr>
        <p:spPr>
          <a:xfrm>
            <a:off x="182776" y="1061100"/>
            <a:ext cx="4286769" cy="226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Содержимое 7"/>
          <p:cNvSpPr>
            <a:spLocks noGrp="1"/>
          </p:cNvSpPr>
          <p:nvPr>
            <p:ph sz="quarter" idx="18"/>
          </p:nvPr>
        </p:nvSpPr>
        <p:spPr>
          <a:xfrm>
            <a:off x="4672261" y="1390500"/>
            <a:ext cx="4286769" cy="1412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3" name="Текст 8"/>
          <p:cNvSpPr>
            <a:spLocks noGrp="1"/>
          </p:cNvSpPr>
          <p:nvPr>
            <p:ph type="body" sz="quarter" idx="19"/>
          </p:nvPr>
        </p:nvSpPr>
        <p:spPr>
          <a:xfrm>
            <a:off x="4672261" y="1061100"/>
            <a:ext cx="4286769" cy="226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7"/>
          <p:cNvSpPr>
            <a:spLocks noGrp="1"/>
          </p:cNvSpPr>
          <p:nvPr>
            <p:ph sz="quarter" idx="20"/>
          </p:nvPr>
        </p:nvSpPr>
        <p:spPr>
          <a:xfrm>
            <a:off x="182776" y="3334500"/>
            <a:ext cx="4286769" cy="1412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5" name="Текст 8"/>
          <p:cNvSpPr>
            <a:spLocks noGrp="1"/>
          </p:cNvSpPr>
          <p:nvPr>
            <p:ph type="body" sz="quarter" idx="21"/>
          </p:nvPr>
        </p:nvSpPr>
        <p:spPr>
          <a:xfrm>
            <a:off x="182776" y="3002400"/>
            <a:ext cx="4286769" cy="226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Содержимое 7"/>
          <p:cNvSpPr>
            <a:spLocks noGrp="1"/>
          </p:cNvSpPr>
          <p:nvPr>
            <p:ph sz="quarter" idx="22"/>
          </p:nvPr>
        </p:nvSpPr>
        <p:spPr>
          <a:xfrm>
            <a:off x="4672261" y="3334500"/>
            <a:ext cx="4286769" cy="1412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7" name="Текст 8"/>
          <p:cNvSpPr>
            <a:spLocks noGrp="1"/>
          </p:cNvSpPr>
          <p:nvPr>
            <p:ph type="body" sz="quarter" idx="23"/>
          </p:nvPr>
        </p:nvSpPr>
        <p:spPr>
          <a:xfrm>
            <a:off x="4672261" y="3002400"/>
            <a:ext cx="4286769" cy="226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AC89972B-D18E-4470-B2D6-144D8310C1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9707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9" y="896400"/>
            <a:ext cx="8776246" cy="202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1C821375-A858-41D2-B5BD-EBE8F5951F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39395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кторные фигур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9" y="896400"/>
            <a:ext cx="8776246" cy="202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82776" y="2961900"/>
            <a:ext cx="4286769" cy="177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" name="Содержимое 7"/>
          <p:cNvSpPr>
            <a:spLocks noGrp="1"/>
          </p:cNvSpPr>
          <p:nvPr>
            <p:ph sz="quarter" idx="16"/>
          </p:nvPr>
        </p:nvSpPr>
        <p:spPr>
          <a:xfrm>
            <a:off x="4672261" y="2961900"/>
            <a:ext cx="4286769" cy="177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4F38E3A9-D6B4-4D88-9917-5DA0963CEC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361066"/>
      </p:ext>
    </p:extLst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кала вре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9" y="896400"/>
            <a:ext cx="8776246" cy="202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405418" y="3701700"/>
            <a:ext cx="1761231" cy="9639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6892076" y="3701700"/>
            <a:ext cx="1761231" cy="9639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2" name="Рисунок 8"/>
          <p:cNvSpPr>
            <a:spLocks noGrp="1"/>
          </p:cNvSpPr>
          <p:nvPr>
            <p:ph type="pic" sz="quarter" idx="15"/>
          </p:nvPr>
        </p:nvSpPr>
        <p:spPr>
          <a:xfrm>
            <a:off x="4729856" y="3701700"/>
            <a:ext cx="1761231" cy="9639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3" name="Рисунок 8"/>
          <p:cNvSpPr>
            <a:spLocks noGrp="1"/>
          </p:cNvSpPr>
          <p:nvPr>
            <p:ph type="pic" sz="quarter" idx="16"/>
          </p:nvPr>
        </p:nvSpPr>
        <p:spPr>
          <a:xfrm>
            <a:off x="2567633" y="3701700"/>
            <a:ext cx="1761231" cy="9639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0E9357C0-746A-46DF-B833-961FBF12E4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110723"/>
      </p:ext>
    </p:extLst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182769" y="1061100"/>
            <a:ext cx="8776246" cy="36720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C5603FA9-D21E-420A-B721-E9AD6A5775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073395"/>
      </p:ext>
    </p:extLst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подзаголовок и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9" y="896400"/>
            <a:ext cx="8776246" cy="202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Рисунок 4"/>
          <p:cNvSpPr>
            <a:spLocks noGrp="1"/>
          </p:cNvSpPr>
          <p:nvPr>
            <p:ph type="pic" sz="quarter" idx="11"/>
          </p:nvPr>
        </p:nvSpPr>
        <p:spPr>
          <a:xfrm>
            <a:off x="182769" y="1274400"/>
            <a:ext cx="8776246" cy="34560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E686A280-9011-4CF9-BAAB-51E88059CF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588097"/>
      </p:ext>
    </p:extLst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182776" y="1061100"/>
            <a:ext cx="4286769" cy="36720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4"/>
          </p:nvPr>
        </p:nvSpPr>
        <p:spPr>
          <a:xfrm>
            <a:off x="4672261" y="1061100"/>
            <a:ext cx="4286769" cy="36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083C816C-20BC-4387-81B8-62FCBFCBB0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680480"/>
      </p:ext>
    </p:extLst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и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7"/>
          <p:cNvSpPr>
            <a:spLocks noGrp="1"/>
          </p:cNvSpPr>
          <p:nvPr>
            <p:ph sz="quarter" idx="14"/>
          </p:nvPr>
        </p:nvSpPr>
        <p:spPr>
          <a:xfrm>
            <a:off x="182776" y="1061100"/>
            <a:ext cx="4286769" cy="36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4672261" y="1061100"/>
            <a:ext cx="4286769" cy="36720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66F96A3C-EDEC-4846-A2DB-1A6493D40F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473002"/>
      </p:ext>
    </p:extLst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182776" y="1061100"/>
            <a:ext cx="4286769" cy="36720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4"/>
          </p:nvPr>
        </p:nvSpPr>
        <p:spPr>
          <a:xfrm>
            <a:off x="4672261" y="1061100"/>
            <a:ext cx="4286769" cy="1741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4672261" y="2991600"/>
            <a:ext cx="4286769" cy="1741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6712BED9-7E7A-4F2A-B4E2-8509CEEB7F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917296"/>
      </p:ext>
    </p:extLst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и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4672261" y="1061100"/>
            <a:ext cx="4286769" cy="36720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Содержимое 7"/>
          <p:cNvSpPr>
            <a:spLocks noGrp="1"/>
          </p:cNvSpPr>
          <p:nvPr>
            <p:ph sz="quarter" idx="13"/>
          </p:nvPr>
        </p:nvSpPr>
        <p:spPr>
          <a:xfrm>
            <a:off x="182776" y="3002400"/>
            <a:ext cx="4286769" cy="1741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1" name="Содержимое 7"/>
          <p:cNvSpPr>
            <a:spLocks noGrp="1"/>
          </p:cNvSpPr>
          <p:nvPr>
            <p:ph sz="quarter" idx="14"/>
          </p:nvPr>
        </p:nvSpPr>
        <p:spPr>
          <a:xfrm>
            <a:off x="182776" y="1061100"/>
            <a:ext cx="4286769" cy="1741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14EDDFCC-D505-4FA5-8712-EB6BBC62D3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530053"/>
      </p:ext>
    </p:extLst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слева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182776" y="1061100"/>
            <a:ext cx="4286769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4"/>
          </p:nvPr>
        </p:nvSpPr>
        <p:spPr>
          <a:xfrm>
            <a:off x="4672261" y="1061100"/>
            <a:ext cx="4286769" cy="36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" name="Рисунок 4"/>
          <p:cNvSpPr>
            <a:spLocks noGrp="1"/>
          </p:cNvSpPr>
          <p:nvPr>
            <p:ph type="pic" sz="quarter" idx="16"/>
          </p:nvPr>
        </p:nvSpPr>
        <p:spPr>
          <a:xfrm>
            <a:off x="182776" y="2991600"/>
            <a:ext cx="4286769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C23856C1-DA25-41F1-A6F8-C9224DF96C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350896"/>
      </p:ext>
    </p:extLst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лева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7"/>
          <p:cNvSpPr>
            <a:spLocks noGrp="1"/>
          </p:cNvSpPr>
          <p:nvPr>
            <p:ph sz="quarter" idx="14"/>
          </p:nvPr>
        </p:nvSpPr>
        <p:spPr>
          <a:xfrm>
            <a:off x="182776" y="1061100"/>
            <a:ext cx="4286769" cy="36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4672261" y="1061100"/>
            <a:ext cx="4286769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Рисунок 4"/>
          <p:cNvSpPr>
            <a:spLocks noGrp="1"/>
          </p:cNvSpPr>
          <p:nvPr>
            <p:ph type="pic" sz="quarter" idx="16"/>
          </p:nvPr>
        </p:nvSpPr>
        <p:spPr>
          <a:xfrm>
            <a:off x="4672261" y="2991600"/>
            <a:ext cx="4286769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B4D7AB19-A47F-44C0-95F9-E76423BA7F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0556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Содержимое 7"/>
          <p:cNvSpPr>
            <a:spLocks noGrp="1"/>
          </p:cNvSpPr>
          <p:nvPr>
            <p:ph sz="quarter" idx="13"/>
          </p:nvPr>
        </p:nvSpPr>
        <p:spPr>
          <a:xfrm>
            <a:off x="182769" y="1061100"/>
            <a:ext cx="8776246" cy="3672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5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911653DA-BD24-4599-A95F-4AEBA9F8D1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252429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182776" y="1061100"/>
            <a:ext cx="4286769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4"/>
          </p:nvPr>
        </p:nvSpPr>
        <p:spPr>
          <a:xfrm>
            <a:off x="4672261" y="1061100"/>
            <a:ext cx="4286769" cy="1741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4672261" y="2991600"/>
            <a:ext cx="4286769" cy="1741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" name="Рисунок 4"/>
          <p:cNvSpPr>
            <a:spLocks noGrp="1"/>
          </p:cNvSpPr>
          <p:nvPr>
            <p:ph type="pic" sz="quarter" idx="16"/>
          </p:nvPr>
        </p:nvSpPr>
        <p:spPr>
          <a:xfrm>
            <a:off x="182776" y="2991600"/>
            <a:ext cx="4286769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2F554B84-2E25-44C3-B865-0EBD4C5DC0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177096"/>
      </p:ext>
    </p:extLst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7"/>
          <p:cNvSpPr>
            <a:spLocks noGrp="1"/>
          </p:cNvSpPr>
          <p:nvPr>
            <p:ph sz="quarter" idx="14"/>
          </p:nvPr>
        </p:nvSpPr>
        <p:spPr>
          <a:xfrm>
            <a:off x="182776" y="1061100"/>
            <a:ext cx="4286769" cy="1741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4672261" y="1061100"/>
            <a:ext cx="4286769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182776" y="2991600"/>
            <a:ext cx="4286769" cy="1741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" name="Рисунок 4"/>
          <p:cNvSpPr>
            <a:spLocks noGrp="1"/>
          </p:cNvSpPr>
          <p:nvPr>
            <p:ph type="pic" sz="quarter" idx="16"/>
          </p:nvPr>
        </p:nvSpPr>
        <p:spPr>
          <a:xfrm>
            <a:off x="4672261" y="2991600"/>
            <a:ext cx="4286769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B412489D-8CC5-43CD-941E-6D1486B681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470101"/>
      </p:ext>
    </p:extLst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и объект горизонтальны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182769" y="1061100"/>
            <a:ext cx="8776246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182769" y="2991600"/>
            <a:ext cx="8776246" cy="1741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4ACD3504-E1D6-49C2-9865-D9D6A4661B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148986"/>
      </p:ext>
    </p:extLst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и рисунок горизонтальны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182769" y="1061100"/>
            <a:ext cx="8776246" cy="1741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182769" y="3002400"/>
            <a:ext cx="8776246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FC241A63-C4E7-48CF-9D5E-A92A90F6E7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053564"/>
      </p:ext>
    </p:extLst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верху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182769" y="1061100"/>
            <a:ext cx="8776246" cy="1741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182776" y="3002400"/>
            <a:ext cx="4286769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Рисунок 4"/>
          <p:cNvSpPr>
            <a:spLocks noGrp="1"/>
          </p:cNvSpPr>
          <p:nvPr>
            <p:ph type="pic" sz="quarter" idx="16"/>
          </p:nvPr>
        </p:nvSpPr>
        <p:spPr>
          <a:xfrm>
            <a:off x="4672261" y="3002400"/>
            <a:ext cx="4286769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B4527148-EF9E-432C-9885-6A0B48F776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719435"/>
      </p:ext>
    </p:extLst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сверху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182769" y="3002400"/>
            <a:ext cx="8776246" cy="1741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182776" y="1061100"/>
            <a:ext cx="4286769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Рисунок 4"/>
          <p:cNvSpPr>
            <a:spLocks noGrp="1"/>
          </p:cNvSpPr>
          <p:nvPr>
            <p:ph type="pic" sz="quarter" idx="16"/>
          </p:nvPr>
        </p:nvSpPr>
        <p:spPr>
          <a:xfrm>
            <a:off x="4672261" y="1061100"/>
            <a:ext cx="4286769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A7E8A77E-1855-4FFE-A0D5-BC772315B8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337029"/>
      </p:ext>
    </p:extLst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сверху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182776" y="3002400"/>
            <a:ext cx="4286769" cy="1741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182776" y="1061100"/>
            <a:ext cx="4286769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Рисунок 4"/>
          <p:cNvSpPr>
            <a:spLocks noGrp="1"/>
          </p:cNvSpPr>
          <p:nvPr>
            <p:ph type="pic" sz="quarter" idx="16"/>
          </p:nvPr>
        </p:nvSpPr>
        <p:spPr>
          <a:xfrm>
            <a:off x="4672261" y="1061100"/>
            <a:ext cx="4286769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9" name="Содержимое 7"/>
          <p:cNvSpPr>
            <a:spLocks noGrp="1"/>
          </p:cNvSpPr>
          <p:nvPr>
            <p:ph sz="quarter" idx="17"/>
          </p:nvPr>
        </p:nvSpPr>
        <p:spPr>
          <a:xfrm>
            <a:off x="4672261" y="3002400"/>
            <a:ext cx="4286769" cy="1741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F069278A-4A48-4721-9DA2-5A7321EF95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944522"/>
      </p:ext>
    </p:extLst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сверху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182776" y="1061100"/>
            <a:ext cx="4286769" cy="1741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182776" y="3002400"/>
            <a:ext cx="4286769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9" name="Содержимое 7"/>
          <p:cNvSpPr>
            <a:spLocks noGrp="1"/>
          </p:cNvSpPr>
          <p:nvPr>
            <p:ph sz="quarter" idx="17"/>
          </p:nvPr>
        </p:nvSpPr>
        <p:spPr>
          <a:xfrm>
            <a:off x="4672261" y="1061100"/>
            <a:ext cx="4286769" cy="1741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Рисунок 4"/>
          <p:cNvSpPr>
            <a:spLocks noGrp="1"/>
          </p:cNvSpPr>
          <p:nvPr>
            <p:ph type="pic" sz="quarter" idx="16"/>
          </p:nvPr>
        </p:nvSpPr>
        <p:spPr>
          <a:xfrm>
            <a:off x="4672261" y="3002400"/>
            <a:ext cx="4286769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C49CC31D-0586-427D-8E4E-A7A9D979C4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859522"/>
      </p:ext>
    </p:extLst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182776" y="1061100"/>
            <a:ext cx="4286769" cy="34182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Рисунок 4"/>
          <p:cNvSpPr>
            <a:spLocks noGrp="1"/>
          </p:cNvSpPr>
          <p:nvPr>
            <p:ph type="pic" sz="quarter" idx="16"/>
          </p:nvPr>
        </p:nvSpPr>
        <p:spPr>
          <a:xfrm>
            <a:off x="4672261" y="1061100"/>
            <a:ext cx="4286769" cy="34182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7"/>
          </p:nvPr>
        </p:nvSpPr>
        <p:spPr>
          <a:xfrm>
            <a:off x="182776" y="4500900"/>
            <a:ext cx="4286769" cy="226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Текст 8"/>
          <p:cNvSpPr>
            <a:spLocks noGrp="1"/>
          </p:cNvSpPr>
          <p:nvPr>
            <p:ph type="body" sz="quarter" idx="18"/>
          </p:nvPr>
        </p:nvSpPr>
        <p:spPr>
          <a:xfrm>
            <a:off x="4672261" y="4500900"/>
            <a:ext cx="4286769" cy="226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0E72CD7A-ACB5-4AD3-A592-A36D6FE31C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642083"/>
      </p:ext>
    </p:extLst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182776" y="1061100"/>
            <a:ext cx="4286769" cy="14850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Рисунок 4"/>
          <p:cNvSpPr>
            <a:spLocks noGrp="1"/>
          </p:cNvSpPr>
          <p:nvPr>
            <p:ph type="pic" sz="quarter" idx="16"/>
          </p:nvPr>
        </p:nvSpPr>
        <p:spPr>
          <a:xfrm>
            <a:off x="4672261" y="1061100"/>
            <a:ext cx="4286769" cy="14850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7"/>
          </p:nvPr>
        </p:nvSpPr>
        <p:spPr>
          <a:xfrm>
            <a:off x="182776" y="2573100"/>
            <a:ext cx="4286769" cy="226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Текст 8"/>
          <p:cNvSpPr>
            <a:spLocks noGrp="1"/>
          </p:cNvSpPr>
          <p:nvPr>
            <p:ph type="body" sz="quarter" idx="18"/>
          </p:nvPr>
        </p:nvSpPr>
        <p:spPr>
          <a:xfrm>
            <a:off x="4672261" y="2573100"/>
            <a:ext cx="4286769" cy="226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Рисунок 4"/>
          <p:cNvSpPr>
            <a:spLocks noGrp="1"/>
          </p:cNvSpPr>
          <p:nvPr>
            <p:ph type="pic" sz="quarter" idx="19"/>
          </p:nvPr>
        </p:nvSpPr>
        <p:spPr>
          <a:xfrm>
            <a:off x="182776" y="2994300"/>
            <a:ext cx="4286769" cy="14850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20"/>
          </p:nvPr>
        </p:nvSpPr>
        <p:spPr>
          <a:xfrm>
            <a:off x="182776" y="4500900"/>
            <a:ext cx="4286769" cy="226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Рисунок 4"/>
          <p:cNvSpPr>
            <a:spLocks noGrp="1"/>
          </p:cNvSpPr>
          <p:nvPr>
            <p:ph type="pic" sz="quarter" idx="21"/>
          </p:nvPr>
        </p:nvSpPr>
        <p:spPr>
          <a:xfrm>
            <a:off x="4672261" y="2994300"/>
            <a:ext cx="4286769" cy="14850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22"/>
          </p:nvPr>
        </p:nvSpPr>
        <p:spPr>
          <a:xfrm>
            <a:off x="4672261" y="4500900"/>
            <a:ext cx="4286769" cy="226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290F1B60-A2FF-4CFE-BE27-AE05E48487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2945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под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9" y="896400"/>
            <a:ext cx="8776246" cy="202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82769" y="1274400"/>
            <a:ext cx="8776246" cy="3456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A3B8A9AC-42B0-49E1-9C3D-EFBCDA9304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169195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рису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Рисунок 4"/>
          <p:cNvSpPr>
            <a:spLocks noGrp="1"/>
          </p:cNvSpPr>
          <p:nvPr>
            <p:ph type="pic" sz="quarter" idx="11"/>
          </p:nvPr>
        </p:nvSpPr>
        <p:spPr>
          <a:xfrm>
            <a:off x="182769" y="1061100"/>
            <a:ext cx="1671508" cy="8046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5" name="Текст 8"/>
          <p:cNvSpPr>
            <a:spLocks noGrp="1"/>
          </p:cNvSpPr>
          <p:nvPr>
            <p:ph type="body" sz="quarter" idx="14"/>
          </p:nvPr>
        </p:nvSpPr>
        <p:spPr>
          <a:xfrm>
            <a:off x="2040369" y="1061100"/>
            <a:ext cx="6918646" cy="804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6" name="Рисунок 4"/>
          <p:cNvSpPr>
            <a:spLocks noGrp="1"/>
          </p:cNvSpPr>
          <p:nvPr>
            <p:ph type="pic" sz="quarter" idx="15"/>
          </p:nvPr>
        </p:nvSpPr>
        <p:spPr>
          <a:xfrm>
            <a:off x="182769" y="3904200"/>
            <a:ext cx="1671508" cy="8046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7" name="Текст 8"/>
          <p:cNvSpPr>
            <a:spLocks noGrp="1"/>
          </p:cNvSpPr>
          <p:nvPr>
            <p:ph type="body" sz="quarter" idx="16"/>
          </p:nvPr>
        </p:nvSpPr>
        <p:spPr>
          <a:xfrm>
            <a:off x="2040369" y="3904200"/>
            <a:ext cx="6918646" cy="804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Рисунок 4"/>
          <p:cNvSpPr>
            <a:spLocks noGrp="1"/>
          </p:cNvSpPr>
          <p:nvPr>
            <p:ph type="pic" sz="quarter" idx="17"/>
          </p:nvPr>
        </p:nvSpPr>
        <p:spPr>
          <a:xfrm>
            <a:off x="182769" y="2008800"/>
            <a:ext cx="1671508" cy="8046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8"/>
          </p:nvPr>
        </p:nvSpPr>
        <p:spPr>
          <a:xfrm>
            <a:off x="2040369" y="2008800"/>
            <a:ext cx="6918646" cy="804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" name="Рисунок 4"/>
          <p:cNvSpPr>
            <a:spLocks noGrp="1"/>
          </p:cNvSpPr>
          <p:nvPr>
            <p:ph type="pic" sz="quarter" idx="19"/>
          </p:nvPr>
        </p:nvSpPr>
        <p:spPr>
          <a:xfrm>
            <a:off x="182769" y="2956500"/>
            <a:ext cx="1671508" cy="8046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1" name="Текст 8"/>
          <p:cNvSpPr>
            <a:spLocks noGrp="1"/>
          </p:cNvSpPr>
          <p:nvPr>
            <p:ph type="body" sz="quarter" idx="20"/>
          </p:nvPr>
        </p:nvSpPr>
        <p:spPr>
          <a:xfrm>
            <a:off x="2040369" y="2956500"/>
            <a:ext cx="6918646" cy="804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F84C63BE-168F-4896-A7F5-5957779AA6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303485"/>
      </p:ext>
    </p:extLst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bg>
      <p:bgPr>
        <a:blipFill dpi="0" rotWithShape="1">
          <a:blip r:embed="rId2" cstate="email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logo1"/>
          <p:cNvGrpSpPr>
            <a:grpSpLocks/>
          </p:cNvGrpSpPr>
          <p:nvPr userDrawn="1"/>
        </p:nvGrpSpPr>
        <p:grpSpPr bwMode="auto">
          <a:xfrm>
            <a:off x="3795349" y="679858"/>
            <a:ext cx="5348654" cy="4463653"/>
            <a:chOff x="4111200" y="907200"/>
            <a:chExt cx="5794800" cy="5950800"/>
          </a:xfrm>
        </p:grpSpPr>
        <p:pic>
          <p:nvPicPr>
            <p:cNvPr id="7" name="Рисунок 18" descr="ARMZ_txt_ru.jp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1498" y="5810400"/>
              <a:ext cx="4814502" cy="104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Рисунок 17" descr="ARMZ_logo_ru.png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1200" y="907200"/>
              <a:ext cx="1348041" cy="191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logo2"/>
          <p:cNvGrpSpPr>
            <a:grpSpLocks/>
          </p:cNvGrpSpPr>
          <p:nvPr userDrawn="1"/>
        </p:nvGrpSpPr>
        <p:grpSpPr bwMode="auto">
          <a:xfrm>
            <a:off x="3795349" y="679858"/>
            <a:ext cx="5348654" cy="4463653"/>
            <a:chOff x="4111200" y="907200"/>
            <a:chExt cx="5794800" cy="5950800"/>
          </a:xfrm>
        </p:grpSpPr>
        <p:pic>
          <p:nvPicPr>
            <p:cNvPr id="12" name="Рисунок 20" descr="ARMZ_txt_en.jpg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7753" y="5810400"/>
              <a:ext cx="4868247" cy="104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Рисунок 21" descr="ARMZ_logo_en.png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1200" y="907200"/>
              <a:ext cx="1348041" cy="191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786" y="2683800"/>
            <a:ext cx="8779569" cy="1120500"/>
          </a:xfrm>
        </p:spPr>
        <p:txBody>
          <a:bodyPr lIns="89978" rIns="89978" anchor="t">
            <a:normAutofit/>
          </a:bodyPr>
          <a:lstStyle>
            <a:lvl1pPr algn="ctr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84" y="4190400"/>
            <a:ext cx="4293415" cy="278100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457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182784" y="4517100"/>
            <a:ext cx="4293415" cy="162000"/>
          </a:xfrm>
        </p:spPr>
        <p:txBody>
          <a:bodyPr/>
          <a:lstStyle>
            <a:lvl1pPr>
              <a:buFontTx/>
              <a:buNone/>
              <a:defRPr>
                <a:latin typeface="+mj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4"/>
          </p:nvPr>
        </p:nvSpPr>
        <p:spPr>
          <a:xfrm>
            <a:off x="1143139" y="4835700"/>
            <a:ext cx="3333046" cy="162000"/>
          </a:xfrm>
        </p:spPr>
        <p:txBody>
          <a:bodyPr/>
          <a:lstStyle>
            <a:lvl1pPr>
              <a:buFontTx/>
              <a:buNone/>
              <a:defRPr>
                <a:latin typeface="+mj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Дата 21"/>
          <p:cNvSpPr>
            <a:spLocks noGrp="1"/>
          </p:cNvSpPr>
          <p:nvPr userDrawn="1">
            <p:ph type="dt" sz="half" idx="15"/>
          </p:nvPr>
        </p:nvSpPr>
        <p:spPr>
          <a:xfrm>
            <a:off x="183186" y="4767297"/>
            <a:ext cx="893885" cy="273844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605D5C"/>
                </a:solidFill>
                <a:latin typeface="Evropa" charset="0"/>
                <a:cs typeface="Arial" pitchFamily="34" charset="0"/>
              </a:defRPr>
            </a:lvl1pPr>
          </a:lstStyle>
          <a:p>
            <a:pPr>
              <a:defRPr/>
            </a:pPr>
            <a:fld id="{272F3508-31B9-4E39-8DD5-AFDBE78F54C1}" type="datetime1">
              <a:rPr lang="ru-RU"/>
              <a:pPr>
                <a:defRPr/>
              </a:pPr>
              <a:t>01.07.2022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8226"/>
      </p:ext>
    </p:extLst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Титульный слайд">
    <p:bg>
      <p:bgPr>
        <a:blipFill dpi="0" rotWithShape="1">
          <a:blip r:embed="rId2" cstate="email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logo1"/>
          <p:cNvGrpSpPr>
            <a:grpSpLocks/>
          </p:cNvGrpSpPr>
          <p:nvPr userDrawn="1"/>
        </p:nvGrpSpPr>
        <p:grpSpPr bwMode="auto">
          <a:xfrm>
            <a:off x="3795349" y="679858"/>
            <a:ext cx="5348654" cy="4463653"/>
            <a:chOff x="4111200" y="907200"/>
            <a:chExt cx="5794800" cy="5950800"/>
          </a:xfrm>
        </p:grpSpPr>
        <p:pic>
          <p:nvPicPr>
            <p:cNvPr id="7" name="Рисунок 18" descr="ARMZ_txt_ru.jp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1498" y="5810400"/>
              <a:ext cx="4814502" cy="104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Рисунок 17" descr="ARMZ_logo_ru.png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1200" y="907200"/>
              <a:ext cx="1348041" cy="191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logo2"/>
          <p:cNvGrpSpPr>
            <a:grpSpLocks/>
          </p:cNvGrpSpPr>
          <p:nvPr userDrawn="1"/>
        </p:nvGrpSpPr>
        <p:grpSpPr bwMode="auto">
          <a:xfrm>
            <a:off x="3795349" y="679858"/>
            <a:ext cx="5348654" cy="4463653"/>
            <a:chOff x="4111200" y="907200"/>
            <a:chExt cx="5794800" cy="5950800"/>
          </a:xfrm>
        </p:grpSpPr>
        <p:pic>
          <p:nvPicPr>
            <p:cNvPr id="12" name="Рисунок 20" descr="ARMZ_txt_en.jpg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7753" y="5810400"/>
              <a:ext cx="4868247" cy="104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Рисунок 21" descr="ARMZ_logo_en.png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1200" y="907200"/>
              <a:ext cx="1348041" cy="191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786" y="2683800"/>
            <a:ext cx="8779569" cy="1120500"/>
          </a:xfrm>
        </p:spPr>
        <p:txBody>
          <a:bodyPr lIns="89978" rIns="89978" anchor="t">
            <a:normAutofit/>
          </a:bodyPr>
          <a:lstStyle>
            <a:lvl1pPr algn="ctr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84" y="4190400"/>
            <a:ext cx="4293415" cy="278100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457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182784" y="4517100"/>
            <a:ext cx="4293415" cy="162000"/>
          </a:xfrm>
        </p:spPr>
        <p:txBody>
          <a:bodyPr/>
          <a:lstStyle>
            <a:lvl1pPr>
              <a:buFontTx/>
              <a:buNone/>
              <a:defRPr>
                <a:latin typeface="+mj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4"/>
          </p:nvPr>
        </p:nvSpPr>
        <p:spPr>
          <a:xfrm>
            <a:off x="1143139" y="4835700"/>
            <a:ext cx="3333046" cy="162000"/>
          </a:xfrm>
        </p:spPr>
        <p:txBody>
          <a:bodyPr/>
          <a:lstStyle>
            <a:lvl1pPr>
              <a:buFontTx/>
              <a:buNone/>
              <a:defRPr>
                <a:latin typeface="+mj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Дата 21"/>
          <p:cNvSpPr>
            <a:spLocks noGrp="1"/>
          </p:cNvSpPr>
          <p:nvPr userDrawn="1">
            <p:ph type="dt" sz="half" idx="15"/>
          </p:nvPr>
        </p:nvSpPr>
        <p:spPr>
          <a:xfrm>
            <a:off x="183186" y="4767297"/>
            <a:ext cx="893885" cy="273844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605D5C"/>
                </a:solidFill>
                <a:latin typeface="Evropa" charset="0"/>
                <a:cs typeface="Arial" pitchFamily="34" charset="0"/>
              </a:defRPr>
            </a:lvl1pPr>
          </a:lstStyle>
          <a:p>
            <a:pPr>
              <a:defRPr/>
            </a:pPr>
            <a:fld id="{644C02D8-9561-41D0-AACD-4D09D9F77179}" type="datetime1">
              <a:rPr lang="ru-RU"/>
              <a:pPr>
                <a:defRPr/>
              </a:pPr>
              <a:t>01.07.2022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58449"/>
      </p:ext>
    </p:extLst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Содержимое 7"/>
          <p:cNvSpPr>
            <a:spLocks noGrp="1"/>
          </p:cNvSpPr>
          <p:nvPr>
            <p:ph sz="quarter" idx="13"/>
          </p:nvPr>
        </p:nvSpPr>
        <p:spPr>
          <a:xfrm>
            <a:off x="182769" y="1061100"/>
            <a:ext cx="8776246" cy="36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5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4A888D25-D9B5-44CA-96A2-2AB31D11B8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992627"/>
      </p:ext>
    </p:extLst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850708" y="1066500"/>
            <a:ext cx="1801108" cy="21897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2658464" y="1047600"/>
            <a:ext cx="6303877" cy="2227500"/>
          </a:xfrm>
        </p:spPr>
        <p:txBody>
          <a:bodyPr tIns="179955"/>
          <a:lstStyle>
            <a:lvl1pPr marL="631668" indent="0" algn="l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3"/>
          </p:nvPr>
        </p:nvSpPr>
        <p:spPr>
          <a:xfrm>
            <a:off x="850708" y="3553200"/>
            <a:ext cx="8108308" cy="1015200"/>
          </a:xfrm>
        </p:spPr>
        <p:txBody>
          <a:bodyPr/>
          <a:lstStyle>
            <a:lvl1pPr>
              <a:buFontTx/>
              <a:buNone/>
              <a:defRPr>
                <a:solidFill>
                  <a:schemeClr val="accent6"/>
                </a:solidFill>
              </a:defRPr>
            </a:lvl1pPr>
            <a:lvl2pPr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32692454-CCAB-4E22-BEE3-490721C49F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974490"/>
      </p:ext>
    </p:extLst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ujkm,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383384"/>
            <a:ext cx="13906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7">
            <a:hlinkClick r:id="rId4"/>
          </p:cNvPr>
          <p:cNvSpPr txBox="1">
            <a:spLocks noChangeArrowheads="1"/>
          </p:cNvSpPr>
          <p:nvPr userDrawn="1"/>
        </p:nvSpPr>
        <p:spPr bwMode="auto">
          <a:xfrm>
            <a:off x="612803" y="4166043"/>
            <a:ext cx="1301895" cy="200055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300" b="1">
                <a:solidFill>
                  <a:prstClr val="black"/>
                </a:solidFill>
              </a:rPr>
              <a:t>www.rosatom.ru</a:t>
            </a:r>
            <a:endParaRPr lang="ru-RU" sz="1300" b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204020"/>
      </p:ext>
    </p:extLst>
  </p:cSld>
  <p:clrMapOvr>
    <a:masterClrMapping/>
  </p:clrMapOvr>
  <p:transition spd="slow">
    <p:push/>
  </p:transition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DDE0356-DDC6-4FCB-BD09-BE3FFDE44F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0566377"/>
      </p:ext>
    </p:extLst>
  </p:cSld>
  <p:clrMapOvr>
    <a:masterClrMapping/>
  </p:clrMapOvr>
  <p:transition spd="slow">
    <p:push/>
  </p:transition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218"/>
            <a:ext cx="7772400" cy="1021556"/>
          </a:xfrm>
        </p:spPr>
        <p:txBody>
          <a:bodyPr anchor="t"/>
          <a:lstStyle>
            <a:lvl1pPr algn="l">
              <a:defRPr sz="3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44"/>
            <a:ext cx="7772400" cy="1125140"/>
          </a:xfrm>
        </p:spPr>
        <p:txBody>
          <a:bodyPr anchor="b"/>
          <a:lstStyle>
            <a:lvl1pPr marL="0" indent="0">
              <a:buNone/>
              <a:defRPr sz="1900"/>
            </a:lvl1pPr>
            <a:lvl2pPr marL="435896" indent="0">
              <a:buNone/>
              <a:defRPr sz="1700"/>
            </a:lvl2pPr>
            <a:lvl3pPr marL="871792" indent="0">
              <a:buNone/>
              <a:defRPr sz="1500"/>
            </a:lvl3pPr>
            <a:lvl4pPr marL="1307688" indent="0">
              <a:buNone/>
              <a:defRPr sz="1300"/>
            </a:lvl4pPr>
            <a:lvl5pPr marL="1743584" indent="0">
              <a:buNone/>
              <a:defRPr sz="1300"/>
            </a:lvl5pPr>
            <a:lvl6pPr marL="2179479" indent="0">
              <a:buNone/>
              <a:defRPr sz="1300"/>
            </a:lvl6pPr>
            <a:lvl7pPr marL="2615376" indent="0">
              <a:buNone/>
              <a:defRPr sz="1300"/>
            </a:lvl7pPr>
            <a:lvl8pPr marL="3051272" indent="0">
              <a:buNone/>
              <a:defRPr sz="1300"/>
            </a:lvl8pPr>
            <a:lvl9pPr marL="3487167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C6A03587-9E34-4B40-A44A-808331A63C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555977"/>
      </p:ext>
    </p:extLst>
  </p:cSld>
  <p:clrMapOvr>
    <a:masterClrMapping/>
  </p:clrMapOvr>
  <p:transition spd="slow">
    <p:push/>
  </p:transition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39" y="844162"/>
            <a:ext cx="4135437" cy="3861197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90" y="844162"/>
            <a:ext cx="4137025" cy="3861197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1B7C498-272C-4B0A-92A8-86AAFD9CC1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1734632"/>
      </p:ext>
    </p:extLst>
  </p:cSld>
  <p:clrMapOvr>
    <a:masterClrMapping/>
  </p:clrMapOvr>
  <p:transition spd="slow">
    <p:push/>
  </p:transition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5896" indent="0">
              <a:buNone/>
              <a:defRPr sz="1900" b="1"/>
            </a:lvl2pPr>
            <a:lvl3pPr marL="871792" indent="0">
              <a:buNone/>
              <a:defRPr sz="1700" b="1"/>
            </a:lvl3pPr>
            <a:lvl4pPr marL="1307688" indent="0">
              <a:buNone/>
              <a:defRPr sz="1500" b="1"/>
            </a:lvl4pPr>
            <a:lvl5pPr marL="1743584" indent="0">
              <a:buNone/>
              <a:defRPr sz="1500" b="1"/>
            </a:lvl5pPr>
            <a:lvl6pPr marL="2179479" indent="0">
              <a:buNone/>
              <a:defRPr sz="1500" b="1"/>
            </a:lvl6pPr>
            <a:lvl7pPr marL="2615376" indent="0">
              <a:buNone/>
              <a:defRPr sz="1500" b="1"/>
            </a:lvl7pPr>
            <a:lvl8pPr marL="3051272" indent="0">
              <a:buNone/>
              <a:defRPr sz="1500" b="1"/>
            </a:lvl8pPr>
            <a:lvl9pPr marL="3487167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5896" indent="0">
              <a:buNone/>
              <a:defRPr sz="1900" b="1"/>
            </a:lvl2pPr>
            <a:lvl3pPr marL="871792" indent="0">
              <a:buNone/>
              <a:defRPr sz="1700" b="1"/>
            </a:lvl3pPr>
            <a:lvl4pPr marL="1307688" indent="0">
              <a:buNone/>
              <a:defRPr sz="1500" b="1"/>
            </a:lvl4pPr>
            <a:lvl5pPr marL="1743584" indent="0">
              <a:buNone/>
              <a:defRPr sz="1500" b="1"/>
            </a:lvl5pPr>
            <a:lvl6pPr marL="2179479" indent="0">
              <a:buNone/>
              <a:defRPr sz="1500" b="1"/>
            </a:lvl6pPr>
            <a:lvl7pPr marL="2615376" indent="0">
              <a:buNone/>
              <a:defRPr sz="1500" b="1"/>
            </a:lvl7pPr>
            <a:lvl8pPr marL="3051272" indent="0">
              <a:buNone/>
              <a:defRPr sz="1500" b="1"/>
            </a:lvl8pPr>
            <a:lvl9pPr marL="3487167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D75AB34-D730-40F2-9C61-FC9586158D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3167371"/>
      </p:ext>
    </p:extLst>
  </p:cSld>
  <p:clrMapOvr>
    <a:masterClrMapping/>
  </p:clrMapOvr>
  <p:transition spd="slow">
    <p:push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9" y="896400"/>
            <a:ext cx="8776246" cy="202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82769" y="1274400"/>
            <a:ext cx="8776246" cy="23733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4"/>
          </p:nvPr>
        </p:nvSpPr>
        <p:spPr>
          <a:xfrm>
            <a:off x="182769" y="3912300"/>
            <a:ext cx="8776246" cy="81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6DD90149-076C-4095-9E7E-C790DD4273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571361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852398F-3CD4-4E1A-87B2-2494238917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6291807"/>
      </p:ext>
    </p:extLst>
  </p:cSld>
  <p:clrMapOvr>
    <a:masterClrMapping/>
  </p:clrMapOvr>
  <p:transition spd="slow">
    <p:push/>
  </p:transition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0E1DE8A-3F53-487E-A030-14F43CDB82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947440"/>
      </p:ext>
    </p:extLst>
  </p:cSld>
  <p:clrMapOvr>
    <a:masterClrMapping/>
  </p:clrMapOvr>
  <p:transition spd="slow">
    <p:push/>
  </p:transition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04836"/>
            <a:ext cx="5111750" cy="438983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076343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35896" indent="0">
              <a:buNone/>
              <a:defRPr sz="1100"/>
            </a:lvl2pPr>
            <a:lvl3pPr marL="871792" indent="0">
              <a:buNone/>
              <a:defRPr sz="1000"/>
            </a:lvl3pPr>
            <a:lvl4pPr marL="1307688" indent="0">
              <a:buNone/>
              <a:defRPr sz="900"/>
            </a:lvl4pPr>
            <a:lvl5pPr marL="1743584" indent="0">
              <a:buNone/>
              <a:defRPr sz="900"/>
            </a:lvl5pPr>
            <a:lvl6pPr marL="2179479" indent="0">
              <a:buNone/>
              <a:defRPr sz="900"/>
            </a:lvl6pPr>
            <a:lvl7pPr marL="2615376" indent="0">
              <a:buNone/>
              <a:defRPr sz="900"/>
            </a:lvl7pPr>
            <a:lvl8pPr marL="3051272" indent="0">
              <a:buNone/>
              <a:defRPr sz="900"/>
            </a:lvl8pPr>
            <a:lvl9pPr marL="348716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47B39FF-CD29-4C39-A894-24F2074971F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93209"/>
      </p:ext>
    </p:extLst>
  </p:cSld>
  <p:clrMapOvr>
    <a:masterClrMapping/>
  </p:clrMapOvr>
  <p:transition spd="slow">
    <p:push/>
  </p:transition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0" y="3600451"/>
            <a:ext cx="5486400" cy="425054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0" y="459581"/>
            <a:ext cx="5486400" cy="3086100"/>
          </a:xfrm>
        </p:spPr>
        <p:txBody>
          <a:bodyPr/>
          <a:lstStyle>
            <a:lvl1pPr marL="0" indent="0">
              <a:buNone/>
              <a:defRPr sz="3100"/>
            </a:lvl1pPr>
            <a:lvl2pPr marL="435896" indent="0">
              <a:buNone/>
              <a:defRPr sz="2700"/>
            </a:lvl2pPr>
            <a:lvl3pPr marL="871792" indent="0">
              <a:buNone/>
              <a:defRPr sz="2300"/>
            </a:lvl3pPr>
            <a:lvl4pPr marL="1307688" indent="0">
              <a:buNone/>
              <a:defRPr sz="1900"/>
            </a:lvl4pPr>
            <a:lvl5pPr marL="1743584" indent="0">
              <a:buNone/>
              <a:defRPr sz="1900"/>
            </a:lvl5pPr>
            <a:lvl6pPr marL="2179479" indent="0">
              <a:buNone/>
              <a:defRPr sz="1900"/>
            </a:lvl6pPr>
            <a:lvl7pPr marL="2615376" indent="0">
              <a:buNone/>
              <a:defRPr sz="1900"/>
            </a:lvl7pPr>
            <a:lvl8pPr marL="3051272" indent="0">
              <a:buNone/>
              <a:defRPr sz="1900"/>
            </a:lvl8pPr>
            <a:lvl9pPr marL="3487167" indent="0">
              <a:buNone/>
              <a:defRPr sz="19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0" y="4025512"/>
            <a:ext cx="5486400" cy="603647"/>
          </a:xfrm>
        </p:spPr>
        <p:txBody>
          <a:bodyPr/>
          <a:lstStyle>
            <a:lvl1pPr marL="0" indent="0">
              <a:buNone/>
              <a:defRPr sz="1300"/>
            </a:lvl1pPr>
            <a:lvl2pPr marL="435896" indent="0">
              <a:buNone/>
              <a:defRPr sz="1100"/>
            </a:lvl2pPr>
            <a:lvl3pPr marL="871792" indent="0">
              <a:buNone/>
              <a:defRPr sz="1000"/>
            </a:lvl3pPr>
            <a:lvl4pPr marL="1307688" indent="0">
              <a:buNone/>
              <a:defRPr sz="900"/>
            </a:lvl4pPr>
            <a:lvl5pPr marL="1743584" indent="0">
              <a:buNone/>
              <a:defRPr sz="900"/>
            </a:lvl5pPr>
            <a:lvl6pPr marL="2179479" indent="0">
              <a:buNone/>
              <a:defRPr sz="900"/>
            </a:lvl6pPr>
            <a:lvl7pPr marL="2615376" indent="0">
              <a:buNone/>
              <a:defRPr sz="900"/>
            </a:lvl7pPr>
            <a:lvl8pPr marL="3051272" indent="0">
              <a:buNone/>
              <a:defRPr sz="900"/>
            </a:lvl8pPr>
            <a:lvl9pPr marL="348716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AE4AA9A-180D-469D-91AA-5386E032E12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2663249"/>
      </p:ext>
    </p:extLst>
  </p:cSld>
  <p:clrMapOvr>
    <a:masterClrMapping/>
  </p:clrMapOvr>
  <p:transition spd="slow">
    <p:push/>
  </p:transition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EEFA515-0D2C-431D-8A91-68D8D4C288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93224185"/>
      </p:ext>
    </p:extLst>
  </p:cSld>
  <p:clrMapOvr>
    <a:masterClrMapping/>
  </p:clrMapOvr>
  <p:transition spd="slow">
    <p:push/>
  </p:transition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63" y="0"/>
            <a:ext cx="2105025" cy="4705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23" y="0"/>
            <a:ext cx="6167437" cy="4705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DD7BCC2-2C9B-4E71-9625-69D10B942F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1558222"/>
      </p:ext>
    </p:extLst>
  </p:cSld>
  <p:clrMapOvr>
    <a:masterClrMapping/>
  </p:clrMapOvr>
  <p:transition spd="slow">
    <p:push/>
  </p:transition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00163"/>
            <a:ext cx="8229600" cy="3394472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767300"/>
            <a:ext cx="2133600" cy="273844"/>
          </a:xfrm>
          <a:prstGeom prst="rect">
            <a:avLst/>
          </a:prstGeom>
        </p:spPr>
        <p:txBody>
          <a:bodyPr lIns="87179" tIns="43591" rIns="87179" bIns="43591"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sz="180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767300"/>
            <a:ext cx="2895600" cy="273844"/>
          </a:xfrm>
          <a:prstGeom prst="rect">
            <a:avLst/>
          </a:prstGeom>
        </p:spPr>
        <p:txBody>
          <a:bodyPr lIns="87179" tIns="43591" rIns="87179" bIns="43591"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sz="180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AA7B92F-7520-4B74-BD27-7B861710A8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788926"/>
      </p:ext>
    </p:extLst>
  </p:cSld>
  <p:clrMapOvr>
    <a:masterClrMapping/>
  </p:clrMapOvr>
  <p:transition spd="slow">
    <p:push/>
  </p:transition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946" y="16"/>
            <a:ext cx="7633189" cy="721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68950" y="844162"/>
            <a:ext cx="4141177" cy="386119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0790" y="844162"/>
            <a:ext cx="4142643" cy="386119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C161BA01-0ADB-45CF-80BA-3D5C658672F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9862384"/>
      </p:ext>
    </p:extLst>
  </p:cSld>
  <p:clrMapOvr>
    <a:masterClrMapping/>
  </p:clrMapOvr>
  <p:transition spd="slow">
    <p:push/>
  </p:transition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jkm,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73" y="220268"/>
            <a:ext cx="1674813" cy="1110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2618" y="1635958"/>
            <a:ext cx="7866062" cy="917972"/>
          </a:xfrm>
          <a:ln/>
          <a:effectLst/>
        </p:spPr>
        <p:txBody>
          <a:bodyPr/>
          <a:lstStyle>
            <a:lvl1pPr>
              <a:defRPr sz="3200">
                <a:solidFill>
                  <a:schemeClr val="hlink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82614" y="2842022"/>
            <a:ext cx="6653212" cy="485775"/>
          </a:xfrm>
        </p:spPr>
        <p:txBody>
          <a:bodyPr anchor="ctr"/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08890"/>
      </p:ext>
    </p:extLst>
  </p:cSld>
  <p:clrMapOvr>
    <a:masterClrMapping/>
  </p:clrMapOvr>
  <p:transition>
    <p:fade/>
  </p:transition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Пустой слайд с эмблемо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8310584" y="4822033"/>
            <a:ext cx="812800" cy="365036"/>
          </a:xfrm>
          <a:prstGeom prst="rect">
            <a:avLst/>
          </a:prstGeom>
          <a:noFill/>
          <a:ln>
            <a:noFill/>
          </a:ln>
        </p:spPr>
        <p:txBody>
          <a:bodyPr lIns="87185" tIns="43593" rIns="87185" bIns="4359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fld id="{081B8F9F-5EB5-4696-AAAB-BC69FD50B860}" type="slidenum">
              <a:rPr lang="ru-RU" altLang="ru-RU" sz="1800" b="1">
                <a:solidFill>
                  <a:srgbClr val="003274"/>
                </a:solidFill>
              </a:rPr>
              <a:pPr algn="ctr">
                <a:defRPr/>
              </a:pPr>
              <a:t>‹#›</a:t>
            </a:fld>
            <a:endParaRPr lang="ru-RU" altLang="ru-RU" sz="1800" b="1">
              <a:solidFill>
                <a:srgbClr val="003274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7956552" y="51204"/>
            <a:ext cx="1079500" cy="576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185" tIns="43593" rIns="87185" bIns="43593" anchor="ctr"/>
          <a:lstStyle/>
          <a:p>
            <a:pPr algn="ctr">
              <a:defRPr/>
            </a:pPr>
            <a:endParaRPr lang="ru-RU" sz="2300">
              <a:solidFill>
                <a:srgbClr val="FFFFFF"/>
              </a:solidFill>
            </a:endParaRPr>
          </a:p>
        </p:txBody>
      </p:sp>
      <p:pic>
        <p:nvPicPr>
          <p:cNvPr id="6" name="Рисунок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188" y="51210"/>
            <a:ext cx="1184275" cy="56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142849" y="185673"/>
            <a:ext cx="7813530" cy="261610"/>
          </a:xfrm>
        </p:spPr>
        <p:txBody>
          <a:bodyPr>
            <a:spAutoFit/>
          </a:bodyPr>
          <a:lstStyle>
            <a:lvl1pPr algn="l">
              <a:defRPr sz="1700" b="1" kern="1200" baseline="0">
                <a:solidFill>
                  <a:srgbClr val="003274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85908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, объект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9" y="896400"/>
            <a:ext cx="8776246" cy="202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82774" y="1274400"/>
            <a:ext cx="4286769" cy="3456000"/>
          </a:xfrm>
        </p:spPr>
        <p:txBody>
          <a:bodyPr tIns="287928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4672249" y="1274400"/>
            <a:ext cx="4286769" cy="3456000"/>
          </a:xfrm>
        </p:spPr>
        <p:txBody>
          <a:bodyPr tIns="287928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B3F8BE9B-21D7-4488-A39E-D1705BDC3C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683818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06016"/>
            <a:ext cx="8229600" cy="43886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767300"/>
            <a:ext cx="2133600" cy="273844"/>
          </a:xfrm>
          <a:prstGeom prst="rect">
            <a:avLst/>
          </a:prstGeom>
        </p:spPr>
        <p:txBody>
          <a:bodyPr lIns="91417" tIns="45708" rIns="91417" bIns="45708"/>
          <a:lstStyle>
            <a:lvl1pPr>
              <a:defRPr/>
            </a:lvl1pPr>
          </a:lstStyle>
          <a:p>
            <a:pPr>
              <a:defRPr/>
            </a:pPr>
            <a:endParaRPr lang="ru-RU" sz="180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767300"/>
            <a:ext cx="2895600" cy="273844"/>
          </a:xfrm>
          <a:prstGeom prst="rect">
            <a:avLst/>
          </a:prstGeom>
        </p:spPr>
        <p:txBody>
          <a:bodyPr lIns="91417" tIns="45708" rIns="91417" bIns="45708"/>
          <a:lstStyle>
            <a:lvl1pPr>
              <a:defRPr/>
            </a:lvl1pPr>
          </a:lstStyle>
          <a:p>
            <a:pPr>
              <a:defRPr/>
            </a:pPr>
            <a:endParaRPr lang="ru-RU" sz="180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1E323-0132-40C3-87B9-E268E5F6271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3652508"/>
      </p:ext>
    </p:extLst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 эмблемой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8286775" y="4855369"/>
            <a:ext cx="812800" cy="338530"/>
          </a:xfrm>
          <a:prstGeom prst="rect">
            <a:avLst/>
          </a:prstGeom>
          <a:noFill/>
        </p:spPr>
        <p:txBody>
          <a:bodyPr lIns="91417" tIns="45708" rIns="91417" bIns="45708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6EAD7F8-0076-4C78-AD72-DD8A6FB8D5B1}" type="slidenum">
              <a:rPr lang="ru-RU" b="1">
                <a:solidFill>
                  <a:srgbClr val="1F497D"/>
                </a:solidFill>
                <a:latin typeface="Arial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b="1" dirty="0">
              <a:solidFill>
                <a:srgbClr val="1F497D"/>
              </a:solidFill>
              <a:latin typeface="Arial"/>
              <a:cs typeface="+mn-cs"/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142844" y="70317"/>
            <a:ext cx="7358114" cy="492443"/>
          </a:xfrm>
        </p:spPr>
        <p:txBody>
          <a:bodyPr>
            <a:spAutoFit/>
          </a:bodyPr>
          <a:lstStyle>
            <a:lvl1pPr algn="l">
              <a:defRPr sz="3200" baseline="0">
                <a:solidFill>
                  <a:srgbClr val="003274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9871092"/>
      </p:ext>
    </p:extLst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186758" y="4575741"/>
            <a:ext cx="561975" cy="13639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defRPr/>
            </a:pPr>
            <a:fld id="{598BECA6-3E61-46C3-81BB-F5519D3C7A40}" type="slidenum">
              <a:rPr lang="en-US" altLang="ru-RU" sz="800" smtClean="0">
                <a:solidFill>
                  <a:prstClr val="black"/>
                </a:solidFill>
              </a:rPr>
              <a:pPr algn="r">
                <a:defRPr/>
              </a:pPr>
              <a:t>‹#›</a:t>
            </a:fld>
            <a:endParaRPr lang="en-US" altLang="ru-RU" sz="800">
              <a:solidFill>
                <a:prstClr val="black"/>
              </a:solidFill>
            </a:endParaRP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39752" y="4564186"/>
            <a:ext cx="4014788" cy="147955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1072234" rtl="0" eaLnBrk="1" fontAlgn="auto" latinLnBrk="0" hangingPunct="1">
              <a:lnSpc>
                <a:spcPct val="90000"/>
              </a:lnSpc>
              <a:spcBef>
                <a:spcPts val="1173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39750" y="431434"/>
            <a:ext cx="6561138" cy="329894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539752" y="1475015"/>
            <a:ext cx="4014788" cy="24636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4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60" y="1475009"/>
            <a:ext cx="3940175" cy="2454723"/>
          </a:xfrm>
          <a:prstGeom prst="rect">
            <a:avLst/>
          </a:prstGeom>
        </p:spPr>
        <p:txBody>
          <a:bodyPr lIns="107223" tIns="53612" rIns="107223" bIns="53612"/>
          <a:lstStyle>
            <a:lvl1pPr marL="0" indent="0">
              <a:buNone/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54510482"/>
      </p:ext>
    </p:extLst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39754" y="1475009"/>
            <a:ext cx="4860925" cy="12729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434"/>
              </a:lnSpc>
              <a:spcBef>
                <a:spcPts val="0"/>
              </a:spcBef>
              <a:buFontTx/>
              <a:buNone/>
              <a:defRPr sz="48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>
          <a:xfrm>
            <a:off x="539754" y="4484390"/>
            <a:ext cx="4860925" cy="227709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4"/>
          <p:cNvSpPr>
            <a:spLocks noGrp="1"/>
          </p:cNvSpPr>
          <p:nvPr>
            <p:ph type="body" sz="quarter" idx="13"/>
          </p:nvPr>
        </p:nvSpPr>
        <p:spPr>
          <a:xfrm>
            <a:off x="539754" y="3534618"/>
            <a:ext cx="4860925" cy="94550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/>
          </p:nvPr>
        </p:nvSpPr>
        <p:spPr>
          <a:xfrm>
            <a:off x="539754" y="3080753"/>
            <a:ext cx="4860925" cy="2277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/>
          </p:nvPr>
        </p:nvSpPr>
        <p:spPr>
          <a:xfrm>
            <a:off x="539754" y="3308465"/>
            <a:ext cx="4860925" cy="2277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68387390"/>
      </p:ext>
    </p:extLst>
  </p:cSld>
  <p:clrMapOvr>
    <a:masterClrMapping/>
  </p:clrMapOvr>
  <p:hf hdr="0" ftr="0" dt="0"/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80933" y="1777766"/>
            <a:ext cx="4595131" cy="143957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3200" b="1">
                <a:solidFill>
                  <a:srgbClr val="40404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1"/>
          </p:nvPr>
        </p:nvSpPr>
        <p:spPr>
          <a:xfrm>
            <a:off x="468336" y="3778256"/>
            <a:ext cx="5903886" cy="3600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2"/>
          </p:nvPr>
        </p:nvSpPr>
        <p:spPr>
          <a:xfrm>
            <a:off x="468363" y="4194936"/>
            <a:ext cx="5903886" cy="750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rgbClr val="40404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18229686"/>
      </p:ext>
    </p:extLst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944" y="13"/>
            <a:ext cx="7631723" cy="721519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260392" y="4836360"/>
            <a:ext cx="627185" cy="283369"/>
          </a:xfrm>
          <a:prstGeom prst="rect">
            <a:avLst/>
          </a:prstGeom>
        </p:spPr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4BED844D-7D6A-410A-8E52-D00D03E2D85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0237884"/>
      </p:ext>
    </p:extLst>
  </p:cSld>
  <p:clrMapOvr>
    <a:masterClrMapping/>
  </p:clrMapOvr>
  <p:transition/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260392" y="4836360"/>
            <a:ext cx="627185" cy="283369"/>
          </a:xfrm>
          <a:prstGeom prst="rect">
            <a:avLst/>
          </a:prstGeom>
        </p:spPr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93747D04-94BD-4F6B-A7C6-18031B0C19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1835651"/>
      </p:ext>
    </p:extLst>
  </p:cSld>
  <p:clrMapOvr>
    <a:masterClrMapping/>
  </p:clrMapOvr>
  <p:transition/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ctr"/>
          <a:lstStyle>
            <a:lvl1pPr algn="l">
              <a:defRPr sz="2700" b="1">
                <a:solidFill>
                  <a:srgbClr val="40404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23" y="1420691"/>
            <a:ext cx="4186808" cy="25898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14989" indent="-362884">
              <a:defRPr sz="1500"/>
            </a:lvl2pPr>
            <a:lvl3pPr marL="736932" indent="-290307">
              <a:defRPr sz="1500"/>
            </a:lvl3pPr>
            <a:lvl4pPr marL="1051431" indent="-290307">
              <a:defRPr sz="1500"/>
            </a:lvl4pPr>
            <a:lvl5pPr marL="1367791" indent="-290307">
              <a:defRPr sz="15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>
          <a:xfrm>
            <a:off x="455792" y="4620980"/>
            <a:ext cx="5327823" cy="215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7477149" y="4670866"/>
            <a:ext cx="1450974" cy="272798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latin typeface="+mn-lt"/>
                <a:cs typeface="+mn-cs"/>
              </a:defRPr>
            </a:lvl1pPr>
          </a:lstStyle>
          <a:p>
            <a:pPr>
              <a:defRPr/>
            </a:pPr>
            <a:fld id="{60D72371-184B-4AE4-8FA5-F602A6D1CD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5672382"/>
      </p:ext>
    </p:extLst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ctr"/>
          <a:lstStyle>
            <a:lvl1pPr algn="l">
              <a:defRPr sz="2700" b="1">
                <a:solidFill>
                  <a:srgbClr val="40404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23" y="1420691"/>
            <a:ext cx="4186808" cy="25898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14989" indent="-362884">
              <a:defRPr sz="1500"/>
            </a:lvl2pPr>
            <a:lvl3pPr marL="736932" indent="-290307">
              <a:defRPr sz="1500"/>
            </a:lvl3pPr>
            <a:lvl4pPr marL="1051431" indent="-290307">
              <a:defRPr sz="1500"/>
            </a:lvl4pPr>
            <a:lvl5pPr marL="1367791" indent="-290307">
              <a:defRPr sz="15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>
          <a:xfrm>
            <a:off x="455792" y="4620980"/>
            <a:ext cx="5327823" cy="215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7477149" y="4670866"/>
            <a:ext cx="1450974" cy="272798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latin typeface="+mn-lt"/>
                <a:cs typeface="+mn-cs"/>
              </a:defRPr>
            </a:lvl1pPr>
          </a:lstStyle>
          <a:p>
            <a:pPr>
              <a:defRPr/>
            </a:pPr>
            <a:fld id="{60D72371-184B-4AE4-8FA5-F602A6D1CD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377776"/>
      </p:ext>
    </p:extLst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944" y="13"/>
            <a:ext cx="7631723" cy="721519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942" y="844163"/>
            <a:ext cx="8424497" cy="38611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260392" y="4836360"/>
            <a:ext cx="627185" cy="283369"/>
          </a:xfrm>
          <a:prstGeom prst="rect">
            <a:avLst/>
          </a:prstGeom>
        </p:spPr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FECE2EFA-98EE-4EFA-9B14-D0C38D65B8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9464200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82774" y="1061100"/>
            <a:ext cx="4286769" cy="3672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4672249" y="1061100"/>
            <a:ext cx="4286769" cy="3672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A155829F-509E-468C-A282-21821241CF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966743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221" y="122635"/>
            <a:ext cx="8273562" cy="62388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34987" y="1132294"/>
            <a:ext cx="8274051" cy="345995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1859581"/>
      </p:ext>
    </p:extLst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740355" y="4767297"/>
            <a:ext cx="774998" cy="273844"/>
          </a:xfrm>
        </p:spPr>
        <p:txBody>
          <a:bodyPr/>
          <a:lstStyle/>
          <a:p>
            <a:fld id="{322B55C5-B8EF-4676-8A89-5B180221E0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001045"/>
      </p:ext>
    </p:extLst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9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900"/>
            </a:lvl1pPr>
            <a:lvl2pPr marL="371383" indent="0" algn="ctr">
              <a:buNone/>
              <a:defRPr sz="1600"/>
            </a:lvl2pPr>
            <a:lvl3pPr marL="742766" indent="0" algn="ctr">
              <a:buNone/>
              <a:defRPr sz="1500"/>
            </a:lvl3pPr>
            <a:lvl4pPr marL="1114149" indent="0" algn="ctr">
              <a:buNone/>
              <a:defRPr sz="1300"/>
            </a:lvl4pPr>
            <a:lvl5pPr marL="1485532" indent="0" algn="ctr">
              <a:buNone/>
              <a:defRPr sz="1300"/>
            </a:lvl5pPr>
            <a:lvl6pPr marL="1856915" indent="0" algn="ctr">
              <a:buNone/>
              <a:defRPr sz="1300"/>
            </a:lvl6pPr>
            <a:lvl7pPr marL="2228298" indent="0" algn="ctr">
              <a:buNone/>
              <a:defRPr sz="1300"/>
            </a:lvl7pPr>
            <a:lvl8pPr marL="2599681" indent="0" algn="ctr">
              <a:buNone/>
              <a:defRPr sz="1300"/>
            </a:lvl8pPr>
            <a:lvl9pPr marL="2971062" indent="0" algn="ctr">
              <a:buNone/>
              <a:defRPr sz="13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EF68E-5C1B-458C-A765-CBFF41673E6C}" type="datetime1">
              <a:rPr lang="ru-RU" smtClean="0"/>
              <a:t>01.07.2022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55C5-B8EF-4676-8A89-5B180221E0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489562"/>
      </p:ext>
    </p:extLst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E498C-77AD-468C-9718-AA1B24395352}" type="datetime1">
              <a:rPr lang="ru-RU" smtClean="0"/>
              <a:t>01.07.2022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55C5-B8EF-4676-8A89-5B180221E0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609411"/>
      </p:ext>
    </p:extLst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ujkm,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383384"/>
            <a:ext cx="13906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7">
            <a:hlinkClick r:id="rId4"/>
          </p:cNvPr>
          <p:cNvSpPr txBox="1">
            <a:spLocks noChangeArrowheads="1"/>
          </p:cNvSpPr>
          <p:nvPr userDrawn="1"/>
        </p:nvSpPr>
        <p:spPr bwMode="auto">
          <a:xfrm>
            <a:off x="612803" y="4166046"/>
            <a:ext cx="1301895" cy="200055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300" b="1">
                <a:solidFill>
                  <a:prstClr val="black"/>
                </a:solidFill>
              </a:rPr>
              <a:t>www.rosatom.ru</a:t>
            </a:r>
            <a:endParaRPr lang="ru-RU" sz="1300" b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698094"/>
      </p:ext>
    </p:extLst>
  </p:cSld>
  <p:clrMapOvr>
    <a:masterClrMapping/>
  </p:clrMapOvr>
  <p:transition spd="slow">
    <p:push/>
  </p:transition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DDE0356-DDC6-4FCB-BD09-BE3FFDE44F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2689274"/>
      </p:ext>
    </p:extLst>
  </p:cSld>
  <p:clrMapOvr>
    <a:masterClrMapping/>
  </p:clrMapOvr>
  <p:transition spd="slow">
    <p:push/>
  </p:transition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218"/>
            <a:ext cx="7772400" cy="1021556"/>
          </a:xfrm>
        </p:spPr>
        <p:txBody>
          <a:bodyPr anchor="t"/>
          <a:lstStyle>
            <a:lvl1pPr algn="l">
              <a:defRPr sz="3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44"/>
            <a:ext cx="7772400" cy="1125140"/>
          </a:xfrm>
        </p:spPr>
        <p:txBody>
          <a:bodyPr anchor="b"/>
          <a:lstStyle>
            <a:lvl1pPr marL="0" indent="0">
              <a:buNone/>
              <a:defRPr sz="1900"/>
            </a:lvl1pPr>
            <a:lvl2pPr marL="435896" indent="0">
              <a:buNone/>
              <a:defRPr sz="1700"/>
            </a:lvl2pPr>
            <a:lvl3pPr marL="871792" indent="0">
              <a:buNone/>
              <a:defRPr sz="1500"/>
            </a:lvl3pPr>
            <a:lvl4pPr marL="1307688" indent="0">
              <a:buNone/>
              <a:defRPr sz="1300"/>
            </a:lvl4pPr>
            <a:lvl5pPr marL="1743584" indent="0">
              <a:buNone/>
              <a:defRPr sz="1300"/>
            </a:lvl5pPr>
            <a:lvl6pPr marL="2179479" indent="0">
              <a:buNone/>
              <a:defRPr sz="1300"/>
            </a:lvl6pPr>
            <a:lvl7pPr marL="2615376" indent="0">
              <a:buNone/>
              <a:defRPr sz="1300"/>
            </a:lvl7pPr>
            <a:lvl8pPr marL="3051272" indent="0">
              <a:buNone/>
              <a:defRPr sz="1300"/>
            </a:lvl8pPr>
            <a:lvl9pPr marL="3487167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C6A03587-9E34-4B40-A44A-808331A63C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3953580"/>
      </p:ext>
    </p:extLst>
  </p:cSld>
  <p:clrMapOvr>
    <a:masterClrMapping/>
  </p:clrMapOvr>
  <p:transition spd="slow">
    <p:push/>
  </p:transition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45" y="844165"/>
            <a:ext cx="4135437" cy="3861197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90" y="844165"/>
            <a:ext cx="4137025" cy="3861197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1B7C498-272C-4B0A-92A8-86AAFD9CC1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0484161"/>
      </p:ext>
    </p:extLst>
  </p:cSld>
  <p:clrMapOvr>
    <a:masterClrMapping/>
  </p:clrMapOvr>
  <p:transition spd="slow">
    <p:push/>
  </p:transition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5896" indent="0">
              <a:buNone/>
              <a:defRPr sz="1900" b="1"/>
            </a:lvl2pPr>
            <a:lvl3pPr marL="871792" indent="0">
              <a:buNone/>
              <a:defRPr sz="1700" b="1"/>
            </a:lvl3pPr>
            <a:lvl4pPr marL="1307688" indent="0">
              <a:buNone/>
              <a:defRPr sz="1500" b="1"/>
            </a:lvl4pPr>
            <a:lvl5pPr marL="1743584" indent="0">
              <a:buNone/>
              <a:defRPr sz="1500" b="1"/>
            </a:lvl5pPr>
            <a:lvl6pPr marL="2179479" indent="0">
              <a:buNone/>
              <a:defRPr sz="1500" b="1"/>
            </a:lvl6pPr>
            <a:lvl7pPr marL="2615376" indent="0">
              <a:buNone/>
              <a:defRPr sz="1500" b="1"/>
            </a:lvl7pPr>
            <a:lvl8pPr marL="3051272" indent="0">
              <a:buNone/>
              <a:defRPr sz="1500" b="1"/>
            </a:lvl8pPr>
            <a:lvl9pPr marL="3487167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5896" indent="0">
              <a:buNone/>
              <a:defRPr sz="1900" b="1"/>
            </a:lvl2pPr>
            <a:lvl3pPr marL="871792" indent="0">
              <a:buNone/>
              <a:defRPr sz="1700" b="1"/>
            </a:lvl3pPr>
            <a:lvl4pPr marL="1307688" indent="0">
              <a:buNone/>
              <a:defRPr sz="1500" b="1"/>
            </a:lvl4pPr>
            <a:lvl5pPr marL="1743584" indent="0">
              <a:buNone/>
              <a:defRPr sz="1500" b="1"/>
            </a:lvl5pPr>
            <a:lvl6pPr marL="2179479" indent="0">
              <a:buNone/>
              <a:defRPr sz="1500" b="1"/>
            </a:lvl6pPr>
            <a:lvl7pPr marL="2615376" indent="0">
              <a:buNone/>
              <a:defRPr sz="1500" b="1"/>
            </a:lvl7pPr>
            <a:lvl8pPr marL="3051272" indent="0">
              <a:buNone/>
              <a:defRPr sz="1500" b="1"/>
            </a:lvl8pPr>
            <a:lvl9pPr marL="3487167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D75AB34-D730-40F2-9C61-FC9586158D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97716178"/>
      </p:ext>
    </p:extLst>
  </p:cSld>
  <p:clrMapOvr>
    <a:masterClrMapping/>
  </p:clrMapOvr>
  <p:transition spd="slow">
    <p:push/>
  </p:transition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852398F-3CD4-4E1A-87B2-2494238917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25866048"/>
      </p:ext>
    </p:extLst>
  </p:cSld>
  <p:clrMapOvr>
    <a:masterClrMapping/>
  </p:clrMapOvr>
  <p:transition spd="slow">
    <p:push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9" y="896400"/>
            <a:ext cx="8776246" cy="202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82774" y="1274400"/>
            <a:ext cx="4286769" cy="3456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4672249" y="1274400"/>
            <a:ext cx="4286769" cy="3456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2B75D9F9-EC17-43F0-89B7-3A4DA8CE02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194487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0E1DE8A-3F53-487E-A030-14F43CDB82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8842451"/>
      </p:ext>
    </p:extLst>
  </p:cSld>
  <p:clrMapOvr>
    <a:masterClrMapping/>
  </p:clrMapOvr>
  <p:transition spd="slow">
    <p:push/>
  </p:transition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04839"/>
            <a:ext cx="5111750" cy="438983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076343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35896" indent="0">
              <a:buNone/>
              <a:defRPr sz="1100"/>
            </a:lvl2pPr>
            <a:lvl3pPr marL="871792" indent="0">
              <a:buNone/>
              <a:defRPr sz="1000"/>
            </a:lvl3pPr>
            <a:lvl4pPr marL="1307688" indent="0">
              <a:buNone/>
              <a:defRPr sz="900"/>
            </a:lvl4pPr>
            <a:lvl5pPr marL="1743584" indent="0">
              <a:buNone/>
              <a:defRPr sz="900"/>
            </a:lvl5pPr>
            <a:lvl6pPr marL="2179479" indent="0">
              <a:buNone/>
              <a:defRPr sz="900"/>
            </a:lvl6pPr>
            <a:lvl7pPr marL="2615376" indent="0">
              <a:buNone/>
              <a:defRPr sz="900"/>
            </a:lvl7pPr>
            <a:lvl8pPr marL="3051272" indent="0">
              <a:buNone/>
              <a:defRPr sz="900"/>
            </a:lvl8pPr>
            <a:lvl9pPr marL="348716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47B39FF-CD29-4C39-A894-24F2074971F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2616099"/>
      </p:ext>
    </p:extLst>
  </p:cSld>
  <p:clrMapOvr>
    <a:masterClrMapping/>
  </p:clrMapOvr>
  <p:transition spd="slow">
    <p:push/>
  </p:transition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0" y="3600451"/>
            <a:ext cx="5486400" cy="425054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0" y="459581"/>
            <a:ext cx="5486400" cy="3086100"/>
          </a:xfrm>
        </p:spPr>
        <p:txBody>
          <a:bodyPr/>
          <a:lstStyle>
            <a:lvl1pPr marL="0" indent="0">
              <a:buNone/>
              <a:defRPr sz="3100"/>
            </a:lvl1pPr>
            <a:lvl2pPr marL="435896" indent="0">
              <a:buNone/>
              <a:defRPr sz="2700"/>
            </a:lvl2pPr>
            <a:lvl3pPr marL="871792" indent="0">
              <a:buNone/>
              <a:defRPr sz="2300"/>
            </a:lvl3pPr>
            <a:lvl4pPr marL="1307688" indent="0">
              <a:buNone/>
              <a:defRPr sz="1900"/>
            </a:lvl4pPr>
            <a:lvl5pPr marL="1743584" indent="0">
              <a:buNone/>
              <a:defRPr sz="1900"/>
            </a:lvl5pPr>
            <a:lvl6pPr marL="2179479" indent="0">
              <a:buNone/>
              <a:defRPr sz="1900"/>
            </a:lvl6pPr>
            <a:lvl7pPr marL="2615376" indent="0">
              <a:buNone/>
              <a:defRPr sz="1900"/>
            </a:lvl7pPr>
            <a:lvl8pPr marL="3051272" indent="0">
              <a:buNone/>
              <a:defRPr sz="1900"/>
            </a:lvl8pPr>
            <a:lvl9pPr marL="3487167" indent="0">
              <a:buNone/>
              <a:defRPr sz="19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0" y="4025515"/>
            <a:ext cx="5486400" cy="603647"/>
          </a:xfrm>
        </p:spPr>
        <p:txBody>
          <a:bodyPr/>
          <a:lstStyle>
            <a:lvl1pPr marL="0" indent="0">
              <a:buNone/>
              <a:defRPr sz="1300"/>
            </a:lvl1pPr>
            <a:lvl2pPr marL="435896" indent="0">
              <a:buNone/>
              <a:defRPr sz="1100"/>
            </a:lvl2pPr>
            <a:lvl3pPr marL="871792" indent="0">
              <a:buNone/>
              <a:defRPr sz="1000"/>
            </a:lvl3pPr>
            <a:lvl4pPr marL="1307688" indent="0">
              <a:buNone/>
              <a:defRPr sz="900"/>
            </a:lvl4pPr>
            <a:lvl5pPr marL="1743584" indent="0">
              <a:buNone/>
              <a:defRPr sz="900"/>
            </a:lvl5pPr>
            <a:lvl6pPr marL="2179479" indent="0">
              <a:buNone/>
              <a:defRPr sz="900"/>
            </a:lvl6pPr>
            <a:lvl7pPr marL="2615376" indent="0">
              <a:buNone/>
              <a:defRPr sz="900"/>
            </a:lvl7pPr>
            <a:lvl8pPr marL="3051272" indent="0">
              <a:buNone/>
              <a:defRPr sz="900"/>
            </a:lvl8pPr>
            <a:lvl9pPr marL="348716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AE4AA9A-180D-469D-91AA-5386E032E12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0114626"/>
      </p:ext>
    </p:extLst>
  </p:cSld>
  <p:clrMapOvr>
    <a:masterClrMapping/>
  </p:clrMapOvr>
  <p:transition spd="slow">
    <p:push/>
  </p:transition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EEFA515-0D2C-431D-8A91-68D8D4C288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50536041"/>
      </p:ext>
    </p:extLst>
  </p:cSld>
  <p:clrMapOvr>
    <a:masterClrMapping/>
  </p:clrMapOvr>
  <p:transition spd="slow">
    <p:push/>
  </p:transition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63" y="0"/>
            <a:ext cx="2105025" cy="4705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23" y="0"/>
            <a:ext cx="6167437" cy="4705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DD7BCC2-2C9B-4E71-9625-69D10B942F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0881592"/>
      </p:ext>
    </p:extLst>
  </p:cSld>
  <p:clrMapOvr>
    <a:masterClrMapping/>
  </p:clrMapOvr>
  <p:transition spd="slow">
    <p:push/>
  </p:transition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00163"/>
            <a:ext cx="8229600" cy="3394472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767300"/>
            <a:ext cx="2133600" cy="273844"/>
          </a:xfrm>
          <a:prstGeom prst="rect">
            <a:avLst/>
          </a:prstGeom>
        </p:spPr>
        <p:txBody>
          <a:bodyPr lIns="87179" tIns="43591" rIns="87179" bIns="43591"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767300"/>
            <a:ext cx="2895600" cy="273844"/>
          </a:xfrm>
          <a:prstGeom prst="rect">
            <a:avLst/>
          </a:prstGeom>
        </p:spPr>
        <p:txBody>
          <a:bodyPr lIns="87179" tIns="43591" rIns="87179" bIns="43591"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AA7B92F-7520-4B74-BD27-7B861710A8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6480315"/>
      </p:ext>
    </p:extLst>
  </p:cSld>
  <p:clrMapOvr>
    <a:masterClrMapping/>
  </p:clrMapOvr>
  <p:transition spd="slow">
    <p:push/>
  </p:transition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952" y="19"/>
            <a:ext cx="7633189" cy="721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68950" y="844165"/>
            <a:ext cx="4141177" cy="386119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0790" y="844165"/>
            <a:ext cx="4142643" cy="386119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C161BA01-0ADB-45CF-80BA-3D5C658672F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0081599"/>
      </p:ext>
    </p:extLst>
  </p:cSld>
  <p:clrMapOvr>
    <a:masterClrMapping/>
  </p:clrMapOvr>
  <p:transition spd="slow">
    <p:push/>
  </p:transition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jkm,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73" y="220268"/>
            <a:ext cx="1674813" cy="1110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2618" y="1635958"/>
            <a:ext cx="7866062" cy="917972"/>
          </a:xfrm>
          <a:ln/>
          <a:effectLst/>
        </p:spPr>
        <p:txBody>
          <a:bodyPr/>
          <a:lstStyle>
            <a:lvl1pPr>
              <a:defRPr sz="3200">
                <a:solidFill>
                  <a:schemeClr val="hlink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82614" y="2842022"/>
            <a:ext cx="6653212" cy="485775"/>
          </a:xfrm>
        </p:spPr>
        <p:txBody>
          <a:bodyPr anchor="ctr"/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15852"/>
      </p:ext>
    </p:extLst>
  </p:cSld>
  <p:clrMapOvr>
    <a:masterClrMapping/>
  </p:clrMapOvr>
  <p:transition>
    <p:fade/>
  </p:transition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Пустой слайд с эмблемо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8310584" y="4822077"/>
            <a:ext cx="812800" cy="334259"/>
          </a:xfrm>
          <a:prstGeom prst="rect">
            <a:avLst/>
          </a:prstGeom>
          <a:noFill/>
          <a:ln>
            <a:noFill/>
          </a:ln>
        </p:spPr>
        <p:txBody>
          <a:bodyPr lIns="87185" tIns="43593" rIns="87185" bIns="4359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fld id="{081B8F9F-5EB5-4696-AAAB-BC69FD50B860}" type="slidenum">
              <a:rPr lang="ru-RU" altLang="ru-RU" sz="1600" b="1">
                <a:solidFill>
                  <a:srgbClr val="003274"/>
                </a:solidFill>
              </a:rPr>
              <a:pPr algn="ctr">
                <a:defRPr/>
              </a:pPr>
              <a:t>‹#›</a:t>
            </a:fld>
            <a:endParaRPr lang="ru-RU" altLang="ru-RU" sz="1600" b="1">
              <a:solidFill>
                <a:srgbClr val="003274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7956552" y="51204"/>
            <a:ext cx="1079500" cy="576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185" tIns="43593" rIns="87185" bIns="43593" anchor="ctr"/>
          <a:lstStyle/>
          <a:p>
            <a:pPr algn="ctr">
              <a:defRPr/>
            </a:pPr>
            <a:endParaRPr lang="ru-RU" sz="2300">
              <a:solidFill>
                <a:srgbClr val="FFFFFF"/>
              </a:solidFill>
            </a:endParaRPr>
          </a:p>
        </p:txBody>
      </p:sp>
      <p:pic>
        <p:nvPicPr>
          <p:cNvPr id="6" name="Рисунок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194" y="51213"/>
            <a:ext cx="1184275" cy="56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142849" y="185673"/>
            <a:ext cx="7813530" cy="261610"/>
          </a:xfrm>
        </p:spPr>
        <p:txBody>
          <a:bodyPr>
            <a:spAutoFit/>
          </a:bodyPr>
          <a:lstStyle>
            <a:lvl1pPr algn="l">
              <a:defRPr sz="1700" b="1" kern="1200" baseline="0">
                <a:solidFill>
                  <a:srgbClr val="003274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2879515"/>
      </p:ext>
    </p:extLst>
  </p:cSld>
  <p:clrMapOvr>
    <a:masterClrMapping/>
  </p:clrMapOvr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06016"/>
            <a:ext cx="8229600" cy="43886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767300"/>
            <a:ext cx="2133600" cy="273844"/>
          </a:xfrm>
          <a:prstGeom prst="rect">
            <a:avLst/>
          </a:prstGeom>
        </p:spPr>
        <p:txBody>
          <a:bodyPr lIns="91417" tIns="45708" rIns="91417" bIns="45708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767300"/>
            <a:ext cx="2895600" cy="273844"/>
          </a:xfrm>
          <a:prstGeom prst="rect">
            <a:avLst/>
          </a:prstGeom>
        </p:spPr>
        <p:txBody>
          <a:bodyPr lIns="91417" tIns="45708" rIns="91417" bIns="45708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1E323-0132-40C3-87B9-E268E5F6271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3226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7" indent="0">
              <a:buNone/>
              <a:defRPr sz="2000" b="1"/>
            </a:lvl2pPr>
            <a:lvl3pPr marL="914174" indent="0">
              <a:buNone/>
              <a:defRPr sz="1800" b="1"/>
            </a:lvl3pPr>
            <a:lvl4pPr marL="1371260" indent="0">
              <a:buNone/>
              <a:defRPr sz="1600" b="1"/>
            </a:lvl4pPr>
            <a:lvl5pPr marL="1828346" indent="0">
              <a:buNone/>
              <a:defRPr sz="1600" b="1"/>
            </a:lvl5pPr>
            <a:lvl6pPr marL="2285433" indent="0">
              <a:buNone/>
              <a:defRPr sz="1600" b="1"/>
            </a:lvl6pPr>
            <a:lvl7pPr marL="2742520" indent="0">
              <a:buNone/>
              <a:defRPr sz="1600" b="1"/>
            </a:lvl7pPr>
            <a:lvl8pPr marL="3199606" indent="0">
              <a:buNone/>
              <a:defRPr sz="1600" b="1"/>
            </a:lvl8pPr>
            <a:lvl9pPr marL="3656692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7" indent="0">
              <a:buNone/>
              <a:defRPr sz="2000" b="1"/>
            </a:lvl2pPr>
            <a:lvl3pPr marL="914174" indent="0">
              <a:buNone/>
              <a:defRPr sz="1800" b="1"/>
            </a:lvl3pPr>
            <a:lvl4pPr marL="1371260" indent="0">
              <a:buNone/>
              <a:defRPr sz="1600" b="1"/>
            </a:lvl4pPr>
            <a:lvl5pPr marL="1828346" indent="0">
              <a:buNone/>
              <a:defRPr sz="1600" b="1"/>
            </a:lvl5pPr>
            <a:lvl6pPr marL="2285433" indent="0">
              <a:buNone/>
              <a:defRPr sz="1600" b="1"/>
            </a:lvl6pPr>
            <a:lvl7pPr marL="2742520" indent="0">
              <a:buNone/>
              <a:defRPr sz="1600" b="1"/>
            </a:lvl7pPr>
            <a:lvl8pPr marL="3199606" indent="0">
              <a:buNone/>
              <a:defRPr sz="1600" b="1"/>
            </a:lvl8pPr>
            <a:lvl9pPr marL="3656692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7DEE044-B431-40B4-8733-431EC76E0C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246630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горизонтальны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82769" y="1061100"/>
            <a:ext cx="8776246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4"/>
          </p:nvPr>
        </p:nvSpPr>
        <p:spPr>
          <a:xfrm>
            <a:off x="182769" y="3002400"/>
            <a:ext cx="8776246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27058097-D0D9-4245-A508-AF296AEF1B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912763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 эмблемой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8286775" y="4855369"/>
            <a:ext cx="812800" cy="338530"/>
          </a:xfrm>
          <a:prstGeom prst="rect">
            <a:avLst/>
          </a:prstGeom>
          <a:noFill/>
        </p:spPr>
        <p:txBody>
          <a:bodyPr lIns="91417" tIns="45708" rIns="91417" bIns="45708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6EAD7F8-0076-4C78-AD72-DD8A6FB8D5B1}" type="slidenum">
              <a:rPr lang="ru-RU" sz="1600" b="1">
                <a:solidFill>
                  <a:schemeClr val="tx2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1600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142844" y="70322"/>
            <a:ext cx="7358114" cy="492443"/>
          </a:xfrm>
        </p:spPr>
        <p:txBody>
          <a:bodyPr>
            <a:spAutoFit/>
          </a:bodyPr>
          <a:lstStyle>
            <a:lvl1pPr algn="l">
              <a:defRPr sz="3200" baseline="0">
                <a:solidFill>
                  <a:srgbClr val="003274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0846455"/>
      </p:ext>
    </p:extLst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93796" y="262444"/>
            <a:ext cx="881652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800" b="1" dirty="0"/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614313" y="27941"/>
            <a:ext cx="301290" cy="9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ru-RU" sz="700" dirty="0"/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93795" y="381494"/>
            <a:ext cx="2556790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/>
              <a:t>Last Modified 25.04.2014 19:06 Russian Standard Time</a:t>
            </a:r>
            <a:endParaRPr lang="ru-RU" sz="800" dirty="0"/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93795" y="501761"/>
            <a:ext cx="2269852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/>
              <a:t>Printed 24.04.2014 20:59 Russian Standard Time</a:t>
            </a:r>
            <a:endParaRPr lang="ru-RU" sz="800" dirty="0"/>
          </a:p>
        </p:txBody>
      </p:sp>
      <p:grpSp>
        <p:nvGrpSpPr>
          <p:cNvPr id="8" name="McK Title Elements"/>
          <p:cNvGrpSpPr>
            <a:grpSpLocks/>
          </p:cNvGrpSpPr>
          <p:nvPr/>
        </p:nvGrpSpPr>
        <p:grpSpPr bwMode="auto">
          <a:xfrm>
            <a:off x="1" y="2"/>
            <a:ext cx="9140760" cy="5144715"/>
            <a:chOff x="0" y="0"/>
            <a:chExt cx="5643" cy="4235"/>
          </a:xfrm>
        </p:grpSpPr>
        <p:sp>
          <p:nvSpPr>
            <p:cNvPr id="9" name="McK Document type" hidden="1"/>
            <p:cNvSpPr txBox="1">
              <a:spLocks noChangeArrowheads="1"/>
            </p:cNvSpPr>
            <p:nvPr/>
          </p:nvSpPr>
          <p:spPr bwMode="auto">
            <a:xfrm>
              <a:off x="1663" y="3090"/>
              <a:ext cx="3109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200" dirty="0"/>
                <a:t>Тип документа</a:t>
              </a:r>
            </a:p>
          </p:txBody>
        </p:sp>
        <p:sp>
          <p:nvSpPr>
            <p:cNvPr id="10" name="McK Date" hidden="1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200" dirty="0"/>
                <a:t>Дата</a:t>
              </a:r>
            </a:p>
          </p:txBody>
        </p:sp>
        <p:sp>
          <p:nvSpPr>
            <p:cNvPr id="11" name="McK Disclaimer" hidden="1"/>
            <p:cNvSpPr>
              <a:spLocks noChangeArrowheads="1"/>
            </p:cNvSpPr>
            <p:nvPr/>
          </p:nvSpPr>
          <p:spPr bwMode="auto">
            <a:xfrm>
              <a:off x="1663" y="3691"/>
              <a:ext cx="3226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667019" eaLnBrk="0" hangingPunct="0"/>
              <a:r>
                <a:rPr lang="ru-RU" sz="700" dirty="0"/>
                <a:t>КОНФИДЕНЦИАЛЬНАЯ ИНФОРМАЦИЯ, СОБСТВЕННОСТЬ McKINSEY &amp; COMPANY</a:t>
              </a:r>
            </a:p>
            <a:p>
              <a:pPr defTabSz="667019" eaLnBrk="0" hangingPunct="0"/>
              <a:r>
                <a:rPr lang="ru-RU" sz="700" dirty="0"/>
                <a:t>Любое использование этого документа без специального разрешения McKinsey &amp; Company строго запрещено</a:t>
              </a:r>
            </a:p>
          </p:txBody>
        </p:sp>
        <p:sp>
          <p:nvSpPr>
            <p:cNvPr id="12" name="TitleBottomPlaceholder" hidden="1"/>
            <p:cNvSpPr>
              <a:spLocks noChangeArrowheads="1"/>
            </p:cNvSpPr>
            <p:nvPr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1500" dirty="0"/>
            </a:p>
          </p:txBody>
        </p:sp>
        <p:sp>
          <p:nvSpPr>
            <p:cNvPr id="13" name="TitleTopPlaceholder" hidden="1"/>
            <p:cNvSpPr>
              <a:spLocks noChangeArrowheads="1"/>
            </p:cNvSpPr>
            <p:nvPr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1500" dirty="0"/>
            </a:p>
          </p:txBody>
        </p:sp>
        <p:sp>
          <p:nvSpPr>
            <p:cNvPr id="14" name="Rectangle 1189" hidden="1"/>
            <p:cNvSpPr>
              <a:spLocks noChangeArrowheads="1"/>
            </p:cNvSpPr>
            <p:nvPr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1500" dirty="0"/>
            </a:p>
          </p:txBody>
        </p:sp>
      </p:grp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086" y="4930913"/>
            <a:ext cx="1670055" cy="14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693796" y="2370394"/>
            <a:ext cx="5036084" cy="400110"/>
          </a:xfrm>
          <a:prstGeom prst="rect">
            <a:avLst/>
          </a:prstGeom>
        </p:spPr>
        <p:txBody>
          <a:bodyPr/>
          <a:lstStyle>
            <a:lvl1pPr>
              <a:defRPr sz="2600" b="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693796" y="2959274"/>
            <a:ext cx="5036084" cy="184666"/>
          </a:xfrm>
        </p:spPr>
        <p:txBody>
          <a:bodyPr>
            <a:spAutoFit/>
          </a:bodyPr>
          <a:lstStyle>
            <a:lvl1pPr>
              <a:defRPr sz="1200"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pic>
        <p:nvPicPr>
          <p:cNvPr id="19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9" y="145778"/>
            <a:ext cx="9127802" cy="1411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0" name="Picture 6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138" y="3463453"/>
            <a:ext cx="5850864" cy="168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5008872"/>
      </p:ext>
    </p:extLst>
  </p:cSld>
  <p:clrMapOvr>
    <a:masterClrMapping/>
  </p:clrMapOvr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129196" y="215237"/>
            <a:ext cx="8016871" cy="2462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lide Number"/>
          <p:cNvSpPr txBox="1">
            <a:spLocks/>
          </p:cNvSpPr>
          <p:nvPr userDrawn="1"/>
        </p:nvSpPr>
        <p:spPr>
          <a:xfrm>
            <a:off x="8719628" y="4924834"/>
            <a:ext cx="213009" cy="116622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/>
            <a:fld id="{42C328C1-A84F-4A39-A664-DBA00541A8C6}" type="slidenum">
              <a:rPr lang="en-US" sz="900" smtClean="0"/>
              <a:pPr lvl="0"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567431090"/>
      </p:ext>
    </p:extLst>
  </p:cSld>
  <p:clrMapOvr>
    <a:masterClrMapping/>
  </p:clrMapOvr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lide Number"/>
          <p:cNvSpPr txBox="1">
            <a:spLocks/>
          </p:cNvSpPr>
          <p:nvPr userDrawn="1"/>
        </p:nvSpPr>
        <p:spPr>
          <a:xfrm>
            <a:off x="8719628" y="4924834"/>
            <a:ext cx="213009" cy="116622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/>
            <a:fld id="{42C328C1-A84F-4A39-A664-DBA00541A8C6}" type="slidenum">
              <a:rPr lang="en-US" sz="900" smtClean="0"/>
              <a:pPr lvl="0"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293082714"/>
      </p:ext>
    </p:extLst>
  </p:cSld>
  <p:clrMapOvr>
    <a:masterClrMapping/>
  </p:clrMapOvr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 lIns="91417" tIns="45708" rIns="91417" bIns="45708"/>
          <a:lstStyle>
            <a:lvl1pPr>
              <a:defRPr/>
            </a:lvl1pPr>
          </a:lstStyle>
          <a:p>
            <a:pPr>
              <a:defRPr/>
            </a:pPr>
            <a:fld id="{155FAF69-F49D-4112-A665-3234072B7C5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8653963"/>
      </p:ext>
    </p:extLst>
  </p:cSld>
  <p:clrMapOvr>
    <a:masterClrMapping/>
  </p:clrMapOvr>
  <p:transition/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94" y="220268"/>
            <a:ext cx="1674935" cy="1110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802" y="1635967"/>
            <a:ext cx="8280400" cy="773906"/>
          </a:xfrm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808" y="2463420"/>
            <a:ext cx="3743325" cy="486965"/>
          </a:xfrm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47228320"/>
      </p:ext>
    </p:extLst>
  </p:cSld>
  <p:clrMapOvr>
    <a:masterClrMapping/>
  </p:clrMapOvr>
  <p:transition>
    <p:fade/>
  </p:transition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FECE2EFA-98EE-4EFA-9B14-D0C38D65B8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5963201"/>
      </p:ext>
    </p:extLst>
  </p:cSld>
  <p:clrMapOvr>
    <a:masterClrMapping/>
  </p:clrMapOvr>
  <p:transition/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221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693" indent="0">
              <a:buNone/>
              <a:defRPr sz="1800"/>
            </a:lvl2pPr>
            <a:lvl3pPr marL="913386" indent="0">
              <a:buNone/>
              <a:defRPr sz="1600"/>
            </a:lvl3pPr>
            <a:lvl4pPr marL="1370081" indent="0">
              <a:buNone/>
              <a:defRPr sz="1400"/>
            </a:lvl4pPr>
            <a:lvl5pPr marL="1826774" indent="0">
              <a:buNone/>
              <a:defRPr sz="1400"/>
            </a:lvl5pPr>
            <a:lvl6pPr marL="2283465" indent="0">
              <a:buNone/>
              <a:defRPr sz="1400"/>
            </a:lvl6pPr>
            <a:lvl7pPr marL="2740158" indent="0">
              <a:buNone/>
              <a:defRPr sz="1400"/>
            </a:lvl7pPr>
            <a:lvl8pPr marL="3196852" indent="0">
              <a:buNone/>
              <a:defRPr sz="1400"/>
            </a:lvl8pPr>
            <a:lvl9pPr marL="3653544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24A675F4-13A7-4D4B-BF45-886838CB64D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2496699"/>
      </p:ext>
    </p:extLst>
  </p:cSld>
  <p:clrMapOvr>
    <a:masterClrMapping/>
  </p:clrMapOvr>
  <p:transition/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8349" y="844167"/>
            <a:ext cx="4135437" cy="38611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6190" y="844167"/>
            <a:ext cx="4137025" cy="38611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B74E8C27-79F1-4A1E-AC98-E93E3DF925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3972214"/>
      </p:ext>
    </p:extLst>
  </p:cSld>
  <p:clrMapOvr>
    <a:masterClrMapping/>
  </p:clrMapOvr>
  <p:transition/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3" indent="0">
              <a:buNone/>
              <a:defRPr sz="2000" b="1"/>
            </a:lvl2pPr>
            <a:lvl3pPr marL="913386" indent="0">
              <a:buNone/>
              <a:defRPr sz="1800" b="1"/>
            </a:lvl3pPr>
            <a:lvl4pPr marL="1370081" indent="0">
              <a:buNone/>
              <a:defRPr sz="1600" b="1"/>
            </a:lvl4pPr>
            <a:lvl5pPr marL="1826774" indent="0">
              <a:buNone/>
              <a:defRPr sz="1600" b="1"/>
            </a:lvl5pPr>
            <a:lvl6pPr marL="2283465" indent="0">
              <a:buNone/>
              <a:defRPr sz="1600" b="1"/>
            </a:lvl6pPr>
            <a:lvl7pPr marL="2740158" indent="0">
              <a:buNone/>
              <a:defRPr sz="1600" b="1"/>
            </a:lvl7pPr>
            <a:lvl8pPr marL="3196852" indent="0">
              <a:buNone/>
              <a:defRPr sz="1600" b="1"/>
            </a:lvl8pPr>
            <a:lvl9pPr marL="365354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2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3" indent="0">
              <a:buNone/>
              <a:defRPr sz="2000" b="1"/>
            </a:lvl2pPr>
            <a:lvl3pPr marL="913386" indent="0">
              <a:buNone/>
              <a:defRPr sz="1800" b="1"/>
            </a:lvl3pPr>
            <a:lvl4pPr marL="1370081" indent="0">
              <a:buNone/>
              <a:defRPr sz="1600" b="1"/>
            </a:lvl4pPr>
            <a:lvl5pPr marL="1826774" indent="0">
              <a:buNone/>
              <a:defRPr sz="1600" b="1"/>
            </a:lvl5pPr>
            <a:lvl6pPr marL="2283465" indent="0">
              <a:buNone/>
              <a:defRPr sz="1600" b="1"/>
            </a:lvl6pPr>
            <a:lvl7pPr marL="2740158" indent="0">
              <a:buNone/>
              <a:defRPr sz="1600" b="1"/>
            </a:lvl7pPr>
            <a:lvl8pPr marL="3196852" indent="0">
              <a:buNone/>
              <a:defRPr sz="1600" b="1"/>
            </a:lvl8pPr>
            <a:lvl9pPr marL="365354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A81412E1-1C95-4A34-9C10-CC9CC0B704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3036882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горизонтальных объекта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9" y="896400"/>
            <a:ext cx="8776246" cy="202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82769" y="1274400"/>
            <a:ext cx="8776246" cy="1647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182774" y="3096900"/>
            <a:ext cx="8779569" cy="1647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EBDF810D-0CCD-460D-BB98-348A43ADF3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212590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4BED844D-7D6A-410A-8E52-D00D03E2D85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6129320"/>
      </p:ext>
    </p:extLst>
  </p:cSld>
  <p:clrMapOvr>
    <a:masterClrMapping/>
  </p:clrMapOvr>
  <p:transition/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93747D04-94BD-4F6B-A7C6-18031B0C19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9722756"/>
      </p:ext>
    </p:extLst>
  </p:cSld>
  <p:clrMapOvr>
    <a:masterClrMapping/>
  </p:clrMapOvr>
  <p:transition/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8" y="20484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076343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693" indent="0">
              <a:buNone/>
              <a:defRPr sz="1200"/>
            </a:lvl2pPr>
            <a:lvl3pPr marL="913386" indent="0">
              <a:buNone/>
              <a:defRPr sz="1000"/>
            </a:lvl3pPr>
            <a:lvl4pPr marL="1370081" indent="0">
              <a:buNone/>
              <a:defRPr sz="900"/>
            </a:lvl4pPr>
            <a:lvl5pPr marL="1826774" indent="0">
              <a:buNone/>
              <a:defRPr sz="900"/>
            </a:lvl5pPr>
            <a:lvl6pPr marL="2283465" indent="0">
              <a:buNone/>
              <a:defRPr sz="900"/>
            </a:lvl6pPr>
            <a:lvl7pPr marL="2740158" indent="0">
              <a:buNone/>
              <a:defRPr sz="900"/>
            </a:lvl7pPr>
            <a:lvl8pPr marL="3196852" indent="0">
              <a:buNone/>
              <a:defRPr sz="900"/>
            </a:lvl8pPr>
            <a:lvl9pPr marL="365354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8CF2284C-DECC-47BB-A90B-0064C043AFC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996981"/>
      </p:ext>
    </p:extLst>
  </p:cSld>
  <p:clrMapOvr>
    <a:masterClrMapping/>
  </p:clrMapOvr>
  <p:transition/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4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4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693" indent="0">
              <a:buNone/>
              <a:defRPr sz="2800"/>
            </a:lvl2pPr>
            <a:lvl3pPr marL="913386" indent="0">
              <a:buNone/>
              <a:defRPr sz="2400"/>
            </a:lvl3pPr>
            <a:lvl4pPr marL="1370081" indent="0">
              <a:buNone/>
              <a:defRPr sz="2000"/>
            </a:lvl4pPr>
            <a:lvl5pPr marL="1826774" indent="0">
              <a:buNone/>
              <a:defRPr sz="2000"/>
            </a:lvl5pPr>
            <a:lvl6pPr marL="2283465" indent="0">
              <a:buNone/>
              <a:defRPr sz="2000"/>
            </a:lvl6pPr>
            <a:lvl7pPr marL="2740158" indent="0">
              <a:buNone/>
              <a:defRPr sz="2000"/>
            </a:lvl7pPr>
            <a:lvl8pPr marL="3196852" indent="0">
              <a:buNone/>
              <a:defRPr sz="2000"/>
            </a:lvl8pPr>
            <a:lvl9pPr marL="3653544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4" y="402551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693" indent="0">
              <a:buNone/>
              <a:defRPr sz="1200"/>
            </a:lvl2pPr>
            <a:lvl3pPr marL="913386" indent="0">
              <a:buNone/>
              <a:defRPr sz="1000"/>
            </a:lvl3pPr>
            <a:lvl4pPr marL="1370081" indent="0">
              <a:buNone/>
              <a:defRPr sz="900"/>
            </a:lvl4pPr>
            <a:lvl5pPr marL="1826774" indent="0">
              <a:buNone/>
              <a:defRPr sz="900"/>
            </a:lvl5pPr>
            <a:lvl6pPr marL="2283465" indent="0">
              <a:buNone/>
              <a:defRPr sz="900"/>
            </a:lvl6pPr>
            <a:lvl7pPr marL="2740158" indent="0">
              <a:buNone/>
              <a:defRPr sz="900"/>
            </a:lvl7pPr>
            <a:lvl8pPr marL="3196852" indent="0">
              <a:buNone/>
              <a:defRPr sz="900"/>
            </a:lvl8pPr>
            <a:lvl9pPr marL="365354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CDF81024-335B-41EE-B0FF-F8FCF48287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3495075"/>
      </p:ext>
    </p:extLst>
  </p:cSld>
  <p:clrMapOvr>
    <a:masterClrMapping/>
  </p:clrMapOvr>
  <p:transition/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50DDBA6C-1386-4B11-B669-FBD8C5A89D0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1251760"/>
      </p:ext>
    </p:extLst>
  </p:cSld>
  <p:clrMapOvr>
    <a:masterClrMapping/>
  </p:clrMapOvr>
  <p:transition/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63" y="0"/>
            <a:ext cx="2105025" cy="4705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36" y="0"/>
            <a:ext cx="6167437" cy="4705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910FA6C7-F294-44FE-8D38-E5D78634DB8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5159439"/>
      </p:ext>
    </p:extLst>
  </p:cSld>
  <p:clrMapOvr>
    <a:masterClrMapping/>
  </p:clrMapOvr>
  <p:transition/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 эмблемой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8286783" y="4855417"/>
            <a:ext cx="812799" cy="335699"/>
          </a:xfrm>
          <a:prstGeom prst="rect">
            <a:avLst/>
          </a:prstGeom>
          <a:noFill/>
          <a:ln>
            <a:noFill/>
          </a:ln>
        </p:spPr>
        <p:txBody>
          <a:bodyPr lIns="88609" tIns="44306" rIns="88609" bIns="4430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73222D93-19A7-467C-9956-D4A08D5A79BD}" type="slidenum">
              <a:rPr lang="ru-RU" altLang="ru-RU" b="1" smtClean="0">
                <a:solidFill>
                  <a:srgbClr val="003274"/>
                </a:solidFill>
              </a:rPr>
              <a:pPr algn="r" eaLnBrk="1" hangingPunct="1">
                <a:defRPr/>
              </a:pPr>
              <a:t>‹#›</a:t>
            </a:fld>
            <a:endParaRPr lang="ru-RU" altLang="ru-RU" b="1" dirty="0">
              <a:solidFill>
                <a:srgbClr val="003274"/>
              </a:solidFill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142845" y="127981"/>
            <a:ext cx="7358114" cy="307777"/>
          </a:xfrm>
        </p:spPr>
        <p:txBody>
          <a:bodyPr>
            <a:spAutoFit/>
          </a:bodyPr>
          <a:lstStyle>
            <a:lvl1pPr algn="l">
              <a:defRPr sz="2000" b="1" baseline="0">
                <a:solidFill>
                  <a:srgbClr val="003274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6746057"/>
      </p:ext>
    </p:extLst>
  </p:cSld>
  <p:clrMapOvr>
    <a:masterClrMapping/>
  </p:clrMapOvr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80933" y="1777770"/>
            <a:ext cx="4595131" cy="143957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3200" b="1">
                <a:solidFill>
                  <a:srgbClr val="40404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1"/>
          </p:nvPr>
        </p:nvSpPr>
        <p:spPr>
          <a:xfrm>
            <a:off x="468334" y="3778259"/>
            <a:ext cx="5903886" cy="3600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2"/>
          </p:nvPr>
        </p:nvSpPr>
        <p:spPr>
          <a:xfrm>
            <a:off x="468362" y="4194933"/>
            <a:ext cx="5903886" cy="750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rgbClr val="40404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58141214"/>
      </p:ext>
    </p:extLst>
  </p:cSld>
  <p:clrMapOvr>
    <a:masterClrMapping/>
  </p:clrMapOvr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ребивоч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467564" y="1132968"/>
            <a:ext cx="5184774" cy="266136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900" b="1">
                <a:solidFill>
                  <a:srgbClr val="40404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93438837"/>
      </p:ext>
    </p:extLst>
  </p:cSld>
  <p:clrMapOvr>
    <a:masterClrMapping/>
  </p:clrMapOvr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ctr"/>
          <a:lstStyle>
            <a:lvl1pPr algn="l">
              <a:defRPr sz="2700" b="1">
                <a:solidFill>
                  <a:srgbClr val="40404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21" y="1420691"/>
            <a:ext cx="4186808" cy="25898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15092" indent="-362974">
              <a:defRPr sz="1500"/>
            </a:lvl2pPr>
            <a:lvl3pPr marL="737116" indent="-290379">
              <a:defRPr sz="1500"/>
            </a:lvl3pPr>
            <a:lvl4pPr marL="1051691" indent="-290379">
              <a:defRPr sz="1500"/>
            </a:lvl4pPr>
            <a:lvl5pPr marL="1368131" indent="-290379">
              <a:defRPr sz="15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>
          <a:xfrm>
            <a:off x="455792" y="4620980"/>
            <a:ext cx="5327823" cy="215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7477147" y="4670866"/>
            <a:ext cx="1450974" cy="272798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latin typeface="+mn-lt"/>
                <a:cs typeface="+mn-cs"/>
              </a:defRPr>
            </a:lvl1pPr>
          </a:lstStyle>
          <a:p>
            <a:pPr>
              <a:defRPr/>
            </a:pPr>
            <a:fld id="{60D72371-184B-4AE4-8FA5-F602A6D1CD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76011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маленьких объекта и один больш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82774" y="1061100"/>
            <a:ext cx="4286769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4672249" y="1061100"/>
            <a:ext cx="4286769" cy="3672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182774" y="2991600"/>
            <a:ext cx="4286769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BEC686D5-9761-41C5-9FCB-C633BD1F6A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678772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ctr"/>
          <a:lstStyle>
            <a:lvl1pPr algn="l">
              <a:defRPr sz="2700" b="1">
                <a:solidFill>
                  <a:srgbClr val="40404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20" y="1420688"/>
            <a:ext cx="4186808" cy="25898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15144" indent="-363019">
              <a:defRPr sz="1500"/>
            </a:lvl2pPr>
            <a:lvl3pPr marL="737207" indent="-290415">
              <a:defRPr sz="1500"/>
            </a:lvl3pPr>
            <a:lvl4pPr marL="1051822" indent="-290415">
              <a:defRPr sz="1500"/>
            </a:lvl4pPr>
            <a:lvl5pPr marL="1368300" indent="-290415">
              <a:defRPr sz="15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>
          <a:xfrm>
            <a:off x="455792" y="4620980"/>
            <a:ext cx="5327823" cy="215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7477146" y="4670863"/>
            <a:ext cx="1450974" cy="272798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latin typeface="+mn-lt"/>
                <a:cs typeface="+mn-cs"/>
              </a:defRPr>
            </a:lvl1pPr>
          </a:lstStyle>
          <a:p>
            <a:pPr>
              <a:defRPr/>
            </a:pPr>
            <a:fld id="{60D72371-184B-4AE4-8FA5-F602A6D1CD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3142644"/>
      </p:ext>
    </p:extLst>
  </p:cSld>
  <p:clrMapOvr>
    <a:masterClrMapping/>
  </p:clrMapOvr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220268"/>
            <a:ext cx="1674934" cy="1110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94" y="1635952"/>
            <a:ext cx="8280400" cy="773906"/>
          </a:xfrm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807" y="2463405"/>
            <a:ext cx="3743325" cy="486965"/>
          </a:xfrm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899697771"/>
      </p:ext>
    </p:extLst>
  </p:cSld>
  <p:clrMapOvr>
    <a:masterClrMapping/>
  </p:clrMapOvr>
  <p:transition>
    <p:fade/>
  </p:transition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FECE2EFA-98EE-4EFA-9B14-D0C38D65B8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0534016"/>
      </p:ext>
    </p:extLst>
  </p:cSld>
  <p:clrMapOvr>
    <a:masterClrMapping/>
  </p:clrMapOvr>
  <p:transition/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209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24A675F4-13A7-4D4B-BF45-886838CB64D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6755792"/>
      </p:ext>
    </p:extLst>
  </p:cSld>
  <p:clrMapOvr>
    <a:masterClrMapping/>
  </p:clrMapOvr>
  <p:transition/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8317" y="844167"/>
            <a:ext cx="4135437" cy="38611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6190" y="844167"/>
            <a:ext cx="4137025" cy="38611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B74E8C27-79F1-4A1E-AC98-E93E3DF925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2507183"/>
      </p:ext>
    </p:extLst>
  </p:cSld>
  <p:clrMapOvr>
    <a:masterClrMapping/>
  </p:clrMapOvr>
  <p:transition/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A81412E1-1C95-4A34-9C10-CC9CC0B704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4232018"/>
      </p:ext>
    </p:extLst>
  </p:cSld>
  <p:clrMapOvr>
    <a:masterClrMapping/>
  </p:clrMapOvr>
  <p:transition/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4BED844D-7D6A-410A-8E52-D00D03E2D85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8270192"/>
      </p:ext>
    </p:extLst>
  </p:cSld>
  <p:clrMapOvr>
    <a:masterClrMapping/>
  </p:clrMapOvr>
  <p:transition/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93747D04-94BD-4F6B-A7C6-18031B0C19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2057417"/>
      </p:ext>
    </p:extLst>
  </p:cSld>
  <p:clrMapOvr>
    <a:masterClrMapping/>
  </p:clrMapOvr>
  <p:transition/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0483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8CF2284C-DECC-47BB-A90B-0064C043AFC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1996701"/>
      </p:ext>
    </p:extLst>
  </p:cSld>
  <p:clrMapOvr>
    <a:masterClrMapping/>
  </p:clrMapOvr>
  <p:transition/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CDF81024-335B-41EE-B0FF-F8FCF48287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3171205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маленьких объекта, один большой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9" y="896400"/>
            <a:ext cx="8776246" cy="202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82774" y="1274400"/>
            <a:ext cx="4286769" cy="1647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4672249" y="1274400"/>
            <a:ext cx="4286769" cy="3456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182774" y="3083400"/>
            <a:ext cx="4286769" cy="1647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2CA598A0-32EF-4344-96D8-E59E46FB37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376700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50DDBA6C-1386-4B11-B669-FBD8C5A89D0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3458295"/>
      </p:ext>
    </p:extLst>
  </p:cSld>
  <p:clrMapOvr>
    <a:masterClrMapping/>
  </p:clrMapOvr>
  <p:transition/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63" y="0"/>
            <a:ext cx="2105025" cy="4705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23" y="0"/>
            <a:ext cx="6167437" cy="4705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910FA6C7-F294-44FE-8D38-E5D78634DB8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8968315"/>
      </p:ext>
    </p:extLst>
  </p:cSld>
  <p:clrMapOvr>
    <a:masterClrMapping/>
  </p:clrMapOvr>
  <p:transition/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221" y="122635"/>
            <a:ext cx="8273562" cy="6238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34987" y="1132286"/>
            <a:ext cx="8274051" cy="34599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2130800"/>
      </p:ext>
    </p:extLst>
  </p:cSld>
  <p:clrMapOvr>
    <a:masterClrMapping/>
  </p:clrMapOvr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220268"/>
            <a:ext cx="1674934" cy="1110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96" y="1635952"/>
            <a:ext cx="8280400" cy="773906"/>
          </a:xfrm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808" y="2463420"/>
            <a:ext cx="3743325" cy="486965"/>
          </a:xfrm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16822953"/>
      </p:ext>
    </p:extLst>
  </p:cSld>
  <p:clrMapOvr>
    <a:masterClrMapping/>
  </p:clrMapOvr>
  <p:transition>
    <p:fade/>
  </p:transition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9BE240B5-EDA5-4020-A127-F9860798257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2081255"/>
      </p:ext>
    </p:extLst>
  </p:cSld>
  <p:clrMapOvr>
    <a:masterClrMapping/>
  </p:clrMapOvr>
  <p:transition/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209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87" indent="0">
              <a:buNone/>
              <a:defRPr sz="1800"/>
            </a:lvl2pPr>
            <a:lvl3pPr marL="914174" indent="0">
              <a:buNone/>
              <a:defRPr sz="1600"/>
            </a:lvl3pPr>
            <a:lvl4pPr marL="1371260" indent="0">
              <a:buNone/>
              <a:defRPr sz="1400"/>
            </a:lvl4pPr>
            <a:lvl5pPr marL="1828346" indent="0">
              <a:buNone/>
              <a:defRPr sz="1400"/>
            </a:lvl5pPr>
            <a:lvl6pPr marL="2285433" indent="0">
              <a:buNone/>
              <a:defRPr sz="1400"/>
            </a:lvl6pPr>
            <a:lvl7pPr marL="2742520" indent="0">
              <a:buNone/>
              <a:defRPr sz="1400"/>
            </a:lvl7pPr>
            <a:lvl8pPr marL="3199606" indent="0">
              <a:buNone/>
              <a:defRPr sz="1400"/>
            </a:lvl8pPr>
            <a:lvl9pPr marL="3656692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3427CF0F-5B62-4132-B368-0FA36323F03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2577725"/>
      </p:ext>
    </p:extLst>
  </p:cSld>
  <p:clrMapOvr>
    <a:masterClrMapping/>
  </p:clrMapOvr>
  <p:transition/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8317" y="844169"/>
            <a:ext cx="4135437" cy="38611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6190" y="844169"/>
            <a:ext cx="4137025" cy="38611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BCF3C262-EA1A-4A4C-A9CC-6972D6C2FA6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6529148"/>
      </p:ext>
    </p:extLst>
  </p:cSld>
  <p:clrMapOvr>
    <a:masterClrMapping/>
  </p:clrMapOvr>
  <p:transition/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7" indent="0">
              <a:buNone/>
              <a:defRPr sz="2000" b="1"/>
            </a:lvl2pPr>
            <a:lvl3pPr marL="914174" indent="0">
              <a:buNone/>
              <a:defRPr sz="1800" b="1"/>
            </a:lvl3pPr>
            <a:lvl4pPr marL="1371260" indent="0">
              <a:buNone/>
              <a:defRPr sz="1600" b="1"/>
            </a:lvl4pPr>
            <a:lvl5pPr marL="1828346" indent="0">
              <a:buNone/>
              <a:defRPr sz="1600" b="1"/>
            </a:lvl5pPr>
            <a:lvl6pPr marL="2285433" indent="0">
              <a:buNone/>
              <a:defRPr sz="1600" b="1"/>
            </a:lvl6pPr>
            <a:lvl7pPr marL="2742520" indent="0">
              <a:buNone/>
              <a:defRPr sz="1600" b="1"/>
            </a:lvl7pPr>
            <a:lvl8pPr marL="3199606" indent="0">
              <a:buNone/>
              <a:defRPr sz="1600" b="1"/>
            </a:lvl8pPr>
            <a:lvl9pPr marL="365669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7" indent="0">
              <a:buNone/>
              <a:defRPr sz="2000" b="1"/>
            </a:lvl2pPr>
            <a:lvl3pPr marL="914174" indent="0">
              <a:buNone/>
              <a:defRPr sz="1800" b="1"/>
            </a:lvl3pPr>
            <a:lvl4pPr marL="1371260" indent="0">
              <a:buNone/>
              <a:defRPr sz="1600" b="1"/>
            </a:lvl4pPr>
            <a:lvl5pPr marL="1828346" indent="0">
              <a:buNone/>
              <a:defRPr sz="1600" b="1"/>
            </a:lvl5pPr>
            <a:lvl6pPr marL="2285433" indent="0">
              <a:buNone/>
              <a:defRPr sz="1600" b="1"/>
            </a:lvl6pPr>
            <a:lvl7pPr marL="2742520" indent="0">
              <a:buNone/>
              <a:defRPr sz="1600" b="1"/>
            </a:lvl7pPr>
            <a:lvl8pPr marL="3199606" indent="0">
              <a:buNone/>
              <a:defRPr sz="1600" b="1"/>
            </a:lvl8pPr>
            <a:lvl9pPr marL="365669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053FAF47-C454-4049-9765-0FB202BF14C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5119902"/>
      </p:ext>
    </p:extLst>
  </p:cSld>
  <p:clrMapOvr>
    <a:masterClrMapping/>
  </p:clrMapOvr>
  <p:transition/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61A208DE-9C25-4902-B744-12640DE8955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906800"/>
      </p:ext>
    </p:extLst>
  </p:cSld>
  <p:clrMapOvr>
    <a:masterClrMapping/>
  </p:clrMapOvr>
  <p:transition/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F17B7968-3460-4EA7-B62B-A5A55B93D1F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8327836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дин большой объект и два маленьки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4672249" y="1061100"/>
            <a:ext cx="4286769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182774" y="1061100"/>
            <a:ext cx="4286769" cy="3672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4672249" y="2991600"/>
            <a:ext cx="4286769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BFBBC352-73A6-47EB-89FD-A42106F745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289115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3" y="204836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87" indent="0">
              <a:buNone/>
              <a:defRPr sz="1200"/>
            </a:lvl2pPr>
            <a:lvl3pPr marL="914174" indent="0">
              <a:buNone/>
              <a:defRPr sz="1000"/>
            </a:lvl3pPr>
            <a:lvl4pPr marL="1371260" indent="0">
              <a:buNone/>
              <a:defRPr sz="900"/>
            </a:lvl4pPr>
            <a:lvl5pPr marL="1828346" indent="0">
              <a:buNone/>
              <a:defRPr sz="900"/>
            </a:lvl5pPr>
            <a:lvl6pPr marL="2285433" indent="0">
              <a:buNone/>
              <a:defRPr sz="900"/>
            </a:lvl6pPr>
            <a:lvl7pPr marL="2742520" indent="0">
              <a:buNone/>
              <a:defRPr sz="900"/>
            </a:lvl7pPr>
            <a:lvl8pPr marL="3199606" indent="0">
              <a:buNone/>
              <a:defRPr sz="900"/>
            </a:lvl8pPr>
            <a:lvl9pPr marL="365669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08E03ACD-2E7F-4C1C-8EBB-69E4D9D8C49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9204554"/>
      </p:ext>
    </p:extLst>
  </p:cSld>
  <p:clrMapOvr>
    <a:masterClrMapping/>
  </p:clrMapOvr>
  <p:transition/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0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0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087" indent="0">
              <a:buNone/>
              <a:defRPr sz="2800"/>
            </a:lvl2pPr>
            <a:lvl3pPr marL="914174" indent="0">
              <a:buNone/>
              <a:defRPr sz="2400"/>
            </a:lvl3pPr>
            <a:lvl4pPr marL="1371260" indent="0">
              <a:buNone/>
              <a:defRPr sz="2000"/>
            </a:lvl4pPr>
            <a:lvl5pPr marL="1828346" indent="0">
              <a:buNone/>
              <a:defRPr sz="2000"/>
            </a:lvl5pPr>
            <a:lvl6pPr marL="2285433" indent="0">
              <a:buNone/>
              <a:defRPr sz="2000"/>
            </a:lvl6pPr>
            <a:lvl7pPr marL="2742520" indent="0">
              <a:buNone/>
              <a:defRPr sz="2000"/>
            </a:lvl7pPr>
            <a:lvl8pPr marL="3199606" indent="0">
              <a:buNone/>
              <a:defRPr sz="2000"/>
            </a:lvl8pPr>
            <a:lvl9pPr marL="3656692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0" y="402551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87" indent="0">
              <a:buNone/>
              <a:defRPr sz="1200"/>
            </a:lvl2pPr>
            <a:lvl3pPr marL="914174" indent="0">
              <a:buNone/>
              <a:defRPr sz="1000"/>
            </a:lvl3pPr>
            <a:lvl4pPr marL="1371260" indent="0">
              <a:buNone/>
              <a:defRPr sz="900"/>
            </a:lvl4pPr>
            <a:lvl5pPr marL="1828346" indent="0">
              <a:buNone/>
              <a:defRPr sz="900"/>
            </a:lvl5pPr>
            <a:lvl6pPr marL="2285433" indent="0">
              <a:buNone/>
              <a:defRPr sz="900"/>
            </a:lvl6pPr>
            <a:lvl7pPr marL="2742520" indent="0">
              <a:buNone/>
              <a:defRPr sz="900"/>
            </a:lvl7pPr>
            <a:lvl8pPr marL="3199606" indent="0">
              <a:buNone/>
              <a:defRPr sz="900"/>
            </a:lvl8pPr>
            <a:lvl9pPr marL="365669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DEE85727-49FF-4AD1-BFEC-19C475F878F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246257"/>
      </p:ext>
    </p:extLst>
  </p:cSld>
  <p:clrMapOvr>
    <a:masterClrMapping/>
  </p:clrMapOvr>
  <p:transition/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3F53EA12-6B6A-49DF-88AA-2F314C2A0B2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245737"/>
      </p:ext>
    </p:extLst>
  </p:cSld>
  <p:clrMapOvr>
    <a:masterClrMapping/>
  </p:clrMapOvr>
  <p:transition/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63" y="0"/>
            <a:ext cx="2105025" cy="4705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23" y="0"/>
            <a:ext cx="6167437" cy="4705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1DB9EC8E-6416-4CFD-8CFC-978371FEB89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7997932"/>
      </p:ext>
    </p:extLst>
  </p:cSld>
  <p:clrMapOvr>
    <a:masterClrMapping/>
  </p:clrMapOvr>
  <p:transition/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221" y="122635"/>
            <a:ext cx="8273562" cy="6238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34987" y="1132294"/>
            <a:ext cx="8274051" cy="34599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7575599"/>
      </p:ext>
    </p:extLst>
  </p:cSld>
  <p:clrMapOvr>
    <a:masterClrMapping/>
  </p:clrMapOvr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22309" y="1761492"/>
            <a:ext cx="4246563" cy="1782366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75000"/>
              </a:lnSpc>
              <a:spcBef>
                <a:spcPts val="0"/>
              </a:spcBef>
              <a:buNone/>
              <a:defRPr sz="4000" b="1">
                <a:solidFill>
                  <a:srgbClr val="404040"/>
                </a:solidFill>
              </a:defRPr>
            </a:lvl1pPr>
          </a:lstStyle>
          <a:p>
            <a:pPr lvl="0"/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420688" y="4099827"/>
            <a:ext cx="5976912" cy="100096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1">
                <a:solidFill>
                  <a:srgbClr val="404040"/>
                </a:solidFill>
              </a:defRPr>
            </a:lvl1pPr>
          </a:lstStyle>
          <a:p>
            <a:pPr lvl="0"/>
            <a:r>
              <a:rPr lang="ru-RU" dirty="0" smtClean="0"/>
              <a:t>Фамилия Имя Отчество</a:t>
            </a:r>
            <a:br>
              <a:rPr lang="ru-RU" dirty="0" smtClean="0"/>
            </a:br>
            <a:r>
              <a:rPr lang="ru-RU" dirty="0" smtClean="0"/>
              <a:t>Должность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 hasCustomPrompt="1"/>
          </p:nvPr>
        </p:nvSpPr>
        <p:spPr>
          <a:xfrm>
            <a:off x="420698" y="3550224"/>
            <a:ext cx="5976937" cy="54020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 smtClean="0"/>
              <a:t>Наименование мероприятия / название площадки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еребивоч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467571" y="1545645"/>
            <a:ext cx="7416055" cy="2214227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4600" b="1">
                <a:solidFill>
                  <a:srgbClr val="404040"/>
                </a:solidFill>
              </a:defRPr>
            </a:lvl1pPr>
          </a:lstStyle>
          <a:p>
            <a:pPr lvl="0"/>
            <a:r>
              <a:rPr lang="ru-RU" dirty="0" err="1" smtClean="0"/>
              <a:t>Перебивочный</a:t>
            </a:r>
            <a:endParaRPr lang="ru-RU" dirty="0" smtClean="0"/>
          </a:p>
          <a:p>
            <a:pPr lvl="0"/>
            <a:r>
              <a:rPr lang="ru-RU" dirty="0" smtClean="0"/>
              <a:t>слайд</a:t>
            </a:r>
            <a:endParaRPr lang="ru-RU" dirty="0"/>
          </a:p>
        </p:txBody>
      </p:sp>
    </p:spTree>
  </p:cSld>
  <p:clrMapOvr>
    <a:masterClrMapping/>
  </p:clrMapOvr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7658"/>
            <a:ext cx="4114800" cy="28869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404040"/>
                </a:solidFill>
              </a:defRPr>
            </a:lvl1pPr>
            <a:lvl2pPr marL="358775" indent="-354013">
              <a:defRPr sz="1200">
                <a:solidFill>
                  <a:srgbClr val="404040"/>
                </a:solidFill>
              </a:defRPr>
            </a:lvl2pPr>
            <a:lvl3pPr marL="715963" indent="-282575">
              <a:defRPr sz="1200">
                <a:solidFill>
                  <a:srgbClr val="404040"/>
                </a:solidFill>
              </a:defRPr>
            </a:lvl3pPr>
            <a:lvl4pPr marL="1071563" indent="-282575">
              <a:defRPr sz="1200">
                <a:solidFill>
                  <a:srgbClr val="404040"/>
                </a:solidFill>
              </a:defRPr>
            </a:lvl4pPr>
            <a:lvl5pPr marL="1433513" indent="-282575">
              <a:defRPr sz="1200">
                <a:solidFill>
                  <a:srgbClr val="404040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68338" y="4731993"/>
            <a:ext cx="5551462" cy="273844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Место для указания источников и сносок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05600" y="4894008"/>
            <a:ext cx="2133600" cy="249492"/>
          </a:xfrm>
          <a:prstGeom prst="rect">
            <a:avLst/>
          </a:prstGeom>
        </p:spPr>
        <p:txBody>
          <a:bodyPr/>
          <a:lstStyle>
            <a:lvl1pPr algn="r">
              <a:defRPr sz="7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Заголовок 20"/>
          <p:cNvSpPr>
            <a:spLocks noGrp="1"/>
          </p:cNvSpPr>
          <p:nvPr>
            <p:ph type="title" hasCustomPrompt="1"/>
          </p:nvPr>
        </p:nvSpPr>
        <p:spPr>
          <a:xfrm>
            <a:off x="438150" y="0"/>
            <a:ext cx="8229600" cy="1005576"/>
          </a:xfrm>
          <a:prstGeom prst="rect">
            <a:avLst/>
          </a:prstGeom>
        </p:spPr>
        <p:txBody>
          <a:bodyPr anchor="ctr"/>
          <a:lstStyle>
            <a:lvl1pPr algn="l">
              <a:defRPr sz="3200" b="1">
                <a:solidFill>
                  <a:srgbClr val="404040"/>
                </a:solidFill>
              </a:defRPr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</p:spTree>
  </p:cSld>
  <p:clrMapOvr>
    <a:masterClrMapping/>
  </p:clrMapOvr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80933" y="1777773"/>
            <a:ext cx="4595131" cy="143957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3200" b="1">
                <a:solidFill>
                  <a:srgbClr val="40404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1"/>
          </p:nvPr>
        </p:nvSpPr>
        <p:spPr>
          <a:xfrm>
            <a:off x="468336" y="3778263"/>
            <a:ext cx="5903886" cy="3600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2"/>
          </p:nvPr>
        </p:nvSpPr>
        <p:spPr>
          <a:xfrm>
            <a:off x="468363" y="4194936"/>
            <a:ext cx="5903886" cy="750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rgbClr val="40404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18229686"/>
      </p:ext>
    </p:extLst>
  </p:cSld>
  <p:clrMapOvr>
    <a:masterClrMapping/>
  </p:clrMapOvr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958" y="20"/>
            <a:ext cx="7631723" cy="721519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260406" y="4836367"/>
            <a:ext cx="627185" cy="283369"/>
          </a:xfrm>
          <a:prstGeom prst="rect">
            <a:avLst/>
          </a:prstGeom>
        </p:spPr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4BED844D-7D6A-410A-8E52-D00D03E2D85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0237884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дин большой объект, два маленьких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9" y="896400"/>
            <a:ext cx="8776246" cy="202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4672249" y="1274400"/>
            <a:ext cx="4286769" cy="1647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182774" y="1274400"/>
            <a:ext cx="4286769" cy="3456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4672249" y="3083400"/>
            <a:ext cx="4286769" cy="1647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EF6FF599-761E-4EF7-B6E1-450539F5C4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60452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260406" y="4836367"/>
            <a:ext cx="627185" cy="283369"/>
          </a:xfrm>
          <a:prstGeom prst="rect">
            <a:avLst/>
          </a:prstGeom>
        </p:spPr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93747D04-94BD-4F6B-A7C6-18031B0C19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1835651"/>
      </p:ext>
    </p:extLst>
  </p:cSld>
  <p:clrMapOvr>
    <a:masterClrMapping/>
  </p:clrMapOvr>
  <p:transition/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ctr"/>
          <a:lstStyle>
            <a:lvl1pPr algn="l">
              <a:defRPr sz="2700" b="1">
                <a:solidFill>
                  <a:srgbClr val="40404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23" y="1420691"/>
            <a:ext cx="4186808" cy="25898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14989" indent="-362884">
              <a:defRPr sz="1500"/>
            </a:lvl2pPr>
            <a:lvl3pPr marL="736932" indent="-290307">
              <a:defRPr sz="1500"/>
            </a:lvl3pPr>
            <a:lvl4pPr marL="1051431" indent="-290307">
              <a:defRPr sz="1500"/>
            </a:lvl4pPr>
            <a:lvl5pPr marL="1367791" indent="-290307">
              <a:defRPr sz="15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>
          <a:xfrm>
            <a:off x="455792" y="4620980"/>
            <a:ext cx="5327823" cy="215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7477149" y="4670866"/>
            <a:ext cx="1450974" cy="272798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latin typeface="+mn-lt"/>
                <a:cs typeface="+mn-cs"/>
              </a:defRPr>
            </a:lvl1pPr>
          </a:lstStyle>
          <a:p>
            <a:pPr>
              <a:defRPr/>
            </a:pPr>
            <a:fld id="{60D72371-184B-4AE4-8FA5-F602A6D1CD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5672382"/>
      </p:ext>
    </p:extLst>
  </p:cSld>
  <p:clrMapOvr>
    <a:masterClrMapping/>
  </p:clrMapOvr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ctr"/>
          <a:lstStyle>
            <a:lvl1pPr algn="l">
              <a:defRPr sz="2700" b="1">
                <a:solidFill>
                  <a:srgbClr val="40404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23" y="1420691"/>
            <a:ext cx="4186808" cy="25898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14989" indent="-362884">
              <a:defRPr sz="1500"/>
            </a:lvl2pPr>
            <a:lvl3pPr marL="736932" indent="-290307">
              <a:defRPr sz="1500"/>
            </a:lvl3pPr>
            <a:lvl4pPr marL="1051431" indent="-290307">
              <a:defRPr sz="1500"/>
            </a:lvl4pPr>
            <a:lvl5pPr marL="1367791" indent="-290307">
              <a:defRPr sz="15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>
          <a:xfrm>
            <a:off x="455792" y="4620980"/>
            <a:ext cx="5327823" cy="215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7477149" y="4670866"/>
            <a:ext cx="1450974" cy="272798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latin typeface="+mn-lt"/>
                <a:cs typeface="+mn-cs"/>
              </a:defRPr>
            </a:lvl1pPr>
          </a:lstStyle>
          <a:p>
            <a:pPr>
              <a:defRPr/>
            </a:pPr>
            <a:fld id="{60D72371-184B-4AE4-8FA5-F602A6D1CD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377776"/>
      </p:ext>
    </p:extLst>
  </p:cSld>
  <p:clrMapOvr>
    <a:masterClrMapping/>
  </p:clrMapOvr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958" y="20"/>
            <a:ext cx="7631723" cy="721519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942" y="844170"/>
            <a:ext cx="8424497" cy="38611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260406" y="4836367"/>
            <a:ext cx="627185" cy="283369"/>
          </a:xfrm>
          <a:prstGeom prst="rect">
            <a:avLst/>
          </a:prstGeom>
        </p:spPr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FECE2EFA-98EE-4EFA-9B14-D0C38D65B8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9464200"/>
      </p:ext>
    </p:extLst>
  </p:cSld>
  <p:clrMapOvr>
    <a:masterClrMapping/>
  </p:clrMapOvr>
  <p:transition/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221" y="122635"/>
            <a:ext cx="8273562" cy="62388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34987" y="1132294"/>
            <a:ext cx="8274051" cy="345995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1859581"/>
      </p:ext>
    </p:extLst>
  </p:cSld>
  <p:clrMapOvr>
    <a:masterClrMapping/>
  </p:clrMapOvr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221" y="122635"/>
            <a:ext cx="8273562" cy="6238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34990" y="1132294"/>
            <a:ext cx="8274051" cy="345995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3466052"/>
      </p:ext>
    </p:extLst>
  </p:cSld>
  <p:clrMapOvr>
    <a:masterClrMapping/>
  </p:clrMapOvr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480926" y="1777757"/>
            <a:ext cx="4595131" cy="143957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2700" b="1">
                <a:solidFill>
                  <a:srgbClr val="404040"/>
                </a:solidFill>
              </a:defRPr>
            </a:lvl1pPr>
          </a:lstStyle>
          <a:p>
            <a:pPr lvl="0"/>
            <a:r>
              <a:rPr lang="ru-RU" dirty="0" smtClean="0"/>
              <a:t>Тема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3778212"/>
            <a:ext cx="5903887" cy="3600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404040"/>
                </a:solidFill>
              </a:defRPr>
            </a:lvl1pPr>
          </a:lstStyle>
          <a:p>
            <a:pPr lvl="0"/>
            <a:r>
              <a:rPr lang="ru-RU" dirty="0" smtClean="0"/>
              <a:t>Наименование мероприятия / название площадки</a:t>
            </a:r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2" hasCustomPrompt="1"/>
          </p:nvPr>
        </p:nvSpPr>
        <p:spPr>
          <a:xfrm>
            <a:off x="468340" y="4194900"/>
            <a:ext cx="5903887" cy="750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404040"/>
                </a:solidFill>
              </a:defRPr>
            </a:lvl1pPr>
          </a:lstStyle>
          <a:p>
            <a:pPr lvl="0"/>
            <a:r>
              <a:rPr lang="ru-RU" dirty="0" smtClean="0"/>
              <a:t>Фамилия Имя Отчество</a:t>
            </a:r>
            <a:br>
              <a:rPr lang="ru-RU" dirty="0" smtClean="0"/>
            </a:br>
            <a:r>
              <a:rPr lang="ru-RU" dirty="0" smtClean="0"/>
              <a:t>Должность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еребивочный слайд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5" y="1132922"/>
            <a:ext cx="5184775" cy="266136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100" b="1">
                <a:solidFill>
                  <a:srgbClr val="404040"/>
                </a:solidFill>
              </a:defRPr>
            </a:lvl1pPr>
          </a:lstStyle>
          <a:p>
            <a:pPr lvl="0"/>
            <a:r>
              <a:rPr lang="ru-RU" dirty="0" err="1" smtClean="0"/>
              <a:t>Перебивочный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слайд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anchor="ctr"/>
          <a:lstStyle>
            <a:lvl1pPr algn="l">
              <a:defRPr sz="2300" b="1">
                <a:solidFill>
                  <a:srgbClr val="404040"/>
                </a:solidFill>
              </a:defRPr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0687"/>
            <a:ext cx="4186808" cy="25898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54013" indent="-309563">
              <a:defRPr sz="1200"/>
            </a:lvl2pPr>
            <a:lvl3pPr marL="628650" indent="-247650">
              <a:defRPr sz="1200"/>
            </a:lvl3pPr>
            <a:lvl4pPr marL="896938" indent="-247650">
              <a:defRPr sz="1200"/>
            </a:lvl4pPr>
            <a:lvl5pPr marL="1166813" indent="-247650"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477372" y="4670565"/>
            <a:ext cx="1450504" cy="273843"/>
          </a:xfrm>
          <a:prstGeom prst="rect">
            <a:avLst/>
          </a:prstGeom>
        </p:spPr>
        <p:txBody>
          <a:bodyPr/>
          <a:lstStyle>
            <a:lvl1pPr algn="r">
              <a:defRPr sz="7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5788" y="4620979"/>
            <a:ext cx="5327823" cy="215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/>
            </a:lvl1pPr>
          </a:lstStyle>
          <a:p>
            <a:pPr lvl="0"/>
            <a:r>
              <a:rPr lang="ru-RU" dirty="0" smtClean="0"/>
              <a:t>Место для указания источников и сносок</a:t>
            </a:r>
            <a:endParaRPr lang="ru-RU" dirty="0"/>
          </a:p>
        </p:txBody>
      </p:sp>
    </p:spTree>
  </p:cSld>
  <p:clrMapOvr>
    <a:masterClrMapping/>
  </p:clrMapOvr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260406" y="4836367"/>
            <a:ext cx="627185" cy="283369"/>
          </a:xfrm>
          <a:prstGeom prst="rect">
            <a:avLst/>
          </a:prstGeom>
        </p:spPr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93747D04-94BD-4F6B-A7C6-18031B0C19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1835651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ой объект сверху и два маленьки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82769" y="1061100"/>
            <a:ext cx="8776246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4"/>
          </p:nvPr>
        </p:nvSpPr>
        <p:spPr>
          <a:xfrm>
            <a:off x="182774" y="3002400"/>
            <a:ext cx="4286769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4672249" y="3002400"/>
            <a:ext cx="4286769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4C705E79-33AD-4AB8-A3ED-74D283BD10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321666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958" y="20"/>
            <a:ext cx="7631723" cy="721519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260406" y="4836367"/>
            <a:ext cx="627185" cy="283369"/>
          </a:xfrm>
          <a:prstGeom prst="rect">
            <a:avLst/>
          </a:prstGeom>
        </p:spPr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4BED844D-7D6A-410A-8E52-D00D03E2D85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0237884"/>
      </p:ext>
    </p:extLst>
  </p:cSld>
  <p:clrMapOvr>
    <a:masterClrMapping/>
  </p:clrMapOvr>
  <p:transition/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958" y="20"/>
            <a:ext cx="7631723" cy="721519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942" y="844170"/>
            <a:ext cx="8424497" cy="38611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260406" y="4836367"/>
            <a:ext cx="627185" cy="283369"/>
          </a:xfrm>
          <a:prstGeom prst="rect">
            <a:avLst/>
          </a:prstGeom>
        </p:spPr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FECE2EFA-98EE-4EFA-9B14-D0C38D65B8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9464200"/>
      </p:ext>
    </p:extLst>
  </p:cSld>
  <p:clrMapOvr>
    <a:masterClrMapping/>
  </p:clrMapOvr>
  <p:transition/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ctr"/>
          <a:lstStyle>
            <a:lvl1pPr algn="l">
              <a:defRPr sz="2700" b="1">
                <a:solidFill>
                  <a:srgbClr val="40404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23" y="1420691"/>
            <a:ext cx="4186808" cy="25898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14989" indent="-362884">
              <a:defRPr sz="1500"/>
            </a:lvl2pPr>
            <a:lvl3pPr marL="736932" indent="-290307">
              <a:defRPr sz="1500"/>
            </a:lvl3pPr>
            <a:lvl4pPr marL="1051431" indent="-290307">
              <a:defRPr sz="1500"/>
            </a:lvl4pPr>
            <a:lvl5pPr marL="1367791" indent="-290307">
              <a:defRPr sz="15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>
          <a:xfrm>
            <a:off x="455792" y="4620980"/>
            <a:ext cx="5327823" cy="215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7477149" y="4670866"/>
            <a:ext cx="1450974" cy="272798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latin typeface="+mn-lt"/>
                <a:cs typeface="+mn-cs"/>
              </a:defRPr>
            </a:lvl1pPr>
          </a:lstStyle>
          <a:p>
            <a:pPr>
              <a:defRPr/>
            </a:pPr>
            <a:fld id="{60D72371-184B-4AE4-8FA5-F602A6D1CD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56723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ой объект сверху, два маленьких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9" y="896400"/>
            <a:ext cx="8776246" cy="202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82769" y="1274400"/>
            <a:ext cx="8776246" cy="1647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182774" y="3096900"/>
            <a:ext cx="4286769" cy="1647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4672249" y="3096900"/>
            <a:ext cx="4286769" cy="1647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E4A4599B-3925-417D-B9C6-2474169D87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83169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маленьких объекта сверху и один больш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82769" y="3002400"/>
            <a:ext cx="8776246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4"/>
          </p:nvPr>
        </p:nvSpPr>
        <p:spPr>
          <a:xfrm>
            <a:off x="182774" y="1061100"/>
            <a:ext cx="4286769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4672249" y="1061100"/>
            <a:ext cx="4286769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5603112F-9A6E-43AF-B28A-EA4C48F601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366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маленьких объекта сверху, один большой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9" y="896400"/>
            <a:ext cx="8776246" cy="202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82769" y="3096900"/>
            <a:ext cx="8776246" cy="1647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182774" y="1274400"/>
            <a:ext cx="4286769" cy="1647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4672249" y="1274400"/>
            <a:ext cx="4286769" cy="1647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BA876D7A-E91D-46E0-BCF8-158050A3CB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231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9740EDE-14A2-4709-A207-D805F59ADE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36730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82774" y="3002400"/>
            <a:ext cx="4286769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4"/>
          </p:nvPr>
        </p:nvSpPr>
        <p:spPr>
          <a:xfrm>
            <a:off x="182774" y="1061100"/>
            <a:ext cx="4286769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4672249" y="1061100"/>
            <a:ext cx="4286769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Содержимое 7"/>
          <p:cNvSpPr>
            <a:spLocks noGrp="1"/>
          </p:cNvSpPr>
          <p:nvPr>
            <p:ph sz="quarter" idx="16"/>
          </p:nvPr>
        </p:nvSpPr>
        <p:spPr>
          <a:xfrm>
            <a:off x="4672249" y="3002400"/>
            <a:ext cx="4286769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75A57882-2E13-45D5-8465-59966085A5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8136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9" y="896400"/>
            <a:ext cx="8776246" cy="202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82774" y="3096900"/>
            <a:ext cx="4286769" cy="1647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182774" y="1274400"/>
            <a:ext cx="4286769" cy="1647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4672249" y="1274400"/>
            <a:ext cx="4286769" cy="1647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Содержимое 7"/>
          <p:cNvSpPr>
            <a:spLocks noGrp="1"/>
          </p:cNvSpPr>
          <p:nvPr>
            <p:ph sz="quarter" idx="16"/>
          </p:nvPr>
        </p:nvSpPr>
        <p:spPr>
          <a:xfrm>
            <a:off x="4672249" y="3096900"/>
            <a:ext cx="4286769" cy="1647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FBC22E2A-3C52-42B1-BE38-8433DF902B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16203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 и четыре подзагол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4"/>
          </p:nvPr>
        </p:nvSpPr>
        <p:spPr>
          <a:xfrm>
            <a:off x="182774" y="1390500"/>
            <a:ext cx="4286769" cy="1412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1" name="Текст 8"/>
          <p:cNvSpPr>
            <a:spLocks noGrp="1"/>
          </p:cNvSpPr>
          <p:nvPr>
            <p:ph type="body" sz="quarter" idx="17"/>
          </p:nvPr>
        </p:nvSpPr>
        <p:spPr>
          <a:xfrm>
            <a:off x="182774" y="1061100"/>
            <a:ext cx="4286769" cy="226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Содержимое 7"/>
          <p:cNvSpPr>
            <a:spLocks noGrp="1"/>
          </p:cNvSpPr>
          <p:nvPr>
            <p:ph sz="quarter" idx="18"/>
          </p:nvPr>
        </p:nvSpPr>
        <p:spPr>
          <a:xfrm>
            <a:off x="4672249" y="1390500"/>
            <a:ext cx="4286769" cy="1412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3" name="Текст 8"/>
          <p:cNvSpPr>
            <a:spLocks noGrp="1"/>
          </p:cNvSpPr>
          <p:nvPr>
            <p:ph type="body" sz="quarter" idx="19"/>
          </p:nvPr>
        </p:nvSpPr>
        <p:spPr>
          <a:xfrm>
            <a:off x="4672249" y="1061100"/>
            <a:ext cx="4286769" cy="226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Содержимое 7"/>
          <p:cNvSpPr>
            <a:spLocks noGrp="1"/>
          </p:cNvSpPr>
          <p:nvPr>
            <p:ph sz="quarter" idx="20"/>
          </p:nvPr>
        </p:nvSpPr>
        <p:spPr>
          <a:xfrm>
            <a:off x="182774" y="3334500"/>
            <a:ext cx="4286769" cy="1412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5" name="Текст 8"/>
          <p:cNvSpPr>
            <a:spLocks noGrp="1"/>
          </p:cNvSpPr>
          <p:nvPr>
            <p:ph type="body" sz="quarter" idx="21"/>
          </p:nvPr>
        </p:nvSpPr>
        <p:spPr>
          <a:xfrm>
            <a:off x="182774" y="3002400"/>
            <a:ext cx="4286769" cy="226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Содержимое 7"/>
          <p:cNvSpPr>
            <a:spLocks noGrp="1"/>
          </p:cNvSpPr>
          <p:nvPr>
            <p:ph sz="quarter" idx="22"/>
          </p:nvPr>
        </p:nvSpPr>
        <p:spPr>
          <a:xfrm>
            <a:off x="4672249" y="3334500"/>
            <a:ext cx="4286769" cy="1412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7" name="Текст 8"/>
          <p:cNvSpPr>
            <a:spLocks noGrp="1"/>
          </p:cNvSpPr>
          <p:nvPr>
            <p:ph type="body" sz="quarter" idx="23"/>
          </p:nvPr>
        </p:nvSpPr>
        <p:spPr>
          <a:xfrm>
            <a:off x="4672249" y="3002400"/>
            <a:ext cx="4286769" cy="226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B80355C5-BF04-4063-9654-804DDA74A8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81201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кторные фигур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9" y="896400"/>
            <a:ext cx="8776246" cy="202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82774" y="2961900"/>
            <a:ext cx="4286769" cy="17712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Содержимое 7"/>
          <p:cNvSpPr>
            <a:spLocks noGrp="1"/>
          </p:cNvSpPr>
          <p:nvPr>
            <p:ph sz="quarter" idx="16"/>
          </p:nvPr>
        </p:nvSpPr>
        <p:spPr>
          <a:xfrm>
            <a:off x="4672249" y="2961900"/>
            <a:ext cx="4286769" cy="17712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1559E718-68EB-47EC-9820-BF4A091434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3507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кала вре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9" y="896400"/>
            <a:ext cx="8776246" cy="202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405418" y="3701700"/>
            <a:ext cx="1761231" cy="9639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6892064" y="3701700"/>
            <a:ext cx="1761231" cy="9639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12" name="Рисунок 8"/>
          <p:cNvSpPr>
            <a:spLocks noGrp="1"/>
          </p:cNvSpPr>
          <p:nvPr>
            <p:ph type="pic" sz="quarter" idx="15"/>
          </p:nvPr>
        </p:nvSpPr>
        <p:spPr>
          <a:xfrm>
            <a:off x="4729851" y="3701700"/>
            <a:ext cx="1761231" cy="9639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13" name="Рисунок 8"/>
          <p:cNvSpPr>
            <a:spLocks noGrp="1"/>
          </p:cNvSpPr>
          <p:nvPr>
            <p:ph type="pic" sz="quarter" idx="16"/>
          </p:nvPr>
        </p:nvSpPr>
        <p:spPr>
          <a:xfrm>
            <a:off x="2567633" y="3701700"/>
            <a:ext cx="1761231" cy="9639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7E88673C-C8A7-4DF4-8BB5-0380B789B6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5976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182769" y="1061100"/>
            <a:ext cx="8776246" cy="36720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9B61A31E-412E-48D9-B509-5C380D5902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9285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подзаголовок и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9" y="896400"/>
            <a:ext cx="8776246" cy="202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Рисунок 4"/>
          <p:cNvSpPr>
            <a:spLocks noGrp="1"/>
          </p:cNvSpPr>
          <p:nvPr>
            <p:ph type="pic" sz="quarter" idx="11"/>
          </p:nvPr>
        </p:nvSpPr>
        <p:spPr>
          <a:xfrm>
            <a:off x="182769" y="1274400"/>
            <a:ext cx="8776246" cy="34560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CAE2BB24-A71E-4D91-BADA-9AF96E7ABF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2772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182774" y="1061100"/>
            <a:ext cx="4286769" cy="36720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4"/>
          </p:nvPr>
        </p:nvSpPr>
        <p:spPr>
          <a:xfrm>
            <a:off x="4672249" y="1061100"/>
            <a:ext cx="4286769" cy="3672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7C0EC5CB-4BFC-4A29-B1B8-E844EC9A36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98392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и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7"/>
          <p:cNvSpPr>
            <a:spLocks noGrp="1"/>
          </p:cNvSpPr>
          <p:nvPr>
            <p:ph sz="quarter" idx="14"/>
          </p:nvPr>
        </p:nvSpPr>
        <p:spPr>
          <a:xfrm>
            <a:off x="182774" y="1061100"/>
            <a:ext cx="4286769" cy="3672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4672249" y="1061100"/>
            <a:ext cx="4286769" cy="36720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97FC2525-BAC8-4F40-8842-BD7333E6AF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86927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182774" y="1061100"/>
            <a:ext cx="4286769" cy="36720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4"/>
          </p:nvPr>
        </p:nvSpPr>
        <p:spPr>
          <a:xfrm>
            <a:off x="4672249" y="1061100"/>
            <a:ext cx="4286769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4672249" y="2991600"/>
            <a:ext cx="4286769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0B32285F-E50B-463E-99A5-8BB8C14143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367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756DD3E-852B-4684-B532-E14AD6875A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43383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и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4672249" y="1061100"/>
            <a:ext cx="4286769" cy="36720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Содержимое 7"/>
          <p:cNvSpPr>
            <a:spLocks noGrp="1"/>
          </p:cNvSpPr>
          <p:nvPr>
            <p:ph sz="quarter" idx="13"/>
          </p:nvPr>
        </p:nvSpPr>
        <p:spPr>
          <a:xfrm>
            <a:off x="182774" y="3002400"/>
            <a:ext cx="4286769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1" name="Содержимое 7"/>
          <p:cNvSpPr>
            <a:spLocks noGrp="1"/>
          </p:cNvSpPr>
          <p:nvPr>
            <p:ph sz="quarter" idx="14"/>
          </p:nvPr>
        </p:nvSpPr>
        <p:spPr>
          <a:xfrm>
            <a:off x="182774" y="1061100"/>
            <a:ext cx="4286769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F2D40E01-1A3C-4C55-A36C-68B77D601F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73499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слева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182774" y="1061100"/>
            <a:ext cx="4286769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4"/>
          </p:nvPr>
        </p:nvSpPr>
        <p:spPr>
          <a:xfrm>
            <a:off x="4672249" y="1061100"/>
            <a:ext cx="4286769" cy="3672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Рисунок 4"/>
          <p:cNvSpPr>
            <a:spLocks noGrp="1"/>
          </p:cNvSpPr>
          <p:nvPr>
            <p:ph type="pic" sz="quarter" idx="16"/>
          </p:nvPr>
        </p:nvSpPr>
        <p:spPr>
          <a:xfrm>
            <a:off x="182774" y="2991600"/>
            <a:ext cx="4286769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14C8A402-7FCF-429F-B50D-10E0CCB4A6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81610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лева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7"/>
          <p:cNvSpPr>
            <a:spLocks noGrp="1"/>
          </p:cNvSpPr>
          <p:nvPr>
            <p:ph sz="quarter" idx="14"/>
          </p:nvPr>
        </p:nvSpPr>
        <p:spPr>
          <a:xfrm>
            <a:off x="182774" y="1061100"/>
            <a:ext cx="4286769" cy="3672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4672249" y="1061100"/>
            <a:ext cx="4286769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Рисунок 4"/>
          <p:cNvSpPr>
            <a:spLocks noGrp="1"/>
          </p:cNvSpPr>
          <p:nvPr>
            <p:ph type="pic" sz="quarter" idx="16"/>
          </p:nvPr>
        </p:nvSpPr>
        <p:spPr>
          <a:xfrm>
            <a:off x="4672249" y="2991600"/>
            <a:ext cx="4286769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FB4D58BC-8121-42C8-9F10-0E4C4D0D48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85163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182774" y="1061100"/>
            <a:ext cx="4286769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4"/>
          </p:nvPr>
        </p:nvSpPr>
        <p:spPr>
          <a:xfrm>
            <a:off x="4672249" y="1061100"/>
            <a:ext cx="4286769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4672249" y="2991600"/>
            <a:ext cx="4286769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Рисунок 4"/>
          <p:cNvSpPr>
            <a:spLocks noGrp="1"/>
          </p:cNvSpPr>
          <p:nvPr>
            <p:ph type="pic" sz="quarter" idx="16"/>
          </p:nvPr>
        </p:nvSpPr>
        <p:spPr>
          <a:xfrm>
            <a:off x="182774" y="2991600"/>
            <a:ext cx="4286769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289B9B37-B9FF-43BC-91FE-B2E166FB14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47290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7"/>
          <p:cNvSpPr>
            <a:spLocks noGrp="1"/>
          </p:cNvSpPr>
          <p:nvPr>
            <p:ph sz="quarter" idx="14"/>
          </p:nvPr>
        </p:nvSpPr>
        <p:spPr>
          <a:xfrm>
            <a:off x="182774" y="1061100"/>
            <a:ext cx="4286769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4672249" y="1061100"/>
            <a:ext cx="4286769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182774" y="2991600"/>
            <a:ext cx="4286769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Рисунок 4"/>
          <p:cNvSpPr>
            <a:spLocks noGrp="1"/>
          </p:cNvSpPr>
          <p:nvPr>
            <p:ph type="pic" sz="quarter" idx="16"/>
          </p:nvPr>
        </p:nvSpPr>
        <p:spPr>
          <a:xfrm>
            <a:off x="4672249" y="2991600"/>
            <a:ext cx="4286769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E0331428-9EB1-4FF6-9A0E-F9107F02CD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24531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и объект горизонтальны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182769" y="1061100"/>
            <a:ext cx="8776246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182769" y="2991600"/>
            <a:ext cx="8776246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DD3B16EC-2518-43D4-8E55-8CD94AA515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8777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и рисунок горизонтальны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182769" y="1061100"/>
            <a:ext cx="8776246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182769" y="3002400"/>
            <a:ext cx="8776246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0C829FAE-15A6-4405-806F-C9CA814634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92583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верху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182769" y="1061100"/>
            <a:ext cx="8776246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182774" y="3002400"/>
            <a:ext cx="4286769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Рисунок 4"/>
          <p:cNvSpPr>
            <a:spLocks noGrp="1"/>
          </p:cNvSpPr>
          <p:nvPr>
            <p:ph type="pic" sz="quarter" idx="16"/>
          </p:nvPr>
        </p:nvSpPr>
        <p:spPr>
          <a:xfrm>
            <a:off x="4672249" y="3002400"/>
            <a:ext cx="4286769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FBD30B11-6F3C-4BB2-A01C-8F52E7DB63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94872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сверху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182769" y="3002400"/>
            <a:ext cx="8776246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182774" y="1061100"/>
            <a:ext cx="4286769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Рисунок 4"/>
          <p:cNvSpPr>
            <a:spLocks noGrp="1"/>
          </p:cNvSpPr>
          <p:nvPr>
            <p:ph type="pic" sz="quarter" idx="16"/>
          </p:nvPr>
        </p:nvSpPr>
        <p:spPr>
          <a:xfrm>
            <a:off x="4672249" y="1061100"/>
            <a:ext cx="4286769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F3162718-6644-437C-8EB3-09ECE74516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65206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сверху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182774" y="3002400"/>
            <a:ext cx="4286769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182774" y="1061100"/>
            <a:ext cx="4286769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Рисунок 4"/>
          <p:cNvSpPr>
            <a:spLocks noGrp="1"/>
          </p:cNvSpPr>
          <p:nvPr>
            <p:ph type="pic" sz="quarter" idx="16"/>
          </p:nvPr>
        </p:nvSpPr>
        <p:spPr>
          <a:xfrm>
            <a:off x="4672249" y="1061100"/>
            <a:ext cx="4286769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9" name="Содержимое 7"/>
          <p:cNvSpPr>
            <a:spLocks noGrp="1"/>
          </p:cNvSpPr>
          <p:nvPr>
            <p:ph sz="quarter" idx="17"/>
          </p:nvPr>
        </p:nvSpPr>
        <p:spPr>
          <a:xfrm>
            <a:off x="4672249" y="3002400"/>
            <a:ext cx="4286769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346CAB94-A1AB-4B62-876F-194A05F814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414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3" y="20482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87" indent="0">
              <a:buNone/>
              <a:defRPr sz="1200"/>
            </a:lvl2pPr>
            <a:lvl3pPr marL="914174" indent="0">
              <a:buNone/>
              <a:defRPr sz="1000"/>
            </a:lvl3pPr>
            <a:lvl4pPr marL="1371260" indent="0">
              <a:buNone/>
              <a:defRPr sz="900"/>
            </a:lvl4pPr>
            <a:lvl5pPr marL="1828346" indent="0">
              <a:buNone/>
              <a:defRPr sz="900"/>
            </a:lvl5pPr>
            <a:lvl6pPr marL="2285433" indent="0">
              <a:buNone/>
              <a:defRPr sz="900"/>
            </a:lvl6pPr>
            <a:lvl7pPr marL="2742520" indent="0">
              <a:buNone/>
              <a:defRPr sz="900"/>
            </a:lvl7pPr>
            <a:lvl8pPr marL="3199606" indent="0">
              <a:buNone/>
              <a:defRPr sz="900"/>
            </a:lvl8pPr>
            <a:lvl9pPr marL="3656692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3D399E2-01A9-4ECD-9C8D-493021CF39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491963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сверху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182774" y="1061100"/>
            <a:ext cx="4286769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182774" y="3002400"/>
            <a:ext cx="4286769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9" name="Содержимое 7"/>
          <p:cNvSpPr>
            <a:spLocks noGrp="1"/>
          </p:cNvSpPr>
          <p:nvPr>
            <p:ph sz="quarter" idx="17"/>
          </p:nvPr>
        </p:nvSpPr>
        <p:spPr>
          <a:xfrm>
            <a:off x="4672249" y="1061100"/>
            <a:ext cx="4286769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Рисунок 4"/>
          <p:cNvSpPr>
            <a:spLocks noGrp="1"/>
          </p:cNvSpPr>
          <p:nvPr>
            <p:ph type="pic" sz="quarter" idx="16"/>
          </p:nvPr>
        </p:nvSpPr>
        <p:spPr>
          <a:xfrm>
            <a:off x="4672249" y="3002400"/>
            <a:ext cx="4286769" cy="17415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962E4DD3-FC5B-400C-806D-5D716BC0E5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4053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182774" y="1061100"/>
            <a:ext cx="4286769" cy="34182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Рисунок 4"/>
          <p:cNvSpPr>
            <a:spLocks noGrp="1"/>
          </p:cNvSpPr>
          <p:nvPr>
            <p:ph type="pic" sz="quarter" idx="16"/>
          </p:nvPr>
        </p:nvSpPr>
        <p:spPr>
          <a:xfrm>
            <a:off x="4672249" y="1061100"/>
            <a:ext cx="4286769" cy="34182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7"/>
          </p:nvPr>
        </p:nvSpPr>
        <p:spPr>
          <a:xfrm>
            <a:off x="182774" y="4500900"/>
            <a:ext cx="4286769" cy="226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Текст 8"/>
          <p:cNvSpPr>
            <a:spLocks noGrp="1"/>
          </p:cNvSpPr>
          <p:nvPr>
            <p:ph type="body" sz="quarter" idx="18"/>
          </p:nvPr>
        </p:nvSpPr>
        <p:spPr>
          <a:xfrm>
            <a:off x="4672249" y="4500900"/>
            <a:ext cx="4286769" cy="226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7D28DBD8-98DB-4B26-AB70-9F38BFC6FC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46403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182774" y="1061100"/>
            <a:ext cx="4286769" cy="14850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Рисунок 4"/>
          <p:cNvSpPr>
            <a:spLocks noGrp="1"/>
          </p:cNvSpPr>
          <p:nvPr>
            <p:ph type="pic" sz="quarter" idx="16"/>
          </p:nvPr>
        </p:nvSpPr>
        <p:spPr>
          <a:xfrm>
            <a:off x="4672249" y="1061100"/>
            <a:ext cx="4286769" cy="14850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7"/>
          </p:nvPr>
        </p:nvSpPr>
        <p:spPr>
          <a:xfrm>
            <a:off x="182774" y="2573100"/>
            <a:ext cx="4286769" cy="226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Текст 8"/>
          <p:cNvSpPr>
            <a:spLocks noGrp="1"/>
          </p:cNvSpPr>
          <p:nvPr>
            <p:ph type="body" sz="quarter" idx="18"/>
          </p:nvPr>
        </p:nvSpPr>
        <p:spPr>
          <a:xfrm>
            <a:off x="4672249" y="2573100"/>
            <a:ext cx="4286769" cy="226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Рисунок 4"/>
          <p:cNvSpPr>
            <a:spLocks noGrp="1"/>
          </p:cNvSpPr>
          <p:nvPr>
            <p:ph type="pic" sz="quarter" idx="19"/>
          </p:nvPr>
        </p:nvSpPr>
        <p:spPr>
          <a:xfrm>
            <a:off x="182774" y="2994300"/>
            <a:ext cx="4286769" cy="14850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20"/>
          </p:nvPr>
        </p:nvSpPr>
        <p:spPr>
          <a:xfrm>
            <a:off x="182774" y="4500900"/>
            <a:ext cx="4286769" cy="226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Рисунок 4"/>
          <p:cNvSpPr>
            <a:spLocks noGrp="1"/>
          </p:cNvSpPr>
          <p:nvPr>
            <p:ph type="pic" sz="quarter" idx="21"/>
          </p:nvPr>
        </p:nvSpPr>
        <p:spPr>
          <a:xfrm>
            <a:off x="4672249" y="2994300"/>
            <a:ext cx="4286769" cy="14850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22"/>
          </p:nvPr>
        </p:nvSpPr>
        <p:spPr>
          <a:xfrm>
            <a:off x="4672249" y="4500900"/>
            <a:ext cx="4286769" cy="226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C98F1D22-5AAC-4EAE-995E-0F957C211D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96028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рису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Рисунок 4"/>
          <p:cNvSpPr>
            <a:spLocks noGrp="1"/>
          </p:cNvSpPr>
          <p:nvPr>
            <p:ph type="pic" sz="quarter" idx="11"/>
          </p:nvPr>
        </p:nvSpPr>
        <p:spPr>
          <a:xfrm>
            <a:off x="182769" y="1061100"/>
            <a:ext cx="1671508" cy="8046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5" name="Текст 8"/>
          <p:cNvSpPr>
            <a:spLocks noGrp="1"/>
          </p:cNvSpPr>
          <p:nvPr>
            <p:ph type="body" sz="quarter" idx="14"/>
          </p:nvPr>
        </p:nvSpPr>
        <p:spPr>
          <a:xfrm>
            <a:off x="2040369" y="1061100"/>
            <a:ext cx="6918646" cy="8046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6" name="Рисунок 4"/>
          <p:cNvSpPr>
            <a:spLocks noGrp="1"/>
          </p:cNvSpPr>
          <p:nvPr>
            <p:ph type="pic" sz="quarter" idx="15"/>
          </p:nvPr>
        </p:nvSpPr>
        <p:spPr>
          <a:xfrm>
            <a:off x="182769" y="3904200"/>
            <a:ext cx="1671508" cy="8046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7" name="Текст 8"/>
          <p:cNvSpPr>
            <a:spLocks noGrp="1"/>
          </p:cNvSpPr>
          <p:nvPr>
            <p:ph type="body" sz="quarter" idx="16"/>
          </p:nvPr>
        </p:nvSpPr>
        <p:spPr>
          <a:xfrm>
            <a:off x="2040369" y="3904200"/>
            <a:ext cx="6918646" cy="8046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Рисунок 4"/>
          <p:cNvSpPr>
            <a:spLocks noGrp="1"/>
          </p:cNvSpPr>
          <p:nvPr>
            <p:ph type="pic" sz="quarter" idx="17"/>
          </p:nvPr>
        </p:nvSpPr>
        <p:spPr>
          <a:xfrm>
            <a:off x="182769" y="2008800"/>
            <a:ext cx="1671508" cy="8046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8"/>
          </p:nvPr>
        </p:nvSpPr>
        <p:spPr>
          <a:xfrm>
            <a:off x="2040369" y="2008800"/>
            <a:ext cx="6918646" cy="8046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Рисунок 4"/>
          <p:cNvSpPr>
            <a:spLocks noGrp="1"/>
          </p:cNvSpPr>
          <p:nvPr>
            <p:ph type="pic" sz="quarter" idx="19"/>
          </p:nvPr>
        </p:nvSpPr>
        <p:spPr>
          <a:xfrm>
            <a:off x="182769" y="2956500"/>
            <a:ext cx="1671508" cy="8046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>
            <a:lvl1pPr marL="183554" indent="-183554" algn="l" defTabSz="914174" rtl="0" eaLnBrk="1" latinLnBrk="0" hangingPunct="1">
              <a:spcBef>
                <a:spcPts val="0"/>
              </a:spcBef>
              <a:spcAft>
                <a:spcPts val="598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11" name="Текст 8"/>
          <p:cNvSpPr>
            <a:spLocks noGrp="1"/>
          </p:cNvSpPr>
          <p:nvPr>
            <p:ph type="body" sz="quarter" idx="20"/>
          </p:nvPr>
        </p:nvSpPr>
        <p:spPr>
          <a:xfrm>
            <a:off x="2040369" y="2956500"/>
            <a:ext cx="6918646" cy="8046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181B76DC-5A20-4245-B186-F2B0FA09AF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77282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ый слайд">
    <p:bg>
      <p:bgPr>
        <a:blipFill dpi="0" rotWithShape="1">
          <a:blip r:embed="rId2" cstate="email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logo1"/>
          <p:cNvGrpSpPr>
            <a:grpSpLocks/>
          </p:cNvGrpSpPr>
          <p:nvPr userDrawn="1"/>
        </p:nvGrpSpPr>
        <p:grpSpPr bwMode="auto">
          <a:xfrm>
            <a:off x="3795349" y="679852"/>
            <a:ext cx="5348654" cy="4463653"/>
            <a:chOff x="4111200" y="907200"/>
            <a:chExt cx="5794800" cy="5950800"/>
          </a:xfrm>
        </p:grpSpPr>
        <p:pic>
          <p:nvPicPr>
            <p:cNvPr id="7" name="Рисунок 18" descr="ARMZ_txt_ru.jp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1498" y="5810400"/>
              <a:ext cx="4814502" cy="104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Рисунок 17" descr="ARMZ_logo_ru.png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1200" y="907200"/>
              <a:ext cx="1348041" cy="191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logo2"/>
          <p:cNvGrpSpPr>
            <a:grpSpLocks/>
          </p:cNvGrpSpPr>
          <p:nvPr userDrawn="1"/>
        </p:nvGrpSpPr>
        <p:grpSpPr bwMode="auto">
          <a:xfrm>
            <a:off x="3795349" y="679852"/>
            <a:ext cx="5348654" cy="4463653"/>
            <a:chOff x="4111200" y="907200"/>
            <a:chExt cx="5794800" cy="5950800"/>
          </a:xfrm>
        </p:grpSpPr>
        <p:pic>
          <p:nvPicPr>
            <p:cNvPr id="12" name="Рисунок 20" descr="ARMZ_txt_en.jpg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7753" y="5810400"/>
              <a:ext cx="4868247" cy="104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Рисунок 21" descr="ARMZ_logo_en.png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1200" y="907200"/>
              <a:ext cx="1348041" cy="191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774" y="2683800"/>
            <a:ext cx="8779569" cy="1120500"/>
          </a:xfrm>
        </p:spPr>
        <p:txBody>
          <a:bodyPr lIns="89978" rIns="89978" anchor="t">
            <a:normAutofit/>
          </a:bodyPr>
          <a:lstStyle>
            <a:lvl1pPr algn="ctr">
              <a:defRPr sz="24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72" y="4190400"/>
            <a:ext cx="4293415" cy="278100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457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182772" y="4517100"/>
            <a:ext cx="4293415" cy="162000"/>
          </a:xfrm>
        </p:spPr>
        <p:txBody>
          <a:bodyPr/>
          <a:lstStyle>
            <a:lvl1pPr>
              <a:buFontTx/>
              <a:buNone/>
              <a:defRPr>
                <a:latin typeface="+mj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4"/>
          </p:nvPr>
        </p:nvSpPr>
        <p:spPr>
          <a:xfrm>
            <a:off x="1143139" y="4835700"/>
            <a:ext cx="3333046" cy="162000"/>
          </a:xfrm>
        </p:spPr>
        <p:txBody>
          <a:bodyPr/>
          <a:lstStyle>
            <a:lvl1pPr>
              <a:buFontTx/>
              <a:buNone/>
              <a:defRPr>
                <a:latin typeface="+mj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Дата 21"/>
          <p:cNvSpPr>
            <a:spLocks noGrp="1"/>
          </p:cNvSpPr>
          <p:nvPr userDrawn="1">
            <p:ph type="dt" sz="half" idx="15"/>
          </p:nvPr>
        </p:nvSpPr>
        <p:spPr>
          <a:xfrm>
            <a:off x="183177" y="4767296"/>
            <a:ext cx="893885" cy="273844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605D5C"/>
                </a:solidFill>
                <a:latin typeface="Evropa" charset="0"/>
                <a:cs typeface="Arial" pitchFamily="34" charset="0"/>
              </a:defRPr>
            </a:lvl1pPr>
          </a:lstStyle>
          <a:p>
            <a:pPr>
              <a:defRPr/>
            </a:pPr>
            <a:fld id="{B416FEDD-C2CC-42B8-A789-A2D64F32DAC5}" type="datetime1">
              <a:rPr lang="ru-RU"/>
              <a:pPr>
                <a:defRPr/>
              </a:pPr>
              <a:t>01.07.2022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22532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Титульный слайд">
    <p:bg>
      <p:bgPr>
        <a:blipFill dpi="0" rotWithShape="1">
          <a:blip r:embed="rId2" cstate="email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logo1"/>
          <p:cNvGrpSpPr>
            <a:grpSpLocks/>
          </p:cNvGrpSpPr>
          <p:nvPr userDrawn="1"/>
        </p:nvGrpSpPr>
        <p:grpSpPr bwMode="auto">
          <a:xfrm>
            <a:off x="3795349" y="679852"/>
            <a:ext cx="5348654" cy="4463653"/>
            <a:chOff x="4111200" y="907200"/>
            <a:chExt cx="5794800" cy="5950800"/>
          </a:xfrm>
        </p:grpSpPr>
        <p:pic>
          <p:nvPicPr>
            <p:cNvPr id="7" name="Рисунок 18" descr="ARMZ_txt_ru.jp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1498" y="5810400"/>
              <a:ext cx="4814502" cy="104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Рисунок 17" descr="ARMZ_logo_ru.png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1200" y="907200"/>
              <a:ext cx="1348041" cy="191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logo2"/>
          <p:cNvGrpSpPr>
            <a:grpSpLocks/>
          </p:cNvGrpSpPr>
          <p:nvPr userDrawn="1"/>
        </p:nvGrpSpPr>
        <p:grpSpPr bwMode="auto">
          <a:xfrm>
            <a:off x="3795349" y="679852"/>
            <a:ext cx="5348654" cy="4463653"/>
            <a:chOff x="4111200" y="907200"/>
            <a:chExt cx="5794800" cy="5950800"/>
          </a:xfrm>
        </p:grpSpPr>
        <p:pic>
          <p:nvPicPr>
            <p:cNvPr id="12" name="Рисунок 20" descr="ARMZ_txt_en.jpg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7753" y="5810400"/>
              <a:ext cx="4868247" cy="104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Рисунок 21" descr="ARMZ_logo_en.png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1200" y="907200"/>
              <a:ext cx="1348041" cy="191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774" y="2683800"/>
            <a:ext cx="8779569" cy="1120500"/>
          </a:xfrm>
        </p:spPr>
        <p:txBody>
          <a:bodyPr lIns="89978" rIns="89978" anchor="t">
            <a:normAutofit/>
          </a:bodyPr>
          <a:lstStyle>
            <a:lvl1pPr algn="ctr">
              <a:defRPr sz="24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72" y="4190400"/>
            <a:ext cx="4293415" cy="278100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457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182772" y="4517100"/>
            <a:ext cx="4293415" cy="162000"/>
          </a:xfrm>
        </p:spPr>
        <p:txBody>
          <a:bodyPr/>
          <a:lstStyle>
            <a:lvl1pPr>
              <a:buFontTx/>
              <a:buNone/>
              <a:defRPr>
                <a:latin typeface="+mj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4"/>
          </p:nvPr>
        </p:nvSpPr>
        <p:spPr>
          <a:xfrm>
            <a:off x="1143139" y="4835700"/>
            <a:ext cx="3333046" cy="162000"/>
          </a:xfrm>
        </p:spPr>
        <p:txBody>
          <a:bodyPr/>
          <a:lstStyle>
            <a:lvl1pPr>
              <a:buFontTx/>
              <a:buNone/>
              <a:defRPr>
                <a:latin typeface="+mj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Дата 21"/>
          <p:cNvSpPr>
            <a:spLocks noGrp="1"/>
          </p:cNvSpPr>
          <p:nvPr userDrawn="1">
            <p:ph type="dt" sz="half" idx="15"/>
          </p:nvPr>
        </p:nvSpPr>
        <p:spPr>
          <a:xfrm>
            <a:off x="183177" y="4767296"/>
            <a:ext cx="893885" cy="273844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605D5C"/>
                </a:solidFill>
                <a:latin typeface="Evropa" charset="0"/>
                <a:cs typeface="Arial" pitchFamily="34" charset="0"/>
              </a:defRPr>
            </a:lvl1pPr>
          </a:lstStyle>
          <a:p>
            <a:pPr>
              <a:defRPr/>
            </a:pPr>
            <a:fld id="{5A1D0668-4C4E-4465-8BA4-E029BE409D0D}" type="datetime1">
              <a:rPr lang="ru-RU"/>
              <a:pPr>
                <a:defRPr/>
              </a:pPr>
              <a:t>01.07.2022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13513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Содержимое 7"/>
          <p:cNvSpPr>
            <a:spLocks noGrp="1"/>
          </p:cNvSpPr>
          <p:nvPr>
            <p:ph sz="quarter" idx="13"/>
          </p:nvPr>
        </p:nvSpPr>
        <p:spPr>
          <a:xfrm>
            <a:off x="182769" y="1061100"/>
            <a:ext cx="8776246" cy="3672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5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5C9285C3-4765-4D4E-A44E-0EF42D407D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19189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850708" y="1066500"/>
            <a:ext cx="1801108" cy="21897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2658464" y="1047600"/>
            <a:ext cx="6303877" cy="2227500"/>
          </a:xfrm>
        </p:spPr>
        <p:txBody>
          <a:bodyPr tIns="179955"/>
          <a:lstStyle>
            <a:lvl1pPr marL="631668" indent="0" algn="l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3"/>
          </p:nvPr>
        </p:nvSpPr>
        <p:spPr>
          <a:xfrm>
            <a:off x="850708" y="3553200"/>
            <a:ext cx="8108308" cy="1015200"/>
          </a:xfrm>
        </p:spPr>
        <p:txBody>
          <a:bodyPr/>
          <a:lstStyle>
            <a:lvl1pPr>
              <a:buFontTx/>
              <a:buNone/>
              <a:defRPr>
                <a:solidFill>
                  <a:schemeClr val="accent6"/>
                </a:solidFill>
              </a:defRPr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1C135A42-6E3A-4B2F-BB0E-93204937B0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53797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blipFill dpi="0" rotWithShape="1">
          <a:blip r:embed="rId2" cstate="email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logo1"/>
          <p:cNvGrpSpPr>
            <a:grpSpLocks/>
          </p:cNvGrpSpPr>
          <p:nvPr userDrawn="1"/>
        </p:nvGrpSpPr>
        <p:grpSpPr bwMode="auto">
          <a:xfrm>
            <a:off x="3795349" y="679852"/>
            <a:ext cx="5348654" cy="4463653"/>
            <a:chOff x="4111200" y="907200"/>
            <a:chExt cx="5794800" cy="5950800"/>
          </a:xfrm>
        </p:grpSpPr>
        <p:pic>
          <p:nvPicPr>
            <p:cNvPr id="7" name="Рисунок 18" descr="ARMZ_txt_ru.jp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1498" y="5810400"/>
              <a:ext cx="4814502" cy="104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Рисунок 17" descr="ARMZ_logo_ru.png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1200" y="907200"/>
              <a:ext cx="1348041" cy="191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logo2" hidden="1"/>
          <p:cNvGrpSpPr>
            <a:grpSpLocks/>
          </p:cNvGrpSpPr>
          <p:nvPr userDrawn="1"/>
        </p:nvGrpSpPr>
        <p:grpSpPr bwMode="auto">
          <a:xfrm>
            <a:off x="3795349" y="679852"/>
            <a:ext cx="5348654" cy="4463653"/>
            <a:chOff x="4111200" y="907200"/>
            <a:chExt cx="5794800" cy="5950800"/>
          </a:xfrm>
        </p:grpSpPr>
        <p:pic>
          <p:nvPicPr>
            <p:cNvPr id="12" name="Рисунок 20" descr="ARMZ_txt_en.jpg" hidden="1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7753" y="5810400"/>
              <a:ext cx="4868247" cy="104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Рисунок 21" descr="ARMZ_logo_en.png" hidden="1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1200" y="907200"/>
              <a:ext cx="1348041" cy="191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774" y="2683800"/>
            <a:ext cx="8779569" cy="1120500"/>
          </a:xfrm>
        </p:spPr>
        <p:txBody>
          <a:bodyPr lIns="89978" rIns="89978" anchor="t">
            <a:normAutofit/>
          </a:bodyPr>
          <a:lstStyle>
            <a:lvl1pPr algn="ctr">
              <a:defRPr sz="24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72" y="4190400"/>
            <a:ext cx="4293415" cy="278100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457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182772" y="4517100"/>
            <a:ext cx="4293415" cy="162000"/>
          </a:xfrm>
        </p:spPr>
        <p:txBody>
          <a:bodyPr/>
          <a:lstStyle>
            <a:lvl1pPr>
              <a:buFontTx/>
              <a:buNone/>
              <a:defRPr>
                <a:latin typeface="+mj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4"/>
          </p:nvPr>
        </p:nvSpPr>
        <p:spPr>
          <a:xfrm>
            <a:off x="1143139" y="4835700"/>
            <a:ext cx="3333046" cy="162000"/>
          </a:xfrm>
        </p:spPr>
        <p:txBody>
          <a:bodyPr/>
          <a:lstStyle>
            <a:lvl1pPr>
              <a:buFontTx/>
              <a:buNone/>
              <a:defRPr>
                <a:latin typeface="+mj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Дата 21"/>
          <p:cNvSpPr>
            <a:spLocks noGrp="1"/>
          </p:cNvSpPr>
          <p:nvPr userDrawn="1">
            <p:ph type="dt" sz="half" idx="15"/>
          </p:nvPr>
        </p:nvSpPr>
        <p:spPr>
          <a:xfrm>
            <a:off x="183177" y="4767296"/>
            <a:ext cx="893885" cy="273844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605D5C"/>
                </a:solidFill>
                <a:latin typeface="Evropa" charset="0"/>
                <a:cs typeface="Arial" pitchFamily="34" charset="0"/>
              </a:defRPr>
            </a:lvl1pPr>
          </a:lstStyle>
          <a:p>
            <a:pPr>
              <a:defRPr/>
            </a:pPr>
            <a:fld id="{C5901323-E158-430F-966D-D267B7E69100}" type="datetime1">
              <a:rPr lang="ru-RU"/>
              <a:pPr>
                <a:defRPr/>
              </a:pPr>
              <a:t>01.07.2022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86751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850708" y="1066500"/>
            <a:ext cx="1801108" cy="21897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2658464" y="1047600"/>
            <a:ext cx="6303877" cy="2227500"/>
          </a:xfrm>
        </p:spPr>
        <p:txBody>
          <a:bodyPr tIns="179955"/>
          <a:lstStyle>
            <a:lvl1pPr marL="631668" indent="0" algn="l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3"/>
          </p:nvPr>
        </p:nvSpPr>
        <p:spPr>
          <a:xfrm>
            <a:off x="850708" y="3553200"/>
            <a:ext cx="8108308" cy="1015200"/>
          </a:xfrm>
        </p:spPr>
        <p:txBody>
          <a:bodyPr/>
          <a:lstStyle>
            <a:lvl1pPr>
              <a:buFontTx/>
              <a:buNone/>
              <a:defRPr>
                <a:solidFill>
                  <a:schemeClr val="accent6"/>
                </a:solidFill>
              </a:defRPr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628E6F5E-45B9-464C-983C-94CE62548A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902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0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0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087" indent="0">
              <a:buNone/>
              <a:defRPr sz="2800"/>
            </a:lvl2pPr>
            <a:lvl3pPr marL="914174" indent="0">
              <a:buNone/>
              <a:defRPr sz="2400"/>
            </a:lvl3pPr>
            <a:lvl4pPr marL="1371260" indent="0">
              <a:buNone/>
              <a:defRPr sz="2000"/>
            </a:lvl4pPr>
            <a:lvl5pPr marL="1828346" indent="0">
              <a:buNone/>
              <a:defRPr sz="2000"/>
            </a:lvl5pPr>
            <a:lvl6pPr marL="2285433" indent="0">
              <a:buNone/>
              <a:defRPr sz="2000"/>
            </a:lvl6pPr>
            <a:lvl7pPr marL="2742520" indent="0">
              <a:buNone/>
              <a:defRPr sz="2000"/>
            </a:lvl7pPr>
            <a:lvl8pPr marL="3199606" indent="0">
              <a:buNone/>
              <a:defRPr sz="2000"/>
            </a:lvl8pPr>
            <a:lvl9pPr marL="3656692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0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87" indent="0">
              <a:buNone/>
              <a:defRPr sz="1200"/>
            </a:lvl2pPr>
            <a:lvl3pPr marL="914174" indent="0">
              <a:buNone/>
              <a:defRPr sz="1000"/>
            </a:lvl3pPr>
            <a:lvl4pPr marL="1371260" indent="0">
              <a:buNone/>
              <a:defRPr sz="900"/>
            </a:lvl4pPr>
            <a:lvl5pPr marL="1828346" indent="0">
              <a:buNone/>
              <a:defRPr sz="900"/>
            </a:lvl5pPr>
            <a:lvl6pPr marL="2285433" indent="0">
              <a:buNone/>
              <a:defRPr sz="900"/>
            </a:lvl6pPr>
            <a:lvl7pPr marL="2742520" indent="0">
              <a:buNone/>
              <a:defRPr sz="900"/>
            </a:lvl7pPr>
            <a:lvl8pPr marL="3199606" indent="0">
              <a:buNone/>
              <a:defRPr sz="900"/>
            </a:lvl8pPr>
            <a:lvl9pPr marL="3656692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D99669A-CC14-4126-A0A1-32703B8BA0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19642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0D6797BC-9A56-4906-84B3-55E3DA4850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63796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9" y="896400"/>
            <a:ext cx="8776246" cy="202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CD074127-7E47-4838-B168-4962AF5C51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4210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Содержимое 7"/>
          <p:cNvSpPr>
            <a:spLocks noGrp="1"/>
          </p:cNvSpPr>
          <p:nvPr>
            <p:ph sz="quarter" idx="13"/>
          </p:nvPr>
        </p:nvSpPr>
        <p:spPr>
          <a:xfrm>
            <a:off x="182769" y="1061100"/>
            <a:ext cx="8776246" cy="3672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5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43A81EF9-C9A0-4A28-A2A4-06C941759B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23739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под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9" y="896400"/>
            <a:ext cx="8776246" cy="202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82769" y="1274400"/>
            <a:ext cx="8776246" cy="3456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8E4E4EAF-AA31-4E6E-A00F-097C08EC3B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88622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9" y="896400"/>
            <a:ext cx="8776246" cy="202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82769" y="1274400"/>
            <a:ext cx="8776246" cy="23733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4"/>
          </p:nvPr>
        </p:nvSpPr>
        <p:spPr>
          <a:xfrm>
            <a:off x="182769" y="3912300"/>
            <a:ext cx="8776246" cy="8181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F5C8759F-81D0-4EDE-91E2-0B29703484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02443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, объект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9" y="896400"/>
            <a:ext cx="8776246" cy="202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82774" y="1274400"/>
            <a:ext cx="4286769" cy="3456000"/>
          </a:xfrm>
        </p:spPr>
        <p:txBody>
          <a:bodyPr tIns="287928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4672249" y="1274400"/>
            <a:ext cx="4286769" cy="3456000"/>
          </a:xfrm>
        </p:spPr>
        <p:txBody>
          <a:bodyPr tIns="287928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EDD3CF16-A0C2-4B64-BA41-ACD7C79ED4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62010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82774" y="1061100"/>
            <a:ext cx="4286769" cy="3672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4672249" y="1061100"/>
            <a:ext cx="4286769" cy="3672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E370BDB1-C39C-4097-9374-AAE67B8E9E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75576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9" y="896400"/>
            <a:ext cx="8776246" cy="202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82774" y="1274400"/>
            <a:ext cx="4286769" cy="3456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4672249" y="1274400"/>
            <a:ext cx="4286769" cy="3456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771E52F2-CF6A-405D-9125-C189E8A6A1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87895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горизонтальны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82769" y="1061100"/>
            <a:ext cx="8776246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4"/>
          </p:nvPr>
        </p:nvSpPr>
        <p:spPr>
          <a:xfrm>
            <a:off x="182769" y="3002400"/>
            <a:ext cx="8776246" cy="17415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67B57DF5-6E45-4413-980A-E663545F77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39081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горизонтальных объекта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9" y="896400"/>
            <a:ext cx="8776246" cy="20250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82771" y="4914000"/>
            <a:ext cx="6978462" cy="180900"/>
          </a:xfrm>
        </p:spPr>
        <p:txBody>
          <a:bodyPr>
            <a:normAutofit/>
          </a:bodyPr>
          <a:lstStyle>
            <a:lvl1pPr marL="183554" indent="-183554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82769" y="1274400"/>
            <a:ext cx="8776246" cy="1647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182774" y="3096900"/>
            <a:ext cx="8779569" cy="1647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4B0730C0-ADA2-462A-AE71-3432888D91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09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3.xml"/><Relationship Id="rId13" Type="http://schemas.openxmlformats.org/officeDocument/2006/relationships/slideLayout" Target="../slideLayouts/slideLayout218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208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212.xml"/><Relationship Id="rId12" Type="http://schemas.openxmlformats.org/officeDocument/2006/relationships/slideLayout" Target="../slideLayouts/slideLayout217.xml"/><Relationship Id="rId17" Type="http://schemas.openxmlformats.org/officeDocument/2006/relationships/slideLayout" Target="../slideLayouts/slideLayout222.xml"/><Relationship Id="rId2" Type="http://schemas.openxmlformats.org/officeDocument/2006/relationships/slideLayout" Target="../slideLayouts/slideLayout207.xml"/><Relationship Id="rId16" Type="http://schemas.openxmlformats.org/officeDocument/2006/relationships/slideLayout" Target="../slideLayouts/slideLayout221.xml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06.xml"/><Relationship Id="rId6" Type="http://schemas.openxmlformats.org/officeDocument/2006/relationships/slideLayout" Target="../slideLayouts/slideLayout211.xml"/><Relationship Id="rId11" Type="http://schemas.openxmlformats.org/officeDocument/2006/relationships/slideLayout" Target="../slideLayouts/slideLayout216.xml"/><Relationship Id="rId5" Type="http://schemas.openxmlformats.org/officeDocument/2006/relationships/slideLayout" Target="../slideLayouts/slideLayout210.xml"/><Relationship Id="rId15" Type="http://schemas.openxmlformats.org/officeDocument/2006/relationships/slideLayout" Target="../slideLayouts/slideLayout220.xml"/><Relationship Id="rId10" Type="http://schemas.openxmlformats.org/officeDocument/2006/relationships/slideLayout" Target="../slideLayouts/slideLayout215.xml"/><Relationship Id="rId19" Type="http://schemas.openxmlformats.org/officeDocument/2006/relationships/image" Target="../media/image7.jpeg"/><Relationship Id="rId4" Type="http://schemas.openxmlformats.org/officeDocument/2006/relationships/slideLayout" Target="../slideLayouts/slideLayout209.xml"/><Relationship Id="rId9" Type="http://schemas.openxmlformats.org/officeDocument/2006/relationships/slideLayout" Target="../slideLayouts/slideLayout214.xml"/><Relationship Id="rId14" Type="http://schemas.openxmlformats.org/officeDocument/2006/relationships/slideLayout" Target="../slideLayouts/slideLayout219.xml"/><Relationship Id="rId22" Type="http://schemas.openxmlformats.org/officeDocument/2006/relationships/image" Target="../media/image4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225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24.xml"/><Relationship Id="rId1" Type="http://schemas.openxmlformats.org/officeDocument/2006/relationships/slideLayout" Target="../slideLayouts/slideLayout223.xml"/><Relationship Id="rId6" Type="http://schemas.openxmlformats.org/officeDocument/2006/relationships/vmlDrawing" Target="../drawings/vmlDrawing1.vml"/><Relationship Id="rId5" Type="http://schemas.openxmlformats.org/officeDocument/2006/relationships/theme" Target="../theme/theme11.xml"/><Relationship Id="rId10" Type="http://schemas.openxmlformats.org/officeDocument/2006/relationships/image" Target="../media/image24.png"/><Relationship Id="rId4" Type="http://schemas.openxmlformats.org/officeDocument/2006/relationships/slideLayout" Target="../slideLayouts/slideLayout226.xml"/><Relationship Id="rId9" Type="http://schemas.openxmlformats.org/officeDocument/2006/relationships/image" Target="../media/image23.emf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4.xml"/><Relationship Id="rId13" Type="http://schemas.openxmlformats.org/officeDocument/2006/relationships/slideLayout" Target="../slideLayouts/slideLayout239.xml"/><Relationship Id="rId18" Type="http://schemas.openxmlformats.org/officeDocument/2006/relationships/image" Target="../media/image7.jpeg"/><Relationship Id="rId3" Type="http://schemas.openxmlformats.org/officeDocument/2006/relationships/slideLayout" Target="../slideLayouts/slideLayout229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233.xml"/><Relationship Id="rId12" Type="http://schemas.openxmlformats.org/officeDocument/2006/relationships/slideLayout" Target="../slideLayouts/slideLayout238.xml"/><Relationship Id="rId17" Type="http://schemas.openxmlformats.org/officeDocument/2006/relationships/theme" Target="../theme/theme12.xml"/><Relationship Id="rId2" Type="http://schemas.openxmlformats.org/officeDocument/2006/relationships/slideLayout" Target="../slideLayouts/slideLayout228.xml"/><Relationship Id="rId16" Type="http://schemas.openxmlformats.org/officeDocument/2006/relationships/slideLayout" Target="../slideLayouts/slideLayout242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227.xml"/><Relationship Id="rId6" Type="http://schemas.openxmlformats.org/officeDocument/2006/relationships/slideLayout" Target="../slideLayouts/slideLayout232.xml"/><Relationship Id="rId11" Type="http://schemas.openxmlformats.org/officeDocument/2006/relationships/slideLayout" Target="../slideLayouts/slideLayout237.xml"/><Relationship Id="rId5" Type="http://schemas.openxmlformats.org/officeDocument/2006/relationships/slideLayout" Target="../slideLayouts/slideLayout231.xml"/><Relationship Id="rId15" Type="http://schemas.openxmlformats.org/officeDocument/2006/relationships/slideLayout" Target="../slideLayouts/slideLayout241.xml"/><Relationship Id="rId10" Type="http://schemas.openxmlformats.org/officeDocument/2006/relationships/slideLayout" Target="../slideLayouts/slideLayout236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30.xml"/><Relationship Id="rId9" Type="http://schemas.openxmlformats.org/officeDocument/2006/relationships/slideLayout" Target="../slideLayouts/slideLayout235.xml"/><Relationship Id="rId14" Type="http://schemas.openxmlformats.org/officeDocument/2006/relationships/slideLayout" Target="../slideLayouts/slideLayout24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slideLayout" Target="../slideLayouts/slideLayout254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4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Relationship Id="rId14" Type="http://schemas.openxmlformats.org/officeDocument/2006/relationships/image" Target="../media/image7.jpe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2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257.xml"/><Relationship Id="rId7" Type="http://schemas.openxmlformats.org/officeDocument/2006/relationships/slideLayout" Target="../slideLayouts/slideLayout261.xml"/><Relationship Id="rId12" Type="http://schemas.openxmlformats.org/officeDocument/2006/relationships/slideLayout" Target="../slideLayouts/slideLayout266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5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55.xml"/><Relationship Id="rId6" Type="http://schemas.openxmlformats.org/officeDocument/2006/relationships/slideLayout" Target="../slideLayouts/slideLayout260.xml"/><Relationship Id="rId11" Type="http://schemas.openxmlformats.org/officeDocument/2006/relationships/slideLayout" Target="../slideLayouts/slideLayout265.xml"/><Relationship Id="rId5" Type="http://schemas.openxmlformats.org/officeDocument/2006/relationships/slideLayout" Target="../slideLayouts/slideLayout25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64.xml"/><Relationship Id="rId4" Type="http://schemas.openxmlformats.org/officeDocument/2006/relationships/slideLayout" Target="../slideLayouts/slideLayout258.xml"/><Relationship Id="rId9" Type="http://schemas.openxmlformats.org/officeDocument/2006/relationships/slideLayout" Target="../slideLayouts/slideLayout263.xml"/><Relationship Id="rId14" Type="http://schemas.openxmlformats.org/officeDocument/2006/relationships/image" Target="../media/image7.jpe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4.xml"/><Relationship Id="rId13" Type="http://schemas.openxmlformats.org/officeDocument/2006/relationships/slideLayout" Target="../slideLayouts/slideLayout279.xml"/><Relationship Id="rId18" Type="http://schemas.openxmlformats.org/officeDocument/2006/relationships/theme" Target="../theme/theme15.xml"/><Relationship Id="rId3" Type="http://schemas.openxmlformats.org/officeDocument/2006/relationships/slideLayout" Target="../slideLayouts/slideLayout269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273.xml"/><Relationship Id="rId12" Type="http://schemas.openxmlformats.org/officeDocument/2006/relationships/slideLayout" Target="../slideLayouts/slideLayout278.xml"/><Relationship Id="rId17" Type="http://schemas.openxmlformats.org/officeDocument/2006/relationships/slideLayout" Target="../slideLayouts/slideLayout283.xml"/><Relationship Id="rId2" Type="http://schemas.openxmlformats.org/officeDocument/2006/relationships/slideLayout" Target="../slideLayouts/slideLayout268.xml"/><Relationship Id="rId16" Type="http://schemas.openxmlformats.org/officeDocument/2006/relationships/slideLayout" Target="../slideLayouts/slideLayout282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267.xml"/><Relationship Id="rId6" Type="http://schemas.openxmlformats.org/officeDocument/2006/relationships/slideLayout" Target="../slideLayouts/slideLayout272.xml"/><Relationship Id="rId11" Type="http://schemas.openxmlformats.org/officeDocument/2006/relationships/slideLayout" Target="../slideLayouts/slideLayout277.xml"/><Relationship Id="rId5" Type="http://schemas.openxmlformats.org/officeDocument/2006/relationships/slideLayout" Target="../slideLayouts/slideLayout271.xml"/><Relationship Id="rId15" Type="http://schemas.openxmlformats.org/officeDocument/2006/relationships/slideLayout" Target="../slideLayouts/slideLayout281.xml"/><Relationship Id="rId10" Type="http://schemas.openxmlformats.org/officeDocument/2006/relationships/slideLayout" Target="../slideLayouts/slideLayout276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70.xml"/><Relationship Id="rId9" Type="http://schemas.openxmlformats.org/officeDocument/2006/relationships/slideLayout" Target="../slideLayouts/slideLayout275.xml"/><Relationship Id="rId14" Type="http://schemas.openxmlformats.org/officeDocument/2006/relationships/slideLayout" Target="../slideLayouts/slideLayout280.xml"/><Relationship Id="rId22" Type="http://schemas.openxmlformats.org/officeDocument/2006/relationships/image" Target="../media/image4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1.xml"/><Relationship Id="rId13" Type="http://schemas.openxmlformats.org/officeDocument/2006/relationships/slideLayout" Target="../slideLayouts/slideLayout296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286.xml"/><Relationship Id="rId7" Type="http://schemas.openxmlformats.org/officeDocument/2006/relationships/slideLayout" Target="../slideLayouts/slideLayout290.xml"/><Relationship Id="rId12" Type="http://schemas.openxmlformats.org/officeDocument/2006/relationships/slideLayout" Target="../slideLayouts/slideLayout295.xml"/><Relationship Id="rId17" Type="http://schemas.openxmlformats.org/officeDocument/2006/relationships/image" Target="../media/image7.jpeg"/><Relationship Id="rId2" Type="http://schemas.openxmlformats.org/officeDocument/2006/relationships/slideLayout" Target="../slideLayouts/slideLayout285.xml"/><Relationship Id="rId16" Type="http://schemas.openxmlformats.org/officeDocument/2006/relationships/theme" Target="../theme/theme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84.xml"/><Relationship Id="rId6" Type="http://schemas.openxmlformats.org/officeDocument/2006/relationships/slideLayout" Target="../slideLayouts/slideLayout289.xml"/><Relationship Id="rId11" Type="http://schemas.openxmlformats.org/officeDocument/2006/relationships/slideLayout" Target="../slideLayouts/slideLayout294.xml"/><Relationship Id="rId5" Type="http://schemas.openxmlformats.org/officeDocument/2006/relationships/slideLayout" Target="../slideLayouts/slideLayout288.xml"/><Relationship Id="rId15" Type="http://schemas.openxmlformats.org/officeDocument/2006/relationships/slideLayout" Target="../slideLayouts/slideLayout298.xml"/><Relationship Id="rId10" Type="http://schemas.openxmlformats.org/officeDocument/2006/relationships/slideLayout" Target="../slideLayouts/slideLayout293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87.xml"/><Relationship Id="rId9" Type="http://schemas.openxmlformats.org/officeDocument/2006/relationships/slideLayout" Target="../slideLayouts/slideLayout292.xml"/><Relationship Id="rId14" Type="http://schemas.openxmlformats.org/officeDocument/2006/relationships/slideLayout" Target="../slideLayouts/slideLayout297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6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301.xml"/><Relationship Id="rId7" Type="http://schemas.openxmlformats.org/officeDocument/2006/relationships/slideLayout" Target="../slideLayouts/slideLayout305.xml"/><Relationship Id="rId12" Type="http://schemas.openxmlformats.org/officeDocument/2006/relationships/slideLayout" Target="../slideLayouts/slideLayout310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300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1" Type="http://schemas.openxmlformats.org/officeDocument/2006/relationships/slideLayout" Target="../slideLayouts/slideLayout309.xml"/><Relationship Id="rId5" Type="http://schemas.openxmlformats.org/officeDocument/2006/relationships/slideLayout" Target="../slideLayouts/slideLayout30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08.xm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Relationship Id="rId14" Type="http://schemas.openxmlformats.org/officeDocument/2006/relationships/image" Target="../media/image1.png"/></Relationships>
</file>

<file path=ppt/slideMasters/_rels/slideMaster1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23.xml"/><Relationship Id="rId18" Type="http://schemas.openxmlformats.org/officeDocument/2006/relationships/slideLayout" Target="../slideLayouts/slideLayout328.xml"/><Relationship Id="rId26" Type="http://schemas.openxmlformats.org/officeDocument/2006/relationships/slideLayout" Target="../slideLayouts/slideLayout336.xml"/><Relationship Id="rId39" Type="http://schemas.openxmlformats.org/officeDocument/2006/relationships/slideLayout" Target="../slideLayouts/slideLayout349.xml"/><Relationship Id="rId21" Type="http://schemas.openxmlformats.org/officeDocument/2006/relationships/slideLayout" Target="../slideLayouts/slideLayout331.xml"/><Relationship Id="rId34" Type="http://schemas.openxmlformats.org/officeDocument/2006/relationships/slideLayout" Target="../slideLayouts/slideLayout344.xml"/><Relationship Id="rId42" Type="http://schemas.openxmlformats.org/officeDocument/2006/relationships/slideLayout" Target="../slideLayouts/slideLayout352.xml"/><Relationship Id="rId47" Type="http://schemas.openxmlformats.org/officeDocument/2006/relationships/slideLayout" Target="../slideLayouts/slideLayout357.xml"/><Relationship Id="rId50" Type="http://schemas.openxmlformats.org/officeDocument/2006/relationships/image" Target="../media/image10.png"/><Relationship Id="rId7" Type="http://schemas.openxmlformats.org/officeDocument/2006/relationships/slideLayout" Target="../slideLayouts/slideLayout317.xml"/><Relationship Id="rId2" Type="http://schemas.openxmlformats.org/officeDocument/2006/relationships/slideLayout" Target="../slideLayouts/slideLayout312.xml"/><Relationship Id="rId16" Type="http://schemas.openxmlformats.org/officeDocument/2006/relationships/slideLayout" Target="../slideLayouts/slideLayout326.xml"/><Relationship Id="rId29" Type="http://schemas.openxmlformats.org/officeDocument/2006/relationships/slideLayout" Target="../slideLayouts/slideLayout339.xml"/><Relationship Id="rId11" Type="http://schemas.openxmlformats.org/officeDocument/2006/relationships/slideLayout" Target="../slideLayouts/slideLayout321.xml"/><Relationship Id="rId24" Type="http://schemas.openxmlformats.org/officeDocument/2006/relationships/slideLayout" Target="../slideLayouts/slideLayout334.xml"/><Relationship Id="rId32" Type="http://schemas.openxmlformats.org/officeDocument/2006/relationships/slideLayout" Target="../slideLayouts/slideLayout342.xml"/><Relationship Id="rId37" Type="http://schemas.openxmlformats.org/officeDocument/2006/relationships/slideLayout" Target="../slideLayouts/slideLayout347.xml"/><Relationship Id="rId40" Type="http://schemas.openxmlformats.org/officeDocument/2006/relationships/slideLayout" Target="../slideLayouts/slideLayout350.xml"/><Relationship Id="rId45" Type="http://schemas.openxmlformats.org/officeDocument/2006/relationships/slideLayout" Target="../slideLayouts/slideLayout355.xml"/><Relationship Id="rId53" Type="http://schemas.openxmlformats.org/officeDocument/2006/relationships/image" Target="../media/image13.png"/><Relationship Id="rId5" Type="http://schemas.openxmlformats.org/officeDocument/2006/relationships/slideLayout" Target="../slideLayouts/slideLayout315.xml"/><Relationship Id="rId10" Type="http://schemas.openxmlformats.org/officeDocument/2006/relationships/slideLayout" Target="../slideLayouts/slideLayout320.xml"/><Relationship Id="rId19" Type="http://schemas.openxmlformats.org/officeDocument/2006/relationships/slideLayout" Target="../slideLayouts/slideLayout329.xml"/><Relationship Id="rId31" Type="http://schemas.openxmlformats.org/officeDocument/2006/relationships/slideLayout" Target="../slideLayouts/slideLayout341.xml"/><Relationship Id="rId44" Type="http://schemas.openxmlformats.org/officeDocument/2006/relationships/slideLayout" Target="../slideLayouts/slideLayout354.xml"/><Relationship Id="rId52" Type="http://schemas.openxmlformats.org/officeDocument/2006/relationships/image" Target="../media/image12.png"/><Relationship Id="rId4" Type="http://schemas.openxmlformats.org/officeDocument/2006/relationships/slideLayout" Target="../slideLayouts/slideLayout314.xml"/><Relationship Id="rId9" Type="http://schemas.openxmlformats.org/officeDocument/2006/relationships/slideLayout" Target="../slideLayouts/slideLayout319.xml"/><Relationship Id="rId14" Type="http://schemas.openxmlformats.org/officeDocument/2006/relationships/slideLayout" Target="../slideLayouts/slideLayout324.xml"/><Relationship Id="rId22" Type="http://schemas.openxmlformats.org/officeDocument/2006/relationships/slideLayout" Target="../slideLayouts/slideLayout332.xml"/><Relationship Id="rId27" Type="http://schemas.openxmlformats.org/officeDocument/2006/relationships/slideLayout" Target="../slideLayouts/slideLayout337.xml"/><Relationship Id="rId30" Type="http://schemas.openxmlformats.org/officeDocument/2006/relationships/slideLayout" Target="../slideLayouts/slideLayout340.xml"/><Relationship Id="rId35" Type="http://schemas.openxmlformats.org/officeDocument/2006/relationships/slideLayout" Target="../slideLayouts/slideLayout345.xml"/><Relationship Id="rId43" Type="http://schemas.openxmlformats.org/officeDocument/2006/relationships/slideLayout" Target="../slideLayouts/slideLayout353.xml"/><Relationship Id="rId48" Type="http://schemas.openxmlformats.org/officeDocument/2006/relationships/slideLayout" Target="../slideLayouts/slideLayout358.xml"/><Relationship Id="rId8" Type="http://schemas.openxmlformats.org/officeDocument/2006/relationships/slideLayout" Target="../slideLayouts/slideLayout318.xml"/><Relationship Id="rId51" Type="http://schemas.openxmlformats.org/officeDocument/2006/relationships/image" Target="../media/image11.png"/><Relationship Id="rId3" Type="http://schemas.openxmlformats.org/officeDocument/2006/relationships/slideLayout" Target="../slideLayouts/slideLayout313.xml"/><Relationship Id="rId12" Type="http://schemas.openxmlformats.org/officeDocument/2006/relationships/slideLayout" Target="../slideLayouts/slideLayout322.xml"/><Relationship Id="rId17" Type="http://schemas.openxmlformats.org/officeDocument/2006/relationships/slideLayout" Target="../slideLayouts/slideLayout327.xml"/><Relationship Id="rId25" Type="http://schemas.openxmlformats.org/officeDocument/2006/relationships/slideLayout" Target="../slideLayouts/slideLayout335.xml"/><Relationship Id="rId33" Type="http://schemas.openxmlformats.org/officeDocument/2006/relationships/slideLayout" Target="../slideLayouts/slideLayout343.xml"/><Relationship Id="rId38" Type="http://schemas.openxmlformats.org/officeDocument/2006/relationships/slideLayout" Target="../slideLayouts/slideLayout348.xml"/><Relationship Id="rId46" Type="http://schemas.openxmlformats.org/officeDocument/2006/relationships/slideLayout" Target="../slideLayouts/slideLayout356.xml"/><Relationship Id="rId20" Type="http://schemas.openxmlformats.org/officeDocument/2006/relationships/slideLayout" Target="../slideLayouts/slideLayout330.xml"/><Relationship Id="rId41" Type="http://schemas.openxmlformats.org/officeDocument/2006/relationships/slideLayout" Target="../slideLayouts/slideLayout351.xml"/><Relationship Id="rId1" Type="http://schemas.openxmlformats.org/officeDocument/2006/relationships/slideLayout" Target="../slideLayouts/slideLayout311.xml"/><Relationship Id="rId6" Type="http://schemas.openxmlformats.org/officeDocument/2006/relationships/slideLayout" Target="../slideLayouts/slideLayout316.xml"/><Relationship Id="rId15" Type="http://schemas.openxmlformats.org/officeDocument/2006/relationships/slideLayout" Target="../slideLayouts/slideLayout325.xml"/><Relationship Id="rId23" Type="http://schemas.openxmlformats.org/officeDocument/2006/relationships/slideLayout" Target="../slideLayouts/slideLayout333.xml"/><Relationship Id="rId28" Type="http://schemas.openxmlformats.org/officeDocument/2006/relationships/slideLayout" Target="../slideLayouts/slideLayout338.xml"/><Relationship Id="rId36" Type="http://schemas.openxmlformats.org/officeDocument/2006/relationships/slideLayout" Target="../slideLayouts/slideLayout346.xml"/><Relationship Id="rId49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71.xml"/><Relationship Id="rId18" Type="http://schemas.openxmlformats.org/officeDocument/2006/relationships/slideLayout" Target="../slideLayouts/slideLayout376.xml"/><Relationship Id="rId26" Type="http://schemas.openxmlformats.org/officeDocument/2006/relationships/slideLayout" Target="../slideLayouts/slideLayout384.xml"/><Relationship Id="rId39" Type="http://schemas.openxmlformats.org/officeDocument/2006/relationships/slideLayout" Target="../slideLayouts/slideLayout397.xml"/><Relationship Id="rId21" Type="http://schemas.openxmlformats.org/officeDocument/2006/relationships/slideLayout" Target="../slideLayouts/slideLayout379.xml"/><Relationship Id="rId34" Type="http://schemas.openxmlformats.org/officeDocument/2006/relationships/slideLayout" Target="../slideLayouts/slideLayout392.xml"/><Relationship Id="rId42" Type="http://schemas.openxmlformats.org/officeDocument/2006/relationships/slideLayout" Target="../slideLayouts/slideLayout400.xml"/><Relationship Id="rId47" Type="http://schemas.openxmlformats.org/officeDocument/2006/relationships/slideLayout" Target="../slideLayouts/slideLayout405.xml"/><Relationship Id="rId50" Type="http://schemas.openxmlformats.org/officeDocument/2006/relationships/image" Target="../media/image10.png"/><Relationship Id="rId7" Type="http://schemas.openxmlformats.org/officeDocument/2006/relationships/slideLayout" Target="../slideLayouts/slideLayout365.xml"/><Relationship Id="rId2" Type="http://schemas.openxmlformats.org/officeDocument/2006/relationships/slideLayout" Target="../slideLayouts/slideLayout360.xml"/><Relationship Id="rId16" Type="http://schemas.openxmlformats.org/officeDocument/2006/relationships/slideLayout" Target="../slideLayouts/slideLayout374.xml"/><Relationship Id="rId29" Type="http://schemas.openxmlformats.org/officeDocument/2006/relationships/slideLayout" Target="../slideLayouts/slideLayout387.xml"/><Relationship Id="rId11" Type="http://schemas.openxmlformats.org/officeDocument/2006/relationships/slideLayout" Target="../slideLayouts/slideLayout369.xml"/><Relationship Id="rId24" Type="http://schemas.openxmlformats.org/officeDocument/2006/relationships/slideLayout" Target="../slideLayouts/slideLayout382.xml"/><Relationship Id="rId32" Type="http://schemas.openxmlformats.org/officeDocument/2006/relationships/slideLayout" Target="../slideLayouts/slideLayout390.xml"/><Relationship Id="rId37" Type="http://schemas.openxmlformats.org/officeDocument/2006/relationships/slideLayout" Target="../slideLayouts/slideLayout395.xml"/><Relationship Id="rId40" Type="http://schemas.openxmlformats.org/officeDocument/2006/relationships/slideLayout" Target="../slideLayouts/slideLayout398.xml"/><Relationship Id="rId45" Type="http://schemas.openxmlformats.org/officeDocument/2006/relationships/slideLayout" Target="../slideLayouts/slideLayout403.xml"/><Relationship Id="rId53" Type="http://schemas.openxmlformats.org/officeDocument/2006/relationships/image" Target="../media/image13.png"/><Relationship Id="rId5" Type="http://schemas.openxmlformats.org/officeDocument/2006/relationships/slideLayout" Target="../slideLayouts/slideLayout363.xml"/><Relationship Id="rId10" Type="http://schemas.openxmlformats.org/officeDocument/2006/relationships/slideLayout" Target="../slideLayouts/slideLayout368.xml"/><Relationship Id="rId19" Type="http://schemas.openxmlformats.org/officeDocument/2006/relationships/slideLayout" Target="../slideLayouts/slideLayout377.xml"/><Relationship Id="rId31" Type="http://schemas.openxmlformats.org/officeDocument/2006/relationships/slideLayout" Target="../slideLayouts/slideLayout389.xml"/><Relationship Id="rId44" Type="http://schemas.openxmlformats.org/officeDocument/2006/relationships/slideLayout" Target="../slideLayouts/slideLayout402.xml"/><Relationship Id="rId52" Type="http://schemas.openxmlformats.org/officeDocument/2006/relationships/image" Target="../media/image12.png"/><Relationship Id="rId4" Type="http://schemas.openxmlformats.org/officeDocument/2006/relationships/slideLayout" Target="../slideLayouts/slideLayout362.xml"/><Relationship Id="rId9" Type="http://schemas.openxmlformats.org/officeDocument/2006/relationships/slideLayout" Target="../slideLayouts/slideLayout367.xml"/><Relationship Id="rId14" Type="http://schemas.openxmlformats.org/officeDocument/2006/relationships/slideLayout" Target="../slideLayouts/slideLayout372.xml"/><Relationship Id="rId22" Type="http://schemas.openxmlformats.org/officeDocument/2006/relationships/slideLayout" Target="../slideLayouts/slideLayout380.xml"/><Relationship Id="rId27" Type="http://schemas.openxmlformats.org/officeDocument/2006/relationships/slideLayout" Target="../slideLayouts/slideLayout385.xml"/><Relationship Id="rId30" Type="http://schemas.openxmlformats.org/officeDocument/2006/relationships/slideLayout" Target="../slideLayouts/slideLayout388.xml"/><Relationship Id="rId35" Type="http://schemas.openxmlformats.org/officeDocument/2006/relationships/slideLayout" Target="../slideLayouts/slideLayout393.xml"/><Relationship Id="rId43" Type="http://schemas.openxmlformats.org/officeDocument/2006/relationships/slideLayout" Target="../slideLayouts/slideLayout401.xml"/><Relationship Id="rId48" Type="http://schemas.openxmlformats.org/officeDocument/2006/relationships/slideLayout" Target="../slideLayouts/slideLayout406.xml"/><Relationship Id="rId8" Type="http://schemas.openxmlformats.org/officeDocument/2006/relationships/slideLayout" Target="../slideLayouts/slideLayout366.xml"/><Relationship Id="rId51" Type="http://schemas.openxmlformats.org/officeDocument/2006/relationships/image" Target="../media/image11.png"/><Relationship Id="rId3" Type="http://schemas.openxmlformats.org/officeDocument/2006/relationships/slideLayout" Target="../slideLayouts/slideLayout361.xml"/><Relationship Id="rId12" Type="http://schemas.openxmlformats.org/officeDocument/2006/relationships/slideLayout" Target="../slideLayouts/slideLayout370.xml"/><Relationship Id="rId17" Type="http://schemas.openxmlformats.org/officeDocument/2006/relationships/slideLayout" Target="../slideLayouts/slideLayout375.xml"/><Relationship Id="rId25" Type="http://schemas.openxmlformats.org/officeDocument/2006/relationships/slideLayout" Target="../slideLayouts/slideLayout383.xml"/><Relationship Id="rId33" Type="http://schemas.openxmlformats.org/officeDocument/2006/relationships/slideLayout" Target="../slideLayouts/slideLayout391.xml"/><Relationship Id="rId38" Type="http://schemas.openxmlformats.org/officeDocument/2006/relationships/slideLayout" Target="../slideLayouts/slideLayout396.xml"/><Relationship Id="rId46" Type="http://schemas.openxmlformats.org/officeDocument/2006/relationships/slideLayout" Target="../slideLayouts/slideLayout404.xml"/><Relationship Id="rId20" Type="http://schemas.openxmlformats.org/officeDocument/2006/relationships/slideLayout" Target="../slideLayouts/slideLayout378.xml"/><Relationship Id="rId41" Type="http://schemas.openxmlformats.org/officeDocument/2006/relationships/slideLayout" Target="../slideLayouts/slideLayout399.xml"/><Relationship Id="rId1" Type="http://schemas.openxmlformats.org/officeDocument/2006/relationships/slideLayout" Target="../slideLayouts/slideLayout359.xml"/><Relationship Id="rId6" Type="http://schemas.openxmlformats.org/officeDocument/2006/relationships/slideLayout" Target="../slideLayouts/slideLayout364.xml"/><Relationship Id="rId15" Type="http://schemas.openxmlformats.org/officeDocument/2006/relationships/slideLayout" Target="../slideLayouts/slideLayout373.xml"/><Relationship Id="rId23" Type="http://schemas.openxmlformats.org/officeDocument/2006/relationships/slideLayout" Target="../slideLayouts/slideLayout381.xml"/><Relationship Id="rId28" Type="http://schemas.openxmlformats.org/officeDocument/2006/relationships/slideLayout" Target="../slideLayouts/slideLayout386.xml"/><Relationship Id="rId36" Type="http://schemas.openxmlformats.org/officeDocument/2006/relationships/slideLayout" Target="../slideLayouts/slideLayout394.xml"/><Relationship Id="rId49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7.jpe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2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19.xml"/><Relationship Id="rId18" Type="http://schemas.openxmlformats.org/officeDocument/2006/relationships/slideLayout" Target="../slideLayouts/slideLayout424.xml"/><Relationship Id="rId26" Type="http://schemas.openxmlformats.org/officeDocument/2006/relationships/slideLayout" Target="../slideLayouts/slideLayout432.xml"/><Relationship Id="rId39" Type="http://schemas.openxmlformats.org/officeDocument/2006/relationships/slideLayout" Target="../slideLayouts/slideLayout445.xml"/><Relationship Id="rId21" Type="http://schemas.openxmlformats.org/officeDocument/2006/relationships/slideLayout" Target="../slideLayouts/slideLayout427.xml"/><Relationship Id="rId34" Type="http://schemas.openxmlformats.org/officeDocument/2006/relationships/slideLayout" Target="../slideLayouts/slideLayout440.xml"/><Relationship Id="rId42" Type="http://schemas.openxmlformats.org/officeDocument/2006/relationships/slideLayout" Target="../slideLayouts/slideLayout448.xml"/><Relationship Id="rId47" Type="http://schemas.openxmlformats.org/officeDocument/2006/relationships/slideLayout" Target="../slideLayouts/slideLayout453.xml"/><Relationship Id="rId50" Type="http://schemas.openxmlformats.org/officeDocument/2006/relationships/image" Target="../media/image10.png"/><Relationship Id="rId7" Type="http://schemas.openxmlformats.org/officeDocument/2006/relationships/slideLayout" Target="../slideLayouts/slideLayout413.xml"/><Relationship Id="rId2" Type="http://schemas.openxmlformats.org/officeDocument/2006/relationships/slideLayout" Target="../slideLayouts/slideLayout408.xml"/><Relationship Id="rId16" Type="http://schemas.openxmlformats.org/officeDocument/2006/relationships/slideLayout" Target="../slideLayouts/slideLayout422.xml"/><Relationship Id="rId29" Type="http://schemas.openxmlformats.org/officeDocument/2006/relationships/slideLayout" Target="../slideLayouts/slideLayout435.xml"/><Relationship Id="rId11" Type="http://schemas.openxmlformats.org/officeDocument/2006/relationships/slideLayout" Target="../slideLayouts/slideLayout417.xml"/><Relationship Id="rId24" Type="http://schemas.openxmlformats.org/officeDocument/2006/relationships/slideLayout" Target="../slideLayouts/slideLayout430.xml"/><Relationship Id="rId32" Type="http://schemas.openxmlformats.org/officeDocument/2006/relationships/slideLayout" Target="../slideLayouts/slideLayout438.xml"/><Relationship Id="rId37" Type="http://schemas.openxmlformats.org/officeDocument/2006/relationships/slideLayout" Target="../slideLayouts/slideLayout443.xml"/><Relationship Id="rId40" Type="http://schemas.openxmlformats.org/officeDocument/2006/relationships/slideLayout" Target="../slideLayouts/slideLayout446.xml"/><Relationship Id="rId45" Type="http://schemas.openxmlformats.org/officeDocument/2006/relationships/slideLayout" Target="../slideLayouts/slideLayout451.xml"/><Relationship Id="rId53" Type="http://schemas.openxmlformats.org/officeDocument/2006/relationships/image" Target="../media/image13.png"/><Relationship Id="rId5" Type="http://schemas.openxmlformats.org/officeDocument/2006/relationships/slideLayout" Target="../slideLayouts/slideLayout411.xml"/><Relationship Id="rId10" Type="http://schemas.openxmlformats.org/officeDocument/2006/relationships/slideLayout" Target="../slideLayouts/slideLayout416.xml"/><Relationship Id="rId19" Type="http://schemas.openxmlformats.org/officeDocument/2006/relationships/slideLayout" Target="../slideLayouts/slideLayout425.xml"/><Relationship Id="rId31" Type="http://schemas.openxmlformats.org/officeDocument/2006/relationships/slideLayout" Target="../slideLayouts/slideLayout437.xml"/><Relationship Id="rId44" Type="http://schemas.openxmlformats.org/officeDocument/2006/relationships/slideLayout" Target="../slideLayouts/slideLayout450.xml"/><Relationship Id="rId52" Type="http://schemas.openxmlformats.org/officeDocument/2006/relationships/image" Target="../media/image12.png"/><Relationship Id="rId4" Type="http://schemas.openxmlformats.org/officeDocument/2006/relationships/slideLayout" Target="../slideLayouts/slideLayout410.xml"/><Relationship Id="rId9" Type="http://schemas.openxmlformats.org/officeDocument/2006/relationships/slideLayout" Target="../slideLayouts/slideLayout415.xml"/><Relationship Id="rId14" Type="http://schemas.openxmlformats.org/officeDocument/2006/relationships/slideLayout" Target="../slideLayouts/slideLayout420.xml"/><Relationship Id="rId22" Type="http://schemas.openxmlformats.org/officeDocument/2006/relationships/slideLayout" Target="../slideLayouts/slideLayout428.xml"/><Relationship Id="rId27" Type="http://schemas.openxmlformats.org/officeDocument/2006/relationships/slideLayout" Target="../slideLayouts/slideLayout433.xml"/><Relationship Id="rId30" Type="http://schemas.openxmlformats.org/officeDocument/2006/relationships/slideLayout" Target="../slideLayouts/slideLayout436.xml"/><Relationship Id="rId35" Type="http://schemas.openxmlformats.org/officeDocument/2006/relationships/slideLayout" Target="../slideLayouts/slideLayout441.xml"/><Relationship Id="rId43" Type="http://schemas.openxmlformats.org/officeDocument/2006/relationships/slideLayout" Target="../slideLayouts/slideLayout449.xml"/><Relationship Id="rId48" Type="http://schemas.openxmlformats.org/officeDocument/2006/relationships/slideLayout" Target="../slideLayouts/slideLayout454.xml"/><Relationship Id="rId8" Type="http://schemas.openxmlformats.org/officeDocument/2006/relationships/slideLayout" Target="../slideLayouts/slideLayout414.xml"/><Relationship Id="rId51" Type="http://schemas.openxmlformats.org/officeDocument/2006/relationships/image" Target="../media/image11.png"/><Relationship Id="rId3" Type="http://schemas.openxmlformats.org/officeDocument/2006/relationships/slideLayout" Target="../slideLayouts/slideLayout409.xml"/><Relationship Id="rId12" Type="http://schemas.openxmlformats.org/officeDocument/2006/relationships/slideLayout" Target="../slideLayouts/slideLayout418.xml"/><Relationship Id="rId17" Type="http://schemas.openxmlformats.org/officeDocument/2006/relationships/slideLayout" Target="../slideLayouts/slideLayout423.xml"/><Relationship Id="rId25" Type="http://schemas.openxmlformats.org/officeDocument/2006/relationships/slideLayout" Target="../slideLayouts/slideLayout431.xml"/><Relationship Id="rId33" Type="http://schemas.openxmlformats.org/officeDocument/2006/relationships/slideLayout" Target="../slideLayouts/slideLayout439.xml"/><Relationship Id="rId38" Type="http://schemas.openxmlformats.org/officeDocument/2006/relationships/slideLayout" Target="../slideLayouts/slideLayout444.xml"/><Relationship Id="rId46" Type="http://schemas.openxmlformats.org/officeDocument/2006/relationships/slideLayout" Target="../slideLayouts/slideLayout452.xml"/><Relationship Id="rId20" Type="http://schemas.openxmlformats.org/officeDocument/2006/relationships/slideLayout" Target="../slideLayouts/slideLayout426.xml"/><Relationship Id="rId41" Type="http://schemas.openxmlformats.org/officeDocument/2006/relationships/slideLayout" Target="../slideLayouts/slideLayout447.xml"/><Relationship Id="rId1" Type="http://schemas.openxmlformats.org/officeDocument/2006/relationships/slideLayout" Target="../slideLayouts/slideLayout407.xml"/><Relationship Id="rId6" Type="http://schemas.openxmlformats.org/officeDocument/2006/relationships/slideLayout" Target="../slideLayouts/slideLayout412.xml"/><Relationship Id="rId15" Type="http://schemas.openxmlformats.org/officeDocument/2006/relationships/slideLayout" Target="../slideLayouts/slideLayout421.xml"/><Relationship Id="rId23" Type="http://schemas.openxmlformats.org/officeDocument/2006/relationships/slideLayout" Target="../slideLayouts/slideLayout429.xml"/><Relationship Id="rId28" Type="http://schemas.openxmlformats.org/officeDocument/2006/relationships/slideLayout" Target="../slideLayouts/slideLayout434.xml"/><Relationship Id="rId36" Type="http://schemas.openxmlformats.org/officeDocument/2006/relationships/slideLayout" Target="../slideLayouts/slideLayout442.xml"/><Relationship Id="rId49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2.xml"/><Relationship Id="rId13" Type="http://schemas.openxmlformats.org/officeDocument/2006/relationships/slideLayout" Target="../slideLayouts/slideLayout467.xml"/><Relationship Id="rId18" Type="http://schemas.openxmlformats.org/officeDocument/2006/relationships/theme" Target="../theme/theme21.xml"/><Relationship Id="rId3" Type="http://schemas.openxmlformats.org/officeDocument/2006/relationships/slideLayout" Target="../slideLayouts/slideLayout457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461.xml"/><Relationship Id="rId12" Type="http://schemas.openxmlformats.org/officeDocument/2006/relationships/slideLayout" Target="../slideLayouts/slideLayout466.xml"/><Relationship Id="rId17" Type="http://schemas.openxmlformats.org/officeDocument/2006/relationships/slideLayout" Target="../slideLayouts/slideLayout471.xml"/><Relationship Id="rId2" Type="http://schemas.openxmlformats.org/officeDocument/2006/relationships/slideLayout" Target="../slideLayouts/slideLayout456.xml"/><Relationship Id="rId16" Type="http://schemas.openxmlformats.org/officeDocument/2006/relationships/slideLayout" Target="../slideLayouts/slideLayout470.xml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455.xml"/><Relationship Id="rId6" Type="http://schemas.openxmlformats.org/officeDocument/2006/relationships/slideLayout" Target="../slideLayouts/slideLayout460.xml"/><Relationship Id="rId11" Type="http://schemas.openxmlformats.org/officeDocument/2006/relationships/slideLayout" Target="../slideLayouts/slideLayout465.xml"/><Relationship Id="rId5" Type="http://schemas.openxmlformats.org/officeDocument/2006/relationships/slideLayout" Target="../slideLayouts/slideLayout459.xml"/><Relationship Id="rId15" Type="http://schemas.openxmlformats.org/officeDocument/2006/relationships/slideLayout" Target="../slideLayouts/slideLayout469.xml"/><Relationship Id="rId10" Type="http://schemas.openxmlformats.org/officeDocument/2006/relationships/slideLayout" Target="../slideLayouts/slideLayout464.xml"/><Relationship Id="rId19" Type="http://schemas.openxmlformats.org/officeDocument/2006/relationships/image" Target="../media/image7.jpeg"/><Relationship Id="rId4" Type="http://schemas.openxmlformats.org/officeDocument/2006/relationships/slideLayout" Target="../slideLayouts/slideLayout458.xml"/><Relationship Id="rId9" Type="http://schemas.openxmlformats.org/officeDocument/2006/relationships/slideLayout" Target="../slideLayouts/slideLayout463.xml"/><Relationship Id="rId14" Type="http://schemas.openxmlformats.org/officeDocument/2006/relationships/slideLayout" Target="../slideLayouts/slideLayout468.xml"/><Relationship Id="rId22" Type="http://schemas.openxmlformats.org/officeDocument/2006/relationships/image" Target="../media/image4.png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9.xml"/><Relationship Id="rId3" Type="http://schemas.openxmlformats.org/officeDocument/2006/relationships/slideLayout" Target="../slideLayouts/slideLayout474.xml"/><Relationship Id="rId7" Type="http://schemas.openxmlformats.org/officeDocument/2006/relationships/slideLayout" Target="../slideLayouts/slideLayout478.xml"/><Relationship Id="rId2" Type="http://schemas.openxmlformats.org/officeDocument/2006/relationships/slideLayout" Target="../slideLayouts/slideLayout473.xml"/><Relationship Id="rId1" Type="http://schemas.openxmlformats.org/officeDocument/2006/relationships/slideLayout" Target="../slideLayouts/slideLayout472.xml"/><Relationship Id="rId6" Type="http://schemas.openxmlformats.org/officeDocument/2006/relationships/slideLayout" Target="../slideLayouts/slideLayout477.xml"/><Relationship Id="rId11" Type="http://schemas.openxmlformats.org/officeDocument/2006/relationships/image" Target="../media/image22.png"/><Relationship Id="rId5" Type="http://schemas.openxmlformats.org/officeDocument/2006/relationships/slideLayout" Target="../slideLayouts/slideLayout476.xml"/><Relationship Id="rId10" Type="http://schemas.openxmlformats.org/officeDocument/2006/relationships/theme" Target="../theme/theme22.xml"/><Relationship Id="rId4" Type="http://schemas.openxmlformats.org/officeDocument/2006/relationships/slideLayout" Target="../slideLayouts/slideLayout475.xml"/><Relationship Id="rId9" Type="http://schemas.openxmlformats.org/officeDocument/2006/relationships/slideLayout" Target="../slideLayouts/slideLayout480.xml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3.xml"/><Relationship Id="rId2" Type="http://schemas.openxmlformats.org/officeDocument/2006/relationships/slideLayout" Target="../slideLayouts/slideLayout482.xml"/><Relationship Id="rId1" Type="http://schemas.openxmlformats.org/officeDocument/2006/relationships/slideLayout" Target="../slideLayouts/slideLayout481.xml"/><Relationship Id="rId4" Type="http://schemas.openxmlformats.org/officeDocument/2006/relationships/theme" Target="../theme/theme23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1.xml"/><Relationship Id="rId13" Type="http://schemas.openxmlformats.org/officeDocument/2006/relationships/slideLayout" Target="../slideLayouts/slideLayout496.xml"/><Relationship Id="rId18" Type="http://schemas.openxmlformats.org/officeDocument/2006/relationships/theme" Target="../theme/theme24.xml"/><Relationship Id="rId3" Type="http://schemas.openxmlformats.org/officeDocument/2006/relationships/slideLayout" Target="../slideLayouts/slideLayout486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490.xml"/><Relationship Id="rId12" Type="http://schemas.openxmlformats.org/officeDocument/2006/relationships/slideLayout" Target="../slideLayouts/slideLayout495.xml"/><Relationship Id="rId17" Type="http://schemas.openxmlformats.org/officeDocument/2006/relationships/slideLayout" Target="../slideLayouts/slideLayout500.xml"/><Relationship Id="rId2" Type="http://schemas.openxmlformats.org/officeDocument/2006/relationships/slideLayout" Target="../slideLayouts/slideLayout485.xml"/><Relationship Id="rId16" Type="http://schemas.openxmlformats.org/officeDocument/2006/relationships/slideLayout" Target="../slideLayouts/slideLayout499.xml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484.xml"/><Relationship Id="rId6" Type="http://schemas.openxmlformats.org/officeDocument/2006/relationships/slideLayout" Target="../slideLayouts/slideLayout489.xml"/><Relationship Id="rId11" Type="http://schemas.openxmlformats.org/officeDocument/2006/relationships/slideLayout" Target="../slideLayouts/slideLayout494.xml"/><Relationship Id="rId5" Type="http://schemas.openxmlformats.org/officeDocument/2006/relationships/slideLayout" Target="../slideLayouts/slideLayout488.xml"/><Relationship Id="rId15" Type="http://schemas.openxmlformats.org/officeDocument/2006/relationships/slideLayout" Target="../slideLayouts/slideLayout498.xml"/><Relationship Id="rId10" Type="http://schemas.openxmlformats.org/officeDocument/2006/relationships/slideLayout" Target="../slideLayouts/slideLayout493.xml"/><Relationship Id="rId19" Type="http://schemas.openxmlformats.org/officeDocument/2006/relationships/image" Target="../media/image7.jpeg"/><Relationship Id="rId4" Type="http://schemas.openxmlformats.org/officeDocument/2006/relationships/slideLayout" Target="../slideLayouts/slideLayout487.xml"/><Relationship Id="rId9" Type="http://schemas.openxmlformats.org/officeDocument/2006/relationships/slideLayout" Target="../slideLayouts/slideLayout492.xml"/><Relationship Id="rId14" Type="http://schemas.openxmlformats.org/officeDocument/2006/relationships/slideLayout" Target="../slideLayouts/slideLayout497.xml"/><Relationship Id="rId22" Type="http://schemas.openxmlformats.org/officeDocument/2006/relationships/image" Target="../media/image4.png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slideLayout" Target="../slideLayouts/slideLayout503.xml"/><Relationship Id="rId7" Type="http://schemas.openxmlformats.org/officeDocument/2006/relationships/tags" Target="../tags/tag3.xml"/><Relationship Id="rId2" Type="http://schemas.openxmlformats.org/officeDocument/2006/relationships/slideLayout" Target="../slideLayouts/slideLayout502.xml"/><Relationship Id="rId1" Type="http://schemas.openxmlformats.org/officeDocument/2006/relationships/slideLayout" Target="../slideLayouts/slideLayout501.xml"/><Relationship Id="rId6" Type="http://schemas.openxmlformats.org/officeDocument/2006/relationships/vmlDrawing" Target="../drawings/vmlDrawing2.vml"/><Relationship Id="rId5" Type="http://schemas.openxmlformats.org/officeDocument/2006/relationships/theme" Target="../theme/theme25.xml"/><Relationship Id="rId10" Type="http://schemas.openxmlformats.org/officeDocument/2006/relationships/image" Target="../media/image24.png"/><Relationship Id="rId4" Type="http://schemas.openxmlformats.org/officeDocument/2006/relationships/slideLayout" Target="../slideLayouts/slideLayout504.xml"/><Relationship Id="rId9" Type="http://schemas.openxmlformats.org/officeDocument/2006/relationships/image" Target="../media/image23.emf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2.xml"/><Relationship Id="rId13" Type="http://schemas.openxmlformats.org/officeDocument/2006/relationships/slideLayout" Target="../slideLayouts/slideLayout517.xml"/><Relationship Id="rId18" Type="http://schemas.openxmlformats.org/officeDocument/2006/relationships/image" Target="../media/image7.jpeg"/><Relationship Id="rId3" Type="http://schemas.openxmlformats.org/officeDocument/2006/relationships/slideLayout" Target="../slideLayouts/slideLayout507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511.xml"/><Relationship Id="rId12" Type="http://schemas.openxmlformats.org/officeDocument/2006/relationships/slideLayout" Target="../slideLayouts/slideLayout516.xml"/><Relationship Id="rId17" Type="http://schemas.openxmlformats.org/officeDocument/2006/relationships/theme" Target="../theme/theme26.xml"/><Relationship Id="rId2" Type="http://schemas.openxmlformats.org/officeDocument/2006/relationships/slideLayout" Target="../slideLayouts/slideLayout506.xml"/><Relationship Id="rId16" Type="http://schemas.openxmlformats.org/officeDocument/2006/relationships/slideLayout" Target="../slideLayouts/slideLayout520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505.xml"/><Relationship Id="rId6" Type="http://schemas.openxmlformats.org/officeDocument/2006/relationships/slideLayout" Target="../slideLayouts/slideLayout510.xml"/><Relationship Id="rId11" Type="http://schemas.openxmlformats.org/officeDocument/2006/relationships/slideLayout" Target="../slideLayouts/slideLayout515.xml"/><Relationship Id="rId5" Type="http://schemas.openxmlformats.org/officeDocument/2006/relationships/slideLayout" Target="../slideLayouts/slideLayout509.xml"/><Relationship Id="rId15" Type="http://schemas.openxmlformats.org/officeDocument/2006/relationships/slideLayout" Target="../slideLayouts/slideLayout519.xml"/><Relationship Id="rId10" Type="http://schemas.openxmlformats.org/officeDocument/2006/relationships/slideLayout" Target="../slideLayouts/slideLayout514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508.xml"/><Relationship Id="rId9" Type="http://schemas.openxmlformats.org/officeDocument/2006/relationships/slideLayout" Target="../slideLayouts/slideLayout513.xml"/><Relationship Id="rId14" Type="http://schemas.openxmlformats.org/officeDocument/2006/relationships/slideLayout" Target="../slideLayouts/slideLayout518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8.xml"/><Relationship Id="rId13" Type="http://schemas.openxmlformats.org/officeDocument/2006/relationships/theme" Target="../theme/theme27.xml"/><Relationship Id="rId3" Type="http://schemas.openxmlformats.org/officeDocument/2006/relationships/slideLayout" Target="../slideLayouts/slideLayout523.xml"/><Relationship Id="rId7" Type="http://schemas.openxmlformats.org/officeDocument/2006/relationships/slideLayout" Target="../slideLayouts/slideLayout527.xml"/><Relationship Id="rId12" Type="http://schemas.openxmlformats.org/officeDocument/2006/relationships/slideLayout" Target="../slideLayouts/slideLayout53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52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521.xml"/><Relationship Id="rId6" Type="http://schemas.openxmlformats.org/officeDocument/2006/relationships/slideLayout" Target="../slideLayouts/slideLayout526.xml"/><Relationship Id="rId11" Type="http://schemas.openxmlformats.org/officeDocument/2006/relationships/slideLayout" Target="../slideLayouts/slideLayout531.xml"/><Relationship Id="rId5" Type="http://schemas.openxmlformats.org/officeDocument/2006/relationships/slideLayout" Target="../slideLayouts/slideLayout52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30.xml"/><Relationship Id="rId4" Type="http://schemas.openxmlformats.org/officeDocument/2006/relationships/slideLayout" Target="../slideLayouts/slideLayout524.xml"/><Relationship Id="rId9" Type="http://schemas.openxmlformats.org/officeDocument/2006/relationships/slideLayout" Target="../slideLayouts/slideLayout529.xml"/><Relationship Id="rId14" Type="http://schemas.openxmlformats.org/officeDocument/2006/relationships/image" Target="../media/image7.jpeg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0.xml"/><Relationship Id="rId13" Type="http://schemas.openxmlformats.org/officeDocument/2006/relationships/theme" Target="../theme/theme28.xml"/><Relationship Id="rId3" Type="http://schemas.openxmlformats.org/officeDocument/2006/relationships/slideLayout" Target="../slideLayouts/slideLayout535.xml"/><Relationship Id="rId7" Type="http://schemas.openxmlformats.org/officeDocument/2006/relationships/slideLayout" Target="../slideLayouts/slideLayout539.xml"/><Relationship Id="rId12" Type="http://schemas.openxmlformats.org/officeDocument/2006/relationships/slideLayout" Target="../slideLayouts/slideLayout544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53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533.xml"/><Relationship Id="rId6" Type="http://schemas.openxmlformats.org/officeDocument/2006/relationships/slideLayout" Target="../slideLayouts/slideLayout538.xml"/><Relationship Id="rId11" Type="http://schemas.openxmlformats.org/officeDocument/2006/relationships/slideLayout" Target="../slideLayouts/slideLayout543.xml"/><Relationship Id="rId5" Type="http://schemas.openxmlformats.org/officeDocument/2006/relationships/slideLayout" Target="../slideLayouts/slideLayout53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42.xml"/><Relationship Id="rId4" Type="http://schemas.openxmlformats.org/officeDocument/2006/relationships/slideLayout" Target="../slideLayouts/slideLayout536.xml"/><Relationship Id="rId9" Type="http://schemas.openxmlformats.org/officeDocument/2006/relationships/slideLayout" Target="../slideLayouts/slideLayout541.xml"/><Relationship Id="rId14" Type="http://schemas.openxmlformats.org/officeDocument/2006/relationships/image" Target="../media/image7.jpeg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2.xml"/><Relationship Id="rId13" Type="http://schemas.openxmlformats.org/officeDocument/2006/relationships/image" Target="../media/image30.jpg"/><Relationship Id="rId3" Type="http://schemas.openxmlformats.org/officeDocument/2006/relationships/slideLayout" Target="../slideLayouts/slideLayout547.xml"/><Relationship Id="rId7" Type="http://schemas.openxmlformats.org/officeDocument/2006/relationships/slideLayout" Target="../slideLayouts/slideLayout551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546.xml"/><Relationship Id="rId1" Type="http://schemas.openxmlformats.org/officeDocument/2006/relationships/slideLayout" Target="../slideLayouts/slideLayout545.xml"/><Relationship Id="rId6" Type="http://schemas.openxmlformats.org/officeDocument/2006/relationships/slideLayout" Target="../slideLayouts/slideLayout550.xml"/><Relationship Id="rId11" Type="http://schemas.openxmlformats.org/officeDocument/2006/relationships/slideLayout" Target="../slideLayouts/slideLayout555.xml"/><Relationship Id="rId5" Type="http://schemas.openxmlformats.org/officeDocument/2006/relationships/slideLayout" Target="../slideLayouts/slideLayout549.xml"/><Relationship Id="rId10" Type="http://schemas.openxmlformats.org/officeDocument/2006/relationships/slideLayout" Target="../slideLayouts/slideLayout554.xml"/><Relationship Id="rId4" Type="http://schemas.openxmlformats.org/officeDocument/2006/relationships/slideLayout" Target="../slideLayouts/slideLayout548.xml"/><Relationship Id="rId9" Type="http://schemas.openxmlformats.org/officeDocument/2006/relationships/slideLayout" Target="../slideLayouts/slideLayout55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9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1.png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theme" Target="../theme/theme30.xml"/><Relationship Id="rId3" Type="http://schemas.openxmlformats.org/officeDocument/2006/relationships/slideLayout" Target="../slideLayouts/slideLayout558.xml"/><Relationship Id="rId7" Type="http://schemas.openxmlformats.org/officeDocument/2006/relationships/slideLayout" Target="../slideLayouts/slideLayout562.xml"/><Relationship Id="rId2" Type="http://schemas.openxmlformats.org/officeDocument/2006/relationships/slideLayout" Target="../slideLayouts/slideLayout557.xml"/><Relationship Id="rId1" Type="http://schemas.openxmlformats.org/officeDocument/2006/relationships/slideLayout" Target="../slideLayouts/slideLayout556.xml"/><Relationship Id="rId6" Type="http://schemas.openxmlformats.org/officeDocument/2006/relationships/slideLayout" Target="../slideLayouts/slideLayout561.xml"/><Relationship Id="rId5" Type="http://schemas.openxmlformats.org/officeDocument/2006/relationships/slideLayout" Target="../slideLayouts/slideLayout560.xml"/><Relationship Id="rId4" Type="http://schemas.openxmlformats.org/officeDocument/2006/relationships/slideLayout" Target="../slideLayouts/slideLayout559.xml"/><Relationship Id="rId9" Type="http://schemas.openxmlformats.org/officeDocument/2006/relationships/image" Target="../media/image33.jpg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26" Type="http://schemas.openxmlformats.org/officeDocument/2006/relationships/slideLayout" Target="../slideLayouts/slideLayout65.xml"/><Relationship Id="rId39" Type="http://schemas.openxmlformats.org/officeDocument/2006/relationships/slideLayout" Target="../slideLayouts/slideLayout78.xml"/><Relationship Id="rId21" Type="http://schemas.openxmlformats.org/officeDocument/2006/relationships/slideLayout" Target="../slideLayouts/slideLayout60.xml"/><Relationship Id="rId34" Type="http://schemas.openxmlformats.org/officeDocument/2006/relationships/slideLayout" Target="../slideLayouts/slideLayout73.xml"/><Relationship Id="rId42" Type="http://schemas.openxmlformats.org/officeDocument/2006/relationships/slideLayout" Target="../slideLayouts/slideLayout81.xml"/><Relationship Id="rId47" Type="http://schemas.openxmlformats.org/officeDocument/2006/relationships/slideLayout" Target="../slideLayouts/slideLayout86.xml"/><Relationship Id="rId50" Type="http://schemas.openxmlformats.org/officeDocument/2006/relationships/image" Target="../media/image10.png"/><Relationship Id="rId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9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50.xml"/><Relationship Id="rId24" Type="http://schemas.openxmlformats.org/officeDocument/2006/relationships/slideLayout" Target="../slideLayouts/slideLayout63.xml"/><Relationship Id="rId32" Type="http://schemas.openxmlformats.org/officeDocument/2006/relationships/slideLayout" Target="../slideLayouts/slideLayout71.xml"/><Relationship Id="rId37" Type="http://schemas.openxmlformats.org/officeDocument/2006/relationships/slideLayout" Target="../slideLayouts/slideLayout76.xml"/><Relationship Id="rId40" Type="http://schemas.openxmlformats.org/officeDocument/2006/relationships/slideLayout" Target="../slideLayouts/slideLayout79.xml"/><Relationship Id="rId45" Type="http://schemas.openxmlformats.org/officeDocument/2006/relationships/slideLayout" Target="../slideLayouts/slideLayout84.xml"/><Relationship Id="rId53" Type="http://schemas.openxmlformats.org/officeDocument/2006/relationships/image" Target="../media/image13.png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31" Type="http://schemas.openxmlformats.org/officeDocument/2006/relationships/slideLayout" Target="../slideLayouts/slideLayout70.xml"/><Relationship Id="rId44" Type="http://schemas.openxmlformats.org/officeDocument/2006/relationships/slideLayout" Target="../slideLayouts/slideLayout83.xml"/><Relationship Id="rId52" Type="http://schemas.openxmlformats.org/officeDocument/2006/relationships/image" Target="../media/image12.png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slideLayout" Target="../slideLayouts/slideLayout61.xml"/><Relationship Id="rId27" Type="http://schemas.openxmlformats.org/officeDocument/2006/relationships/slideLayout" Target="../slideLayouts/slideLayout66.xml"/><Relationship Id="rId30" Type="http://schemas.openxmlformats.org/officeDocument/2006/relationships/slideLayout" Target="../slideLayouts/slideLayout69.xml"/><Relationship Id="rId35" Type="http://schemas.openxmlformats.org/officeDocument/2006/relationships/slideLayout" Target="../slideLayouts/slideLayout74.xml"/><Relationship Id="rId43" Type="http://schemas.openxmlformats.org/officeDocument/2006/relationships/slideLayout" Target="../slideLayouts/slideLayout82.xml"/><Relationship Id="rId48" Type="http://schemas.openxmlformats.org/officeDocument/2006/relationships/slideLayout" Target="../slideLayouts/slideLayout87.xml"/><Relationship Id="rId8" Type="http://schemas.openxmlformats.org/officeDocument/2006/relationships/slideLayout" Target="../slideLayouts/slideLayout47.xml"/><Relationship Id="rId51" Type="http://schemas.openxmlformats.org/officeDocument/2006/relationships/image" Target="../media/image11.png"/><Relationship Id="rId3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5" Type="http://schemas.openxmlformats.org/officeDocument/2006/relationships/slideLayout" Target="../slideLayouts/slideLayout64.xml"/><Relationship Id="rId33" Type="http://schemas.openxmlformats.org/officeDocument/2006/relationships/slideLayout" Target="../slideLayouts/slideLayout72.xml"/><Relationship Id="rId38" Type="http://schemas.openxmlformats.org/officeDocument/2006/relationships/slideLayout" Target="../slideLayouts/slideLayout77.xml"/><Relationship Id="rId46" Type="http://schemas.openxmlformats.org/officeDocument/2006/relationships/slideLayout" Target="../slideLayouts/slideLayout85.xml"/><Relationship Id="rId20" Type="http://schemas.openxmlformats.org/officeDocument/2006/relationships/slideLayout" Target="../slideLayouts/slideLayout59.xml"/><Relationship Id="rId41" Type="http://schemas.openxmlformats.org/officeDocument/2006/relationships/slideLayout" Target="../slideLayouts/slideLayout80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4.xml"/><Relationship Id="rId23" Type="http://schemas.openxmlformats.org/officeDocument/2006/relationships/slideLayout" Target="../slideLayouts/slideLayout62.xml"/><Relationship Id="rId28" Type="http://schemas.openxmlformats.org/officeDocument/2006/relationships/slideLayout" Target="../slideLayouts/slideLayout67.xml"/><Relationship Id="rId36" Type="http://schemas.openxmlformats.org/officeDocument/2006/relationships/slideLayout" Target="../slideLayouts/slideLayout75.xml"/><Relationship Id="rId4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00.xml"/><Relationship Id="rId18" Type="http://schemas.openxmlformats.org/officeDocument/2006/relationships/slideLayout" Target="../slideLayouts/slideLayout105.xml"/><Relationship Id="rId26" Type="http://schemas.openxmlformats.org/officeDocument/2006/relationships/slideLayout" Target="../slideLayouts/slideLayout113.xml"/><Relationship Id="rId39" Type="http://schemas.openxmlformats.org/officeDocument/2006/relationships/slideLayout" Target="../slideLayouts/slideLayout126.xml"/><Relationship Id="rId21" Type="http://schemas.openxmlformats.org/officeDocument/2006/relationships/slideLayout" Target="../slideLayouts/slideLayout108.xml"/><Relationship Id="rId34" Type="http://schemas.openxmlformats.org/officeDocument/2006/relationships/slideLayout" Target="../slideLayouts/slideLayout121.xml"/><Relationship Id="rId42" Type="http://schemas.openxmlformats.org/officeDocument/2006/relationships/slideLayout" Target="../slideLayouts/slideLayout129.xml"/><Relationship Id="rId47" Type="http://schemas.openxmlformats.org/officeDocument/2006/relationships/slideLayout" Target="../slideLayouts/slideLayout134.xml"/><Relationship Id="rId50" Type="http://schemas.openxmlformats.org/officeDocument/2006/relationships/image" Target="../media/image10.png"/><Relationship Id="rId7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03.xml"/><Relationship Id="rId29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98.xml"/><Relationship Id="rId24" Type="http://schemas.openxmlformats.org/officeDocument/2006/relationships/slideLayout" Target="../slideLayouts/slideLayout111.xml"/><Relationship Id="rId32" Type="http://schemas.openxmlformats.org/officeDocument/2006/relationships/slideLayout" Target="../slideLayouts/slideLayout119.xml"/><Relationship Id="rId37" Type="http://schemas.openxmlformats.org/officeDocument/2006/relationships/slideLayout" Target="../slideLayouts/slideLayout124.xml"/><Relationship Id="rId40" Type="http://schemas.openxmlformats.org/officeDocument/2006/relationships/slideLayout" Target="../slideLayouts/slideLayout127.xml"/><Relationship Id="rId45" Type="http://schemas.openxmlformats.org/officeDocument/2006/relationships/slideLayout" Target="../slideLayouts/slideLayout132.xml"/><Relationship Id="rId53" Type="http://schemas.openxmlformats.org/officeDocument/2006/relationships/image" Target="../media/image13.png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19" Type="http://schemas.openxmlformats.org/officeDocument/2006/relationships/slideLayout" Target="../slideLayouts/slideLayout106.xml"/><Relationship Id="rId31" Type="http://schemas.openxmlformats.org/officeDocument/2006/relationships/slideLayout" Target="../slideLayouts/slideLayout118.xml"/><Relationship Id="rId44" Type="http://schemas.openxmlformats.org/officeDocument/2006/relationships/slideLayout" Target="../slideLayouts/slideLayout131.xml"/><Relationship Id="rId52" Type="http://schemas.openxmlformats.org/officeDocument/2006/relationships/image" Target="../media/image12.png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slideLayout" Target="../slideLayouts/slideLayout101.xml"/><Relationship Id="rId22" Type="http://schemas.openxmlformats.org/officeDocument/2006/relationships/slideLayout" Target="../slideLayouts/slideLayout109.xml"/><Relationship Id="rId27" Type="http://schemas.openxmlformats.org/officeDocument/2006/relationships/slideLayout" Target="../slideLayouts/slideLayout114.xml"/><Relationship Id="rId30" Type="http://schemas.openxmlformats.org/officeDocument/2006/relationships/slideLayout" Target="../slideLayouts/slideLayout117.xml"/><Relationship Id="rId35" Type="http://schemas.openxmlformats.org/officeDocument/2006/relationships/slideLayout" Target="../slideLayouts/slideLayout122.xml"/><Relationship Id="rId43" Type="http://schemas.openxmlformats.org/officeDocument/2006/relationships/slideLayout" Target="../slideLayouts/slideLayout130.xml"/><Relationship Id="rId48" Type="http://schemas.openxmlformats.org/officeDocument/2006/relationships/slideLayout" Target="../slideLayouts/slideLayout135.xml"/><Relationship Id="rId8" Type="http://schemas.openxmlformats.org/officeDocument/2006/relationships/slideLayout" Target="../slideLayouts/slideLayout95.xml"/><Relationship Id="rId51" Type="http://schemas.openxmlformats.org/officeDocument/2006/relationships/image" Target="../media/image11.png"/><Relationship Id="rId3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9.xml"/><Relationship Id="rId17" Type="http://schemas.openxmlformats.org/officeDocument/2006/relationships/slideLayout" Target="../slideLayouts/slideLayout104.xml"/><Relationship Id="rId25" Type="http://schemas.openxmlformats.org/officeDocument/2006/relationships/slideLayout" Target="../slideLayouts/slideLayout112.xml"/><Relationship Id="rId33" Type="http://schemas.openxmlformats.org/officeDocument/2006/relationships/slideLayout" Target="../slideLayouts/slideLayout120.xml"/><Relationship Id="rId38" Type="http://schemas.openxmlformats.org/officeDocument/2006/relationships/slideLayout" Target="../slideLayouts/slideLayout125.xml"/><Relationship Id="rId46" Type="http://schemas.openxmlformats.org/officeDocument/2006/relationships/slideLayout" Target="../slideLayouts/slideLayout133.xml"/><Relationship Id="rId20" Type="http://schemas.openxmlformats.org/officeDocument/2006/relationships/slideLayout" Target="../slideLayouts/slideLayout107.xml"/><Relationship Id="rId41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5" Type="http://schemas.openxmlformats.org/officeDocument/2006/relationships/slideLayout" Target="../slideLayouts/slideLayout102.xml"/><Relationship Id="rId23" Type="http://schemas.openxmlformats.org/officeDocument/2006/relationships/slideLayout" Target="../slideLayouts/slideLayout110.xml"/><Relationship Id="rId28" Type="http://schemas.openxmlformats.org/officeDocument/2006/relationships/slideLayout" Target="../slideLayouts/slideLayout115.xml"/><Relationship Id="rId36" Type="http://schemas.openxmlformats.org/officeDocument/2006/relationships/slideLayout" Target="../slideLayouts/slideLayout123.xml"/><Relationship Id="rId4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48.xml"/><Relationship Id="rId18" Type="http://schemas.openxmlformats.org/officeDocument/2006/relationships/slideLayout" Target="../slideLayouts/slideLayout153.xml"/><Relationship Id="rId26" Type="http://schemas.openxmlformats.org/officeDocument/2006/relationships/slideLayout" Target="../slideLayouts/slideLayout161.xml"/><Relationship Id="rId39" Type="http://schemas.openxmlformats.org/officeDocument/2006/relationships/slideLayout" Target="../slideLayouts/slideLayout174.xml"/><Relationship Id="rId21" Type="http://schemas.openxmlformats.org/officeDocument/2006/relationships/slideLayout" Target="../slideLayouts/slideLayout156.xml"/><Relationship Id="rId34" Type="http://schemas.openxmlformats.org/officeDocument/2006/relationships/slideLayout" Target="../slideLayouts/slideLayout169.xml"/><Relationship Id="rId42" Type="http://schemas.openxmlformats.org/officeDocument/2006/relationships/slideLayout" Target="../slideLayouts/slideLayout177.xml"/><Relationship Id="rId47" Type="http://schemas.openxmlformats.org/officeDocument/2006/relationships/slideLayout" Target="../slideLayouts/slideLayout182.xml"/><Relationship Id="rId50" Type="http://schemas.openxmlformats.org/officeDocument/2006/relationships/image" Target="../media/image10.png"/><Relationship Id="rId7" Type="http://schemas.openxmlformats.org/officeDocument/2006/relationships/slideLayout" Target="../slideLayouts/slideLayout142.xml"/><Relationship Id="rId2" Type="http://schemas.openxmlformats.org/officeDocument/2006/relationships/slideLayout" Target="../slideLayouts/slideLayout137.xml"/><Relationship Id="rId16" Type="http://schemas.openxmlformats.org/officeDocument/2006/relationships/slideLayout" Target="../slideLayouts/slideLayout151.xml"/><Relationship Id="rId29" Type="http://schemas.openxmlformats.org/officeDocument/2006/relationships/slideLayout" Target="../slideLayouts/slideLayout164.xml"/><Relationship Id="rId11" Type="http://schemas.openxmlformats.org/officeDocument/2006/relationships/slideLayout" Target="../slideLayouts/slideLayout146.xml"/><Relationship Id="rId24" Type="http://schemas.openxmlformats.org/officeDocument/2006/relationships/slideLayout" Target="../slideLayouts/slideLayout159.xml"/><Relationship Id="rId32" Type="http://schemas.openxmlformats.org/officeDocument/2006/relationships/slideLayout" Target="../slideLayouts/slideLayout167.xml"/><Relationship Id="rId37" Type="http://schemas.openxmlformats.org/officeDocument/2006/relationships/slideLayout" Target="../slideLayouts/slideLayout172.xml"/><Relationship Id="rId40" Type="http://schemas.openxmlformats.org/officeDocument/2006/relationships/slideLayout" Target="../slideLayouts/slideLayout175.xml"/><Relationship Id="rId45" Type="http://schemas.openxmlformats.org/officeDocument/2006/relationships/slideLayout" Target="../slideLayouts/slideLayout180.xml"/><Relationship Id="rId53" Type="http://schemas.openxmlformats.org/officeDocument/2006/relationships/image" Target="../media/image13.png"/><Relationship Id="rId5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5.xml"/><Relationship Id="rId19" Type="http://schemas.openxmlformats.org/officeDocument/2006/relationships/slideLayout" Target="../slideLayouts/slideLayout154.xml"/><Relationship Id="rId31" Type="http://schemas.openxmlformats.org/officeDocument/2006/relationships/slideLayout" Target="../slideLayouts/slideLayout166.xml"/><Relationship Id="rId44" Type="http://schemas.openxmlformats.org/officeDocument/2006/relationships/slideLayout" Target="../slideLayouts/slideLayout179.xml"/><Relationship Id="rId52" Type="http://schemas.openxmlformats.org/officeDocument/2006/relationships/image" Target="../media/image12.png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Relationship Id="rId14" Type="http://schemas.openxmlformats.org/officeDocument/2006/relationships/slideLayout" Target="../slideLayouts/slideLayout149.xml"/><Relationship Id="rId22" Type="http://schemas.openxmlformats.org/officeDocument/2006/relationships/slideLayout" Target="../slideLayouts/slideLayout157.xml"/><Relationship Id="rId27" Type="http://schemas.openxmlformats.org/officeDocument/2006/relationships/slideLayout" Target="../slideLayouts/slideLayout162.xml"/><Relationship Id="rId30" Type="http://schemas.openxmlformats.org/officeDocument/2006/relationships/slideLayout" Target="../slideLayouts/slideLayout165.xml"/><Relationship Id="rId35" Type="http://schemas.openxmlformats.org/officeDocument/2006/relationships/slideLayout" Target="../slideLayouts/slideLayout170.xml"/><Relationship Id="rId43" Type="http://schemas.openxmlformats.org/officeDocument/2006/relationships/slideLayout" Target="../slideLayouts/slideLayout178.xml"/><Relationship Id="rId48" Type="http://schemas.openxmlformats.org/officeDocument/2006/relationships/slideLayout" Target="../slideLayouts/slideLayout183.xml"/><Relationship Id="rId8" Type="http://schemas.openxmlformats.org/officeDocument/2006/relationships/slideLayout" Target="../slideLayouts/slideLayout143.xml"/><Relationship Id="rId51" Type="http://schemas.openxmlformats.org/officeDocument/2006/relationships/image" Target="../media/image11.png"/><Relationship Id="rId3" Type="http://schemas.openxmlformats.org/officeDocument/2006/relationships/slideLayout" Target="../slideLayouts/slideLayout138.xml"/><Relationship Id="rId12" Type="http://schemas.openxmlformats.org/officeDocument/2006/relationships/slideLayout" Target="../slideLayouts/slideLayout147.xml"/><Relationship Id="rId17" Type="http://schemas.openxmlformats.org/officeDocument/2006/relationships/slideLayout" Target="../slideLayouts/slideLayout152.xml"/><Relationship Id="rId25" Type="http://schemas.openxmlformats.org/officeDocument/2006/relationships/slideLayout" Target="../slideLayouts/slideLayout160.xml"/><Relationship Id="rId33" Type="http://schemas.openxmlformats.org/officeDocument/2006/relationships/slideLayout" Target="../slideLayouts/slideLayout168.xml"/><Relationship Id="rId38" Type="http://schemas.openxmlformats.org/officeDocument/2006/relationships/slideLayout" Target="../slideLayouts/slideLayout173.xml"/><Relationship Id="rId46" Type="http://schemas.openxmlformats.org/officeDocument/2006/relationships/slideLayout" Target="../slideLayouts/slideLayout181.xml"/><Relationship Id="rId20" Type="http://schemas.openxmlformats.org/officeDocument/2006/relationships/slideLayout" Target="../slideLayouts/slideLayout155.xml"/><Relationship Id="rId41" Type="http://schemas.openxmlformats.org/officeDocument/2006/relationships/slideLayout" Target="../slideLayouts/slideLayout176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5" Type="http://schemas.openxmlformats.org/officeDocument/2006/relationships/slideLayout" Target="../slideLayouts/slideLayout150.xml"/><Relationship Id="rId23" Type="http://schemas.openxmlformats.org/officeDocument/2006/relationships/slideLayout" Target="../slideLayouts/slideLayout158.xml"/><Relationship Id="rId28" Type="http://schemas.openxmlformats.org/officeDocument/2006/relationships/slideLayout" Target="../slideLayouts/slideLayout163.xml"/><Relationship Id="rId36" Type="http://schemas.openxmlformats.org/officeDocument/2006/relationships/slideLayout" Target="../slideLayouts/slideLayout171.xml"/><Relationship Id="rId4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1.xml"/><Relationship Id="rId13" Type="http://schemas.openxmlformats.org/officeDocument/2006/relationships/slideLayout" Target="../slideLayouts/slideLayout196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186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190.xml"/><Relationship Id="rId12" Type="http://schemas.openxmlformats.org/officeDocument/2006/relationships/slideLayout" Target="../slideLayouts/slideLayout195.xml"/><Relationship Id="rId17" Type="http://schemas.openxmlformats.org/officeDocument/2006/relationships/slideLayout" Target="../slideLayouts/slideLayout200.xml"/><Relationship Id="rId2" Type="http://schemas.openxmlformats.org/officeDocument/2006/relationships/slideLayout" Target="../slideLayouts/slideLayout185.xml"/><Relationship Id="rId16" Type="http://schemas.openxmlformats.org/officeDocument/2006/relationships/slideLayout" Target="../slideLayouts/slideLayout199.xml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84.xml"/><Relationship Id="rId6" Type="http://schemas.openxmlformats.org/officeDocument/2006/relationships/slideLayout" Target="../slideLayouts/slideLayout189.xml"/><Relationship Id="rId11" Type="http://schemas.openxmlformats.org/officeDocument/2006/relationships/slideLayout" Target="../slideLayouts/slideLayout194.xml"/><Relationship Id="rId5" Type="http://schemas.openxmlformats.org/officeDocument/2006/relationships/slideLayout" Target="../slideLayouts/slideLayout188.xml"/><Relationship Id="rId15" Type="http://schemas.openxmlformats.org/officeDocument/2006/relationships/slideLayout" Target="../slideLayouts/slideLayout198.xml"/><Relationship Id="rId10" Type="http://schemas.openxmlformats.org/officeDocument/2006/relationships/slideLayout" Target="../slideLayouts/slideLayout193.xml"/><Relationship Id="rId19" Type="http://schemas.openxmlformats.org/officeDocument/2006/relationships/image" Target="../media/image7.jpeg"/><Relationship Id="rId4" Type="http://schemas.openxmlformats.org/officeDocument/2006/relationships/slideLayout" Target="../slideLayouts/slideLayout187.xml"/><Relationship Id="rId9" Type="http://schemas.openxmlformats.org/officeDocument/2006/relationships/slideLayout" Target="../slideLayouts/slideLayout192.xml"/><Relationship Id="rId14" Type="http://schemas.openxmlformats.org/officeDocument/2006/relationships/slideLayout" Target="../slideLayouts/slideLayout197.xml"/><Relationship Id="rId22" Type="http://schemas.openxmlformats.org/officeDocument/2006/relationships/image" Target="../media/image4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202.xml"/><Relationship Id="rId1" Type="http://schemas.openxmlformats.org/officeDocument/2006/relationships/slideLayout" Target="../slideLayouts/slideLayout201.xml"/><Relationship Id="rId4" Type="http://schemas.openxmlformats.org/officeDocument/2006/relationships/image" Target="../media/image22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5.xml"/><Relationship Id="rId2" Type="http://schemas.openxmlformats.org/officeDocument/2006/relationships/slideLayout" Target="../slideLayouts/slideLayout204.xml"/><Relationship Id="rId1" Type="http://schemas.openxmlformats.org/officeDocument/2006/relationships/slideLayout" Target="../slideLayouts/slideLayout203.xml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60376" y="4836352"/>
            <a:ext cx="627185" cy="28336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rgbClr val="003274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BBCAE01E-B451-425D-BCCE-0B083ADA3B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926" y="844155"/>
            <a:ext cx="8424497" cy="3861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928" y="5"/>
            <a:ext cx="7631723" cy="721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419" y="79774"/>
            <a:ext cx="888023" cy="58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367" r:id="rId1"/>
    <p:sldLayoutId id="2147487368" r:id="rId2"/>
    <p:sldLayoutId id="2147487369" r:id="rId3"/>
    <p:sldLayoutId id="2147487370" r:id="rId4"/>
    <p:sldLayoutId id="2147487371" r:id="rId5"/>
    <p:sldLayoutId id="2147487372" r:id="rId6"/>
    <p:sldLayoutId id="2147487373" r:id="rId7"/>
    <p:sldLayoutId id="2147487374" r:id="rId8"/>
    <p:sldLayoutId id="2147487375" r:id="rId9"/>
    <p:sldLayoutId id="2147487376" r:id="rId10"/>
    <p:sldLayoutId id="2147487377" r:id="rId11"/>
    <p:sldLayoutId id="2147487378" r:id="rId1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5pPr>
      <a:lvl6pPr marL="457087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6pPr>
      <a:lvl7pPr marL="914174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7pPr>
      <a:lvl8pPr marL="137126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8pPr>
      <a:lvl9pPr marL="1828346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9pPr>
    </p:titleStyle>
    <p:bodyStyle>
      <a:lvl1pPr marL="180930" indent="-180930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6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274" indent="-177756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7"/>
        </a:buBlip>
        <a:defRPr sz="1400">
          <a:solidFill>
            <a:schemeClr val="tx1"/>
          </a:solidFill>
          <a:latin typeface="+mn-lt"/>
        </a:defRPr>
      </a:lvl2pPr>
      <a:lvl3pPr marL="1161762" indent="-268221" algn="l" rtl="0" eaLnBrk="0" fontAlgn="base" hangingPunct="0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</a:defRPr>
      </a:lvl3pPr>
      <a:lvl4pPr marL="1664876" indent="-22854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2761" indent="-22854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29848" indent="-22854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6934" indent="-22854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021" indent="-22854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1107" indent="-22854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7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4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0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6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3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20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6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92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85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7" y="4836356"/>
            <a:ext cx="627062" cy="283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 eaLnBrk="1" hangingPunct="1">
              <a:defRPr sz="2100" b="1"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2762EE4B-176A-46DE-97A9-B33DA27D05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5" y="844155"/>
            <a:ext cx="8424862" cy="3861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</p:txBody>
      </p:sp>
      <p:sp>
        <p:nvSpPr>
          <p:cNvPr id="2052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468316" y="5"/>
            <a:ext cx="7634287" cy="721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2053" name="Picture 23" descr="ujkm,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357" y="79774"/>
            <a:ext cx="885825" cy="58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5541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593" r:id="rId1"/>
    <p:sldLayoutId id="2147487594" r:id="rId2"/>
    <p:sldLayoutId id="2147487595" r:id="rId3"/>
    <p:sldLayoutId id="2147487596" r:id="rId4"/>
    <p:sldLayoutId id="2147487597" r:id="rId5"/>
    <p:sldLayoutId id="2147487598" r:id="rId6"/>
    <p:sldLayoutId id="2147487599" r:id="rId7"/>
    <p:sldLayoutId id="2147487600" r:id="rId8"/>
    <p:sldLayoutId id="2147487601" r:id="rId9"/>
    <p:sldLayoutId id="2147487602" r:id="rId10"/>
    <p:sldLayoutId id="2147487603" r:id="rId11"/>
    <p:sldLayoutId id="2147487604" r:id="rId12"/>
    <p:sldLayoutId id="2147487605" r:id="rId13"/>
    <p:sldLayoutId id="2147487606" r:id="rId14"/>
    <p:sldLayoutId id="2147487607" r:id="rId15"/>
    <p:sldLayoutId id="2147487608" r:id="rId16"/>
    <p:sldLayoutId id="2147487609" r:id="rId17"/>
  </p:sldLayoutIdLst>
  <p:transition spd="slow">
    <p:push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hlink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hlink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hlink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hlink"/>
          </a:solidFill>
          <a:latin typeface="Arial" charset="0"/>
        </a:defRPr>
      </a:lvl5pPr>
      <a:lvl6pPr marL="435896" algn="l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hlink"/>
          </a:solidFill>
          <a:latin typeface="Arial" charset="0"/>
        </a:defRPr>
      </a:lvl6pPr>
      <a:lvl7pPr marL="871792" algn="l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hlink"/>
          </a:solidFill>
          <a:latin typeface="Arial" charset="0"/>
        </a:defRPr>
      </a:lvl7pPr>
      <a:lvl8pPr marL="1307688" algn="l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hlink"/>
          </a:solidFill>
          <a:latin typeface="Arial" charset="0"/>
        </a:defRPr>
      </a:lvl8pPr>
      <a:lvl9pPr marL="1743584" algn="l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hlink"/>
          </a:solidFill>
          <a:latin typeface="Arial" charset="0"/>
        </a:defRPr>
      </a:lvl9pPr>
    </p:titleStyle>
    <p:bodyStyle>
      <a:lvl1pPr marL="169821" indent="-169821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21"/>
        </a:buBlip>
        <a:defRPr sz="1500">
          <a:solidFill>
            <a:schemeClr val="tx1"/>
          </a:solidFill>
          <a:latin typeface="+mn-lt"/>
          <a:ea typeface="+mn-ea"/>
          <a:cs typeface="+mn-cs"/>
        </a:defRPr>
      </a:lvl1pPr>
      <a:lvl2pPr marL="341228" indent="-166646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22"/>
        </a:buBlip>
        <a:defRPr sz="1300">
          <a:solidFill>
            <a:schemeClr val="tx1"/>
          </a:solidFill>
          <a:latin typeface="+mn-lt"/>
        </a:defRPr>
      </a:lvl2pPr>
      <a:lvl3pPr marL="1106214" indent="-253936" algn="l" rtl="0" eaLnBrk="0" fontAlgn="base" hangingPunct="0">
        <a:spcBef>
          <a:spcPct val="0"/>
        </a:spcBef>
        <a:spcAft>
          <a:spcPct val="30000"/>
        </a:spcAft>
        <a:buBlip>
          <a:blip r:embed="rId22"/>
        </a:buBlip>
        <a:defRPr sz="2100">
          <a:solidFill>
            <a:schemeClr val="tx1"/>
          </a:solidFill>
          <a:latin typeface="+mn-lt"/>
        </a:defRPr>
      </a:lvl3pPr>
      <a:lvl4pPr marL="1585519" indent="-215847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</a:defRPr>
      </a:lvl4pPr>
      <a:lvl5pPr marL="1974360" indent="-215847" algn="l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5pPr>
      <a:lvl6pPr marL="2412562" indent="-217948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6pPr>
      <a:lvl7pPr marL="2848457" indent="-217948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7pPr>
      <a:lvl8pPr marL="3284354" indent="-217948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8pPr>
      <a:lvl9pPr marL="3720250" indent="-217948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87179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5896" algn="l" defTabSz="87179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71792" algn="l" defTabSz="87179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07688" algn="l" defTabSz="87179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43584" algn="l" defTabSz="87179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79479" algn="l" defTabSz="87179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15376" algn="l" defTabSz="87179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51272" algn="l" defTabSz="87179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87167" algn="l" defTabSz="87179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21" y="33"/>
          <a:ext cx="161984" cy="121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714" name="Слайд think-cell" r:id="rId8" imgW="360" imgH="360" progId="TCLayout.ActiveDocument.1">
                  <p:embed/>
                </p:oleObj>
              </mc:Choice>
              <mc:Fallback>
                <p:oleObj name="Слайд think-cell" r:id="rId8" imgW="360" imgH="360" progId="TCLayout.ActiveDocument.1">
                  <p:embed/>
                  <p:pic>
                    <p:nvPicPr>
                      <p:cNvPr id="2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" y="33"/>
                        <a:ext cx="161984" cy="1214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286453" y="1481864"/>
            <a:ext cx="1572546" cy="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500" dirty="0"/>
              <a:t>Last Modified 25.04.2014 19:06 Russian Standard Time</a:t>
            </a:r>
            <a:endParaRPr lang="ru-RU" sz="1400" dirty="0"/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374617" y="3145363"/>
            <a:ext cx="1396216" cy="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500" dirty="0"/>
              <a:t>Printed 24.04.2014 20:59 Russian Standard Time</a:t>
            </a:r>
            <a:endParaRPr lang="ru-RU" sz="1400" dirty="0"/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55" y="1493001"/>
            <a:ext cx="438976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9184" y="215220"/>
            <a:ext cx="79451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9207" y="20653"/>
            <a:ext cx="73417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200" dirty="0">
                <a:solidFill>
                  <a:srgbClr val="808080"/>
                </a:solidFill>
                <a:latin typeface="+mn-lt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21491" y="709995"/>
            <a:ext cx="879411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400" dirty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21510" y="4677485"/>
            <a:ext cx="8722840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900" baseline="0" dirty="0">
                <a:latin typeface="+mn-lt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21489" y="4933981"/>
            <a:ext cx="7002570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marL="505197" indent="-505197" defTabSz="742009">
              <a:tabLst>
                <a:tab pos="507828" algn="l"/>
              </a:tabLst>
            </a:pPr>
            <a:r>
              <a:rPr lang="ru-RU" sz="900" baseline="0" dirty="0">
                <a:solidFill>
                  <a:schemeClr val="tx1"/>
                </a:solidFill>
                <a:latin typeface="+mn-lt"/>
              </a:rPr>
              <a:t>ИСТОЧНИК: источник</a:t>
            </a: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56" y="771435"/>
            <a:ext cx="4350892" cy="479850"/>
            <a:chOff x="915" y="635"/>
            <a:chExt cx="2686" cy="395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635"/>
              <a:ext cx="2686" cy="39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sz="1500" b="1" dirty="0"/>
                <a:t>Title</a:t>
              </a:r>
            </a:p>
            <a:p>
              <a:r>
                <a:rPr lang="ru-RU" sz="15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23" name="Line 16"/>
          <p:cNvSpPr>
            <a:spLocks noChangeShapeType="1"/>
          </p:cNvSpPr>
          <p:nvPr userDrawn="1"/>
        </p:nvSpPr>
        <p:spPr bwMode="auto">
          <a:xfrm>
            <a:off x="121488" y="4841013"/>
            <a:ext cx="8891762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1417" tIns="75785" rIns="91417" bIns="75785" anchor="ctr"/>
          <a:lstStyle/>
          <a:p>
            <a:pPr>
              <a:defRPr/>
            </a:pPr>
            <a:endParaRPr lang="ru-RU" sz="1500" dirty="0">
              <a:cs typeface="Arial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 userDrawn="1"/>
        </p:nvSpPr>
        <p:spPr bwMode="auto">
          <a:xfrm>
            <a:off x="129184" y="676649"/>
            <a:ext cx="8885636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1417" tIns="75785" rIns="91417" bIns="75785" anchor="ctr"/>
          <a:lstStyle/>
          <a:p>
            <a:pPr>
              <a:defRPr/>
            </a:pPr>
            <a:endParaRPr lang="ru-RU" sz="1500" dirty="0">
              <a:cs typeface="Arial" charset="0"/>
            </a:endParaRPr>
          </a:p>
        </p:txBody>
      </p:sp>
      <p:pic>
        <p:nvPicPr>
          <p:cNvPr id="18" name="navigation8" descr="ujkm,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178325" y="31843"/>
            <a:ext cx="905490" cy="601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96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611" r:id="rId1"/>
    <p:sldLayoutId id="2147487612" r:id="rId2"/>
    <p:sldLayoutId id="2147487613" r:id="rId3"/>
    <p:sldLayoutId id="2147487614" r:id="rId4"/>
  </p:sldLayoutIdLst>
  <p:hf hdr="0" ftr="0" dt="0"/>
  <p:txStyles>
    <p:titleStyle>
      <a:lvl1pPr algn="l" defTabSz="742009" rtl="0" eaLnBrk="1" fontAlgn="base" hangingPunct="1">
        <a:spcBef>
          <a:spcPct val="0"/>
        </a:spcBef>
        <a:spcAft>
          <a:spcPct val="0"/>
        </a:spcAft>
        <a:tabLst>
          <a:tab pos="296015" algn="l"/>
        </a:tabLst>
        <a:defRPr sz="16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742009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2pPr>
      <a:lvl3pPr algn="l" defTabSz="742009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3pPr>
      <a:lvl4pPr algn="l" defTabSz="742009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4pPr>
      <a:lvl5pPr algn="l" defTabSz="742009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5pPr>
      <a:lvl6pPr marL="378897" algn="l" defTabSz="742009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6pPr>
      <a:lvl7pPr marL="757796" algn="l" defTabSz="742009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7pPr>
      <a:lvl8pPr marL="1136693" algn="l" defTabSz="742009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8pPr>
      <a:lvl9pPr marL="1515592" algn="l" defTabSz="742009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742009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160505" indent="-159191" algn="l" defTabSz="74200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400">
          <a:solidFill>
            <a:schemeClr val="tx1"/>
          </a:solidFill>
          <a:latin typeface="+mn-lt"/>
        </a:defRPr>
      </a:lvl2pPr>
      <a:lvl3pPr marL="378897" indent="-217077" algn="l" defTabSz="74200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400">
          <a:solidFill>
            <a:schemeClr val="tx1"/>
          </a:solidFill>
          <a:latin typeface="+mn-lt"/>
        </a:defRPr>
      </a:lvl3pPr>
      <a:lvl4pPr marL="509145" indent="-128931" algn="l" defTabSz="74200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400">
          <a:solidFill>
            <a:schemeClr val="tx1"/>
          </a:solidFill>
          <a:latin typeface="+mn-lt"/>
        </a:defRPr>
      </a:lvl4pPr>
      <a:lvl5pPr marL="621393" indent="-107881" algn="l" defTabSz="74200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400">
          <a:solidFill>
            <a:schemeClr val="tx1"/>
          </a:solidFill>
          <a:latin typeface="+mn-lt"/>
        </a:defRPr>
      </a:lvl5pPr>
      <a:lvl6pPr marL="621393" indent="-107881" algn="l" defTabSz="74200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400">
          <a:solidFill>
            <a:schemeClr val="tx1"/>
          </a:solidFill>
          <a:latin typeface="+mn-lt"/>
        </a:defRPr>
      </a:lvl6pPr>
      <a:lvl7pPr marL="621393" indent="-107881" algn="l" defTabSz="74200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400">
          <a:solidFill>
            <a:schemeClr val="tx1"/>
          </a:solidFill>
          <a:latin typeface="+mn-lt"/>
        </a:defRPr>
      </a:lvl7pPr>
      <a:lvl8pPr marL="621393" indent="-107881" algn="l" defTabSz="74200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400">
          <a:solidFill>
            <a:schemeClr val="tx1"/>
          </a:solidFill>
          <a:latin typeface="+mn-lt"/>
        </a:defRPr>
      </a:lvl8pPr>
      <a:lvl9pPr marL="621393" indent="-107881" algn="l" defTabSz="74200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577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8897" algn="l" defTabSz="7577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57796" algn="l" defTabSz="7577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36693" algn="l" defTabSz="7577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15592" algn="l" defTabSz="7577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94489" algn="l" defTabSz="7577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73388" algn="l" defTabSz="7577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52286" algn="l" defTabSz="7577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184" algn="l" defTabSz="7577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60378" y="4836358"/>
            <a:ext cx="627185" cy="28336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rgbClr val="003274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5FBE4004-5477-4347-A99A-6EE775E9033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931" y="844155"/>
            <a:ext cx="8424497" cy="3861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929" y="9"/>
            <a:ext cx="7631723" cy="721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2053" name="navigation8" descr="ujkm,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423" y="79774"/>
            <a:ext cx="888023" cy="58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4152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619" r:id="rId1"/>
    <p:sldLayoutId id="2147487620" r:id="rId2"/>
    <p:sldLayoutId id="2147487621" r:id="rId3"/>
    <p:sldLayoutId id="2147487622" r:id="rId4"/>
    <p:sldLayoutId id="2147487623" r:id="rId5"/>
    <p:sldLayoutId id="2147487624" r:id="rId6"/>
    <p:sldLayoutId id="2147487625" r:id="rId7"/>
    <p:sldLayoutId id="2147487626" r:id="rId8"/>
    <p:sldLayoutId id="2147487627" r:id="rId9"/>
    <p:sldLayoutId id="2147487628" r:id="rId10"/>
    <p:sldLayoutId id="2147487629" r:id="rId11"/>
    <p:sldLayoutId id="2147487630" r:id="rId12"/>
    <p:sldLayoutId id="2147487631" r:id="rId13"/>
    <p:sldLayoutId id="2147487632" r:id="rId14"/>
    <p:sldLayoutId id="2147487633" r:id="rId15"/>
    <p:sldLayoutId id="2147487636" r:id="rId16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5pPr>
      <a:lvl6pPr marL="456693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6pPr>
      <a:lvl7pPr marL="913386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7pPr>
      <a:lvl8pPr marL="1370081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8pPr>
      <a:lvl9pPr marL="1826774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9pPr>
    </p:titleStyle>
    <p:bodyStyle>
      <a:lvl1pPr marL="180775" indent="-1807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20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59963" indent="-177603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21"/>
        </a:buBlip>
        <a:defRPr sz="1400">
          <a:solidFill>
            <a:schemeClr val="tx1"/>
          </a:solidFill>
          <a:latin typeface="+mn-lt"/>
          <a:cs typeface="+mn-cs"/>
        </a:defRPr>
      </a:lvl2pPr>
      <a:lvl3pPr marL="1160763" indent="-267991" algn="l" rtl="0" eaLnBrk="0" fontAlgn="base" hangingPunct="0">
        <a:spcBef>
          <a:spcPct val="0"/>
        </a:spcBef>
        <a:spcAft>
          <a:spcPct val="30000"/>
        </a:spcAft>
        <a:buBlip>
          <a:blip r:embed="rId21"/>
        </a:buBlip>
        <a:defRPr sz="2200">
          <a:solidFill>
            <a:schemeClr val="tx1"/>
          </a:solidFill>
          <a:latin typeface="+mn-lt"/>
          <a:cs typeface="+mn-cs"/>
        </a:defRPr>
      </a:lvl3pPr>
      <a:lvl4pPr marL="1663442" indent="-22834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0976" indent="-22834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27671" indent="-22834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4363" indent="-22834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1056" indent="-22834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97748" indent="-22834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33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3" algn="l" defTabSz="9133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86" algn="l" defTabSz="9133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081" algn="l" defTabSz="9133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774" algn="l" defTabSz="9133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465" algn="l" defTabSz="9133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158" algn="l" defTabSz="9133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852" algn="l" defTabSz="9133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544" algn="l" defTabSz="9133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60376" y="4836351"/>
            <a:ext cx="627185" cy="28336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rgbClr val="003274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5FBE4004-5477-4347-A99A-6EE775E9033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926" y="844154"/>
            <a:ext cx="8424497" cy="3861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928" y="1"/>
            <a:ext cx="7631723" cy="721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2053" name="navigation8" descr="ujkm,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419" y="79772"/>
            <a:ext cx="888023" cy="58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0234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643" r:id="rId1"/>
    <p:sldLayoutId id="2147487644" r:id="rId2"/>
    <p:sldLayoutId id="2147487645" r:id="rId3"/>
    <p:sldLayoutId id="2147487646" r:id="rId4"/>
    <p:sldLayoutId id="2147487647" r:id="rId5"/>
    <p:sldLayoutId id="2147487648" r:id="rId6"/>
    <p:sldLayoutId id="2147487649" r:id="rId7"/>
    <p:sldLayoutId id="2147487650" r:id="rId8"/>
    <p:sldLayoutId id="2147487651" r:id="rId9"/>
    <p:sldLayoutId id="2147487652" r:id="rId10"/>
    <p:sldLayoutId id="2147487653" r:id="rId11"/>
    <p:sldLayoutId id="2147487654" r:id="rId1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6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7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60376" y="4836351"/>
            <a:ext cx="627185" cy="28336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rgbClr val="003274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06ABF667-BE4D-46FE-ADEA-1A95448B7F7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926" y="844154"/>
            <a:ext cx="8424497" cy="3861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928" y="1"/>
            <a:ext cx="7631723" cy="721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2053" name="navigation8" descr="ujkm,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419" y="79772"/>
            <a:ext cx="888023" cy="58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9359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656" r:id="rId1"/>
    <p:sldLayoutId id="2147487657" r:id="rId2"/>
    <p:sldLayoutId id="2147487658" r:id="rId3"/>
    <p:sldLayoutId id="2147487659" r:id="rId4"/>
    <p:sldLayoutId id="2147487660" r:id="rId5"/>
    <p:sldLayoutId id="2147487661" r:id="rId6"/>
    <p:sldLayoutId id="2147487662" r:id="rId7"/>
    <p:sldLayoutId id="2147487663" r:id="rId8"/>
    <p:sldLayoutId id="2147487664" r:id="rId9"/>
    <p:sldLayoutId id="2147487665" r:id="rId10"/>
    <p:sldLayoutId id="2147487666" r:id="rId11"/>
    <p:sldLayoutId id="2147487667" r:id="rId1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5pPr>
      <a:lvl6pPr marL="457087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6pPr>
      <a:lvl7pPr marL="914174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7pPr>
      <a:lvl8pPr marL="137126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8pPr>
      <a:lvl9pPr marL="1828346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9pPr>
    </p:titleStyle>
    <p:bodyStyle>
      <a:lvl1pPr marL="179388" indent="-179388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6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76213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7"/>
        </a:buBlip>
        <a:defRPr sz="1400">
          <a:solidFill>
            <a:schemeClr val="tx1"/>
          </a:solidFill>
          <a:latin typeface="+mn-lt"/>
          <a:cs typeface="+mn-cs"/>
        </a:defRPr>
      </a:lvl2pPr>
      <a:lvl3pPr marL="1160463" indent="-266700" algn="l" rtl="0" eaLnBrk="0" fontAlgn="base" hangingPunct="0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  <a:cs typeface="+mn-cs"/>
        </a:defRPr>
      </a:lvl3pPr>
      <a:lvl4pPr marL="1663700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1688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29848" indent="-22854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6934" indent="-22854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021" indent="-22854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1107" indent="-22854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7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4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0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6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3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20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6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92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60376" y="4836352"/>
            <a:ext cx="627185" cy="28336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rgbClr val="003274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BBCAE01E-B451-425D-BCCE-0B083ADA3B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926" y="844155"/>
            <a:ext cx="8424497" cy="3861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928" y="5"/>
            <a:ext cx="7631723" cy="721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419" y="79774"/>
            <a:ext cx="888023" cy="58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681" r:id="rId1"/>
    <p:sldLayoutId id="2147487682" r:id="rId2"/>
    <p:sldLayoutId id="2147487683" r:id="rId3"/>
    <p:sldLayoutId id="2147487684" r:id="rId4"/>
    <p:sldLayoutId id="2147487685" r:id="rId5"/>
    <p:sldLayoutId id="2147487686" r:id="rId6"/>
    <p:sldLayoutId id="2147487687" r:id="rId7"/>
    <p:sldLayoutId id="2147487688" r:id="rId8"/>
    <p:sldLayoutId id="2147487689" r:id="rId9"/>
    <p:sldLayoutId id="2147487690" r:id="rId10"/>
    <p:sldLayoutId id="2147487691" r:id="rId11"/>
    <p:sldLayoutId id="2147487692" r:id="rId12"/>
    <p:sldLayoutId id="2147487693" r:id="rId13"/>
    <p:sldLayoutId id="2147487694" r:id="rId14"/>
    <p:sldLayoutId id="2147487695" r:id="rId15"/>
    <p:sldLayoutId id="2147487696" r:id="rId16"/>
    <p:sldLayoutId id="2147487679" r:id="rId17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5pPr>
      <a:lvl6pPr marL="457087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6pPr>
      <a:lvl7pPr marL="914174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7pPr>
      <a:lvl8pPr marL="137126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8pPr>
      <a:lvl9pPr marL="1828346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9pPr>
    </p:titleStyle>
    <p:bodyStyle>
      <a:lvl1pPr marL="180930" indent="-180930" algn="l" rtl="0" eaLnBrk="1" fontAlgn="base" hangingPunct="1">
        <a:lnSpc>
          <a:spcPct val="110000"/>
        </a:lnSpc>
        <a:spcBef>
          <a:spcPct val="40000"/>
        </a:spcBef>
        <a:spcAft>
          <a:spcPct val="20000"/>
        </a:spcAft>
        <a:buBlip>
          <a:blip r:embed="rId21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274" indent="-177756" algn="l" rtl="0" eaLnBrk="1" fontAlgn="base" hangingPunct="1">
        <a:lnSpc>
          <a:spcPct val="110000"/>
        </a:lnSpc>
        <a:spcBef>
          <a:spcPct val="0"/>
        </a:spcBef>
        <a:spcAft>
          <a:spcPct val="20000"/>
        </a:spcAft>
        <a:buBlip>
          <a:blip r:embed="rId22"/>
        </a:buBlip>
        <a:defRPr sz="1400">
          <a:solidFill>
            <a:schemeClr val="tx1"/>
          </a:solidFill>
          <a:latin typeface="+mn-lt"/>
        </a:defRPr>
      </a:lvl2pPr>
      <a:lvl3pPr marL="1161762" indent="-268221" algn="l" rtl="0" eaLnBrk="1" fontAlgn="base" hangingPunct="1">
        <a:spcBef>
          <a:spcPct val="0"/>
        </a:spcBef>
        <a:spcAft>
          <a:spcPct val="30000"/>
        </a:spcAft>
        <a:buBlip>
          <a:blip r:embed="rId22"/>
        </a:buBlip>
        <a:defRPr sz="2200">
          <a:solidFill>
            <a:schemeClr val="tx1"/>
          </a:solidFill>
          <a:latin typeface="+mn-lt"/>
        </a:defRPr>
      </a:lvl3pPr>
      <a:lvl4pPr marL="1664876" indent="-228544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2761" indent="-22854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29848" indent="-22854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6934" indent="-22854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021" indent="-22854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1107" indent="-22854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7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4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0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6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3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20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6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92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60378" y="4836353"/>
            <a:ext cx="627185" cy="28336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rgbClr val="003274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5FBE4004-5477-4347-A99A-6EE775E9033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928" y="844156"/>
            <a:ext cx="8424497" cy="3861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930" y="6"/>
            <a:ext cx="7631723" cy="721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2053" name="navigation8" descr="ujkm,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421" y="79775"/>
            <a:ext cx="888023" cy="58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698" r:id="rId1"/>
    <p:sldLayoutId id="2147487699" r:id="rId2"/>
    <p:sldLayoutId id="2147487700" r:id="rId3"/>
    <p:sldLayoutId id="2147487701" r:id="rId4"/>
    <p:sldLayoutId id="2147487702" r:id="rId5"/>
    <p:sldLayoutId id="2147487703" r:id="rId6"/>
    <p:sldLayoutId id="2147487704" r:id="rId7"/>
    <p:sldLayoutId id="2147487705" r:id="rId8"/>
    <p:sldLayoutId id="2147487706" r:id="rId9"/>
    <p:sldLayoutId id="2147487707" r:id="rId10"/>
    <p:sldLayoutId id="2147487708" r:id="rId11"/>
    <p:sldLayoutId id="2147487709" r:id="rId12"/>
    <p:sldLayoutId id="2147487710" r:id="rId13"/>
    <p:sldLayoutId id="2147487711" r:id="rId14"/>
    <p:sldLayoutId id="2147487712" r:id="rId15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5pPr>
      <a:lvl6pPr marL="457087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6pPr>
      <a:lvl7pPr marL="914174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7pPr>
      <a:lvl8pPr marL="137126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8pPr>
      <a:lvl9pPr marL="1828346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9pPr>
    </p:titleStyle>
    <p:bodyStyle>
      <a:lvl1pPr marL="180930" indent="-180930" algn="l" rtl="0" eaLnBrk="1" fontAlgn="base" hangingPunct="1">
        <a:lnSpc>
          <a:spcPct val="110000"/>
        </a:lnSpc>
        <a:spcBef>
          <a:spcPct val="40000"/>
        </a:spcBef>
        <a:spcAft>
          <a:spcPct val="20000"/>
        </a:spcAft>
        <a:buBlip>
          <a:blip r:embed="rId19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274" indent="-177756" algn="l" rtl="0" eaLnBrk="1" fontAlgn="base" hangingPunct="1">
        <a:lnSpc>
          <a:spcPct val="110000"/>
        </a:lnSpc>
        <a:spcBef>
          <a:spcPct val="0"/>
        </a:spcBef>
        <a:spcAft>
          <a:spcPct val="20000"/>
        </a:spcAft>
        <a:buBlip>
          <a:blip r:embed="rId20"/>
        </a:buBlip>
        <a:defRPr sz="1400">
          <a:solidFill>
            <a:schemeClr val="tx1"/>
          </a:solidFill>
          <a:latin typeface="+mn-lt"/>
          <a:cs typeface="+mn-cs"/>
        </a:defRPr>
      </a:lvl2pPr>
      <a:lvl3pPr marL="1161762" indent="-268221" algn="l" rtl="0" eaLnBrk="1" fontAlgn="base" hangingPunct="1">
        <a:spcBef>
          <a:spcPct val="0"/>
        </a:spcBef>
        <a:spcAft>
          <a:spcPct val="30000"/>
        </a:spcAft>
        <a:buBlip>
          <a:blip r:embed="rId20"/>
        </a:buBlip>
        <a:defRPr sz="2200">
          <a:solidFill>
            <a:schemeClr val="tx1"/>
          </a:solidFill>
          <a:latin typeface="+mn-lt"/>
          <a:cs typeface="+mn-cs"/>
        </a:defRPr>
      </a:lvl3pPr>
      <a:lvl4pPr marL="1664876" indent="-228544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2761" indent="-22854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29848" indent="-22854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6934" indent="-22854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021" indent="-22854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1107" indent="-22854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7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4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0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6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3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20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6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92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60380" y="4836354"/>
            <a:ext cx="627185" cy="28336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rgbClr val="003274"/>
                </a:solidFill>
                <a:latin typeface="Arial"/>
                <a:cs typeface="Arial" pitchFamily="34" charset="0"/>
              </a:defRPr>
            </a:lvl1pPr>
          </a:lstStyle>
          <a:p>
            <a:pPr>
              <a:defRPr/>
            </a:pPr>
            <a:fld id="{21CC915F-257F-411A-8AFE-48317BC8C9B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930" y="844157"/>
            <a:ext cx="8424497" cy="3861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932" y="7"/>
            <a:ext cx="7631723" cy="721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3077" name="navigation8" descr="ujkm,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423" y="79775"/>
            <a:ext cx="888023" cy="58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714" r:id="rId1"/>
    <p:sldLayoutId id="2147487715" r:id="rId2"/>
    <p:sldLayoutId id="2147487716" r:id="rId3"/>
    <p:sldLayoutId id="2147487717" r:id="rId4"/>
    <p:sldLayoutId id="2147487718" r:id="rId5"/>
    <p:sldLayoutId id="2147487719" r:id="rId6"/>
    <p:sldLayoutId id="2147487720" r:id="rId7"/>
    <p:sldLayoutId id="2147487721" r:id="rId8"/>
    <p:sldLayoutId id="2147487722" r:id="rId9"/>
    <p:sldLayoutId id="2147487723" r:id="rId10"/>
    <p:sldLayoutId id="2147487724" r:id="rId11"/>
    <p:sldLayoutId id="2147487725" r:id="rId12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5pPr>
      <a:lvl6pPr marL="457087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6pPr>
      <a:lvl7pPr marL="914174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7pPr>
      <a:lvl8pPr marL="137126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8pPr>
      <a:lvl9pPr marL="1828346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9pPr>
    </p:titleStyle>
    <p:bodyStyle>
      <a:lvl1pPr marL="180930" indent="-180930" algn="l" rtl="0" eaLnBrk="1" fontAlgn="base" hangingPunct="1">
        <a:lnSpc>
          <a:spcPct val="110000"/>
        </a:lnSpc>
        <a:spcBef>
          <a:spcPct val="40000"/>
        </a:spcBef>
        <a:spcAft>
          <a:spcPct val="20000"/>
        </a:spcAft>
        <a:buBlip>
          <a:blip r:embed="rId16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274" indent="-177756" algn="l" rtl="0" eaLnBrk="1" fontAlgn="base" hangingPunct="1">
        <a:lnSpc>
          <a:spcPct val="110000"/>
        </a:lnSpc>
        <a:spcBef>
          <a:spcPct val="0"/>
        </a:spcBef>
        <a:spcAft>
          <a:spcPct val="20000"/>
        </a:spcAft>
        <a:buBlip>
          <a:blip r:embed="rId17"/>
        </a:buBlip>
        <a:defRPr sz="1400">
          <a:solidFill>
            <a:schemeClr val="tx1"/>
          </a:solidFill>
          <a:latin typeface="+mn-lt"/>
        </a:defRPr>
      </a:lvl2pPr>
      <a:lvl3pPr marL="1161762" indent="-268221" algn="l" rtl="0" eaLnBrk="1" fontAlgn="base" hangingPunct="1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</a:defRPr>
      </a:lvl3pPr>
      <a:lvl4pPr marL="1664876" indent="-228544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2761" indent="-22854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29848" indent="-22854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6934" indent="-22854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021" indent="-22854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1107" indent="-22854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7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4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0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6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3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20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6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92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747347" y="142877"/>
            <a:ext cx="821201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08" rIns="0" bIns="457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183176" y="1060849"/>
            <a:ext cx="8776188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29651" y="4875643"/>
            <a:ext cx="426426" cy="248840"/>
          </a:xfrm>
          <a:prstGeom prst="rect">
            <a:avLst/>
          </a:prstGeom>
        </p:spPr>
        <p:txBody>
          <a:bodyPr vert="horz" wrap="square" lIns="91417" tIns="45708" rIns="91417" bIns="45708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605D5C"/>
                </a:solidFill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0FFF5BE-0FCE-4491-A047-37E9E9D1FC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734620"/>
            <a:ext cx="9144000" cy="1083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8" rIns="91417" bIns="4570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solidFill>
                <a:srgbClr val="A9A9A9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0" y="4860134"/>
            <a:ext cx="9144000" cy="1191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3" name="TextBox 11"/>
          <p:cNvSpPr txBox="1">
            <a:spLocks noChangeArrowheads="1"/>
          </p:cNvSpPr>
          <p:nvPr/>
        </p:nvSpPr>
        <p:spPr bwMode="auto">
          <a:xfrm>
            <a:off x="7976089" y="4903030"/>
            <a:ext cx="996462" cy="246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7" tIns="45708" rIns="91417" bIns="45708">
            <a:spAutoFit/>
          </a:bodyPr>
          <a:lstStyle>
            <a:lvl1pPr eaLnBrk="0" hangingPunct="0">
              <a:defRPr sz="1600">
                <a:solidFill>
                  <a:schemeClr val="hlink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hlink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hlink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hlink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hlink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1000">
                <a:solidFill>
                  <a:srgbClr val="605D5C"/>
                </a:solidFill>
                <a:latin typeface="Verdana" pitchFamily="34" charset="0"/>
              </a:rPr>
              <a:t>страница</a:t>
            </a:r>
          </a:p>
        </p:txBody>
      </p:sp>
      <p:pic>
        <p:nvPicPr>
          <p:cNvPr id="4104" name="logo1" descr="ARMZ_logo_ru_mini.png"/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36" y="134547"/>
            <a:ext cx="424962" cy="491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logo2" descr="ARMZ_logo_en_mini.png"/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36" y="134547"/>
            <a:ext cx="424962" cy="491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727" r:id="rId1"/>
    <p:sldLayoutId id="2147487728" r:id="rId2"/>
    <p:sldLayoutId id="2147487729" r:id="rId3"/>
    <p:sldLayoutId id="2147487730" r:id="rId4"/>
    <p:sldLayoutId id="2147487731" r:id="rId5"/>
    <p:sldLayoutId id="2147487732" r:id="rId6"/>
    <p:sldLayoutId id="2147487733" r:id="rId7"/>
    <p:sldLayoutId id="2147487734" r:id="rId8"/>
    <p:sldLayoutId id="2147487735" r:id="rId9"/>
    <p:sldLayoutId id="2147487736" r:id="rId10"/>
    <p:sldLayoutId id="2147487737" r:id="rId11"/>
    <p:sldLayoutId id="2147487738" r:id="rId12"/>
    <p:sldLayoutId id="2147487739" r:id="rId13"/>
    <p:sldLayoutId id="2147487740" r:id="rId14"/>
    <p:sldLayoutId id="2147487741" r:id="rId15"/>
    <p:sldLayoutId id="2147487742" r:id="rId16"/>
    <p:sldLayoutId id="2147487743" r:id="rId17"/>
    <p:sldLayoutId id="2147487744" r:id="rId18"/>
    <p:sldLayoutId id="2147487745" r:id="rId19"/>
    <p:sldLayoutId id="2147487746" r:id="rId20"/>
    <p:sldLayoutId id="2147487747" r:id="rId21"/>
    <p:sldLayoutId id="2147487748" r:id="rId22"/>
    <p:sldLayoutId id="2147487749" r:id="rId23"/>
    <p:sldLayoutId id="2147487750" r:id="rId24"/>
    <p:sldLayoutId id="2147487751" r:id="rId25"/>
    <p:sldLayoutId id="2147487752" r:id="rId26"/>
    <p:sldLayoutId id="2147487753" r:id="rId27"/>
    <p:sldLayoutId id="2147487754" r:id="rId28"/>
    <p:sldLayoutId id="2147487755" r:id="rId29"/>
    <p:sldLayoutId id="2147487756" r:id="rId30"/>
    <p:sldLayoutId id="2147487757" r:id="rId31"/>
    <p:sldLayoutId id="2147487758" r:id="rId32"/>
    <p:sldLayoutId id="2147487759" r:id="rId33"/>
    <p:sldLayoutId id="2147487760" r:id="rId34"/>
    <p:sldLayoutId id="2147487761" r:id="rId35"/>
    <p:sldLayoutId id="2147487762" r:id="rId36"/>
    <p:sldLayoutId id="2147487763" r:id="rId37"/>
    <p:sldLayoutId id="2147487764" r:id="rId38"/>
    <p:sldLayoutId id="2147487765" r:id="rId39"/>
    <p:sldLayoutId id="2147487766" r:id="rId40"/>
    <p:sldLayoutId id="2147487767" r:id="rId41"/>
    <p:sldLayoutId id="2147487768" r:id="rId42"/>
    <p:sldLayoutId id="2147487769" r:id="rId43"/>
    <p:sldLayoutId id="2147487770" r:id="rId44"/>
    <p:sldLayoutId id="2147487771" r:id="rId45"/>
    <p:sldLayoutId id="2147487772" r:id="rId46"/>
    <p:sldLayoutId id="2147487773" r:id="rId47"/>
    <p:sldLayoutId id="2147487774" r:id="rId48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 kern="1200">
          <a:solidFill>
            <a:schemeClr val="tx2"/>
          </a:solidFill>
          <a:latin typeface="Evropa" pitchFamily="34" charset="0"/>
          <a:ea typeface="MS PGothic" pitchFamily="34" charset="-128"/>
          <a:cs typeface="MS PGothic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Evropa"/>
          <a:ea typeface="MS PGothic" pitchFamily="34" charset="-128"/>
          <a:cs typeface="MS PGothic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Evropa"/>
          <a:ea typeface="MS PGothic" pitchFamily="34" charset="-128"/>
          <a:cs typeface="MS PGothic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Evropa"/>
          <a:ea typeface="MS PGothic" pitchFamily="34" charset="-128"/>
          <a:cs typeface="MS PGothic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Evropa"/>
          <a:ea typeface="MS PGothic" pitchFamily="34" charset="-128"/>
          <a:cs typeface="MS PGothic"/>
        </a:defRPr>
      </a:lvl5pPr>
      <a:lvl6pPr marL="457087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Evropa"/>
        </a:defRPr>
      </a:lvl6pPr>
      <a:lvl7pPr marL="914174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Evropa"/>
        </a:defRPr>
      </a:lvl7pPr>
      <a:lvl8pPr marL="137126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Evropa"/>
        </a:defRPr>
      </a:lvl8pPr>
      <a:lvl9pPr marL="1828346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Evropa"/>
        </a:defRPr>
      </a:lvl9pPr>
    </p:titleStyle>
    <p:bodyStyle>
      <a:lvl1pPr marL="182517" indent="-182517" algn="l" rtl="0" eaLnBrk="1" fontAlgn="base" hangingPunct="1">
        <a:spcBef>
          <a:spcPct val="0"/>
        </a:spcBef>
        <a:spcAft>
          <a:spcPts val="598"/>
        </a:spcAft>
        <a:buBlip>
          <a:blip r:embed="rId52"/>
        </a:buBlip>
        <a:defRPr sz="12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1pPr>
      <a:lvl2pPr marL="347577" indent="-165058" algn="l" rtl="0" eaLnBrk="1" fontAlgn="base" hangingPunct="1">
        <a:spcBef>
          <a:spcPct val="0"/>
        </a:spcBef>
        <a:spcAft>
          <a:spcPts val="598"/>
        </a:spcAft>
        <a:buBlip>
          <a:blip r:embed="rId53"/>
        </a:buBlip>
        <a:defRPr sz="11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2pPr>
      <a:lvl3pPr marL="1142716" indent="-228544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3pPr>
      <a:lvl4pPr marL="1599803" indent="-228544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4pPr>
      <a:lvl5pPr marL="2056890" indent="-228544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5pPr>
      <a:lvl6pPr marL="2513977" indent="-228544" algn="l" defTabSz="91417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62" indent="-228544" algn="l" defTabSz="91417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50" indent="-228544" algn="l" defTabSz="91417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36" indent="-228544" algn="l" defTabSz="91417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7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4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0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6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3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20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6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92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 bwMode="auto">
          <a:xfrm>
            <a:off x="747347" y="142877"/>
            <a:ext cx="821201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08" rIns="0" bIns="457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5123" name="Текст 2"/>
          <p:cNvSpPr>
            <a:spLocks noGrp="1"/>
          </p:cNvSpPr>
          <p:nvPr>
            <p:ph type="body" idx="1"/>
          </p:nvPr>
        </p:nvSpPr>
        <p:spPr bwMode="auto">
          <a:xfrm>
            <a:off x="183176" y="1060849"/>
            <a:ext cx="8776188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29651" y="4875643"/>
            <a:ext cx="426426" cy="248840"/>
          </a:xfrm>
          <a:prstGeom prst="rect">
            <a:avLst/>
          </a:prstGeom>
        </p:spPr>
        <p:txBody>
          <a:bodyPr vert="horz" wrap="square" lIns="91417" tIns="45708" rIns="91417" bIns="45708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605D5C"/>
                </a:solidFill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9ED2092-32B9-480B-9177-4291E42BE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734621"/>
            <a:ext cx="9144000" cy="1083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8" rIns="91417" bIns="4570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solidFill>
                <a:srgbClr val="A9A9A9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0" y="4860134"/>
            <a:ext cx="9144000" cy="1191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7" name="TextBox 11"/>
          <p:cNvSpPr txBox="1">
            <a:spLocks noChangeArrowheads="1"/>
          </p:cNvSpPr>
          <p:nvPr/>
        </p:nvSpPr>
        <p:spPr bwMode="auto">
          <a:xfrm>
            <a:off x="7976089" y="4903031"/>
            <a:ext cx="996462" cy="246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7" tIns="45708" rIns="91417" bIns="45708">
            <a:spAutoFit/>
          </a:bodyPr>
          <a:lstStyle>
            <a:lvl1pPr eaLnBrk="0" hangingPunct="0">
              <a:defRPr sz="1600">
                <a:solidFill>
                  <a:schemeClr val="hlink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hlink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hlink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hlink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hlink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1000">
                <a:solidFill>
                  <a:srgbClr val="605D5C"/>
                </a:solidFill>
                <a:latin typeface="Verdana" pitchFamily="34" charset="0"/>
              </a:rPr>
              <a:t>страница</a:t>
            </a:r>
          </a:p>
        </p:txBody>
      </p:sp>
      <p:pic>
        <p:nvPicPr>
          <p:cNvPr id="5128" name="logo1" descr="ARMZ_logo_ru_mini.png"/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36" y="134547"/>
            <a:ext cx="424962" cy="491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logo2" descr="ARMZ_logo_en_mini.png"/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36" y="134547"/>
            <a:ext cx="424962" cy="491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776" r:id="rId1"/>
    <p:sldLayoutId id="2147487777" r:id="rId2"/>
    <p:sldLayoutId id="2147487778" r:id="rId3"/>
    <p:sldLayoutId id="2147487779" r:id="rId4"/>
    <p:sldLayoutId id="2147487780" r:id="rId5"/>
    <p:sldLayoutId id="2147487781" r:id="rId6"/>
    <p:sldLayoutId id="2147487782" r:id="rId7"/>
    <p:sldLayoutId id="2147487783" r:id="rId8"/>
    <p:sldLayoutId id="2147487784" r:id="rId9"/>
    <p:sldLayoutId id="2147487785" r:id="rId10"/>
    <p:sldLayoutId id="2147487786" r:id="rId11"/>
    <p:sldLayoutId id="2147487787" r:id="rId12"/>
    <p:sldLayoutId id="2147487788" r:id="rId13"/>
    <p:sldLayoutId id="2147487789" r:id="rId14"/>
    <p:sldLayoutId id="2147487790" r:id="rId15"/>
    <p:sldLayoutId id="2147487791" r:id="rId16"/>
    <p:sldLayoutId id="2147487792" r:id="rId17"/>
    <p:sldLayoutId id="2147487793" r:id="rId18"/>
    <p:sldLayoutId id="2147487794" r:id="rId19"/>
    <p:sldLayoutId id="2147487795" r:id="rId20"/>
    <p:sldLayoutId id="2147487796" r:id="rId21"/>
    <p:sldLayoutId id="2147487797" r:id="rId22"/>
    <p:sldLayoutId id="2147487798" r:id="rId23"/>
    <p:sldLayoutId id="2147487799" r:id="rId24"/>
    <p:sldLayoutId id="2147487800" r:id="rId25"/>
    <p:sldLayoutId id="2147487801" r:id="rId26"/>
    <p:sldLayoutId id="2147487802" r:id="rId27"/>
    <p:sldLayoutId id="2147487803" r:id="rId28"/>
    <p:sldLayoutId id="2147487804" r:id="rId29"/>
    <p:sldLayoutId id="2147487805" r:id="rId30"/>
    <p:sldLayoutId id="2147487806" r:id="rId31"/>
    <p:sldLayoutId id="2147487807" r:id="rId32"/>
    <p:sldLayoutId id="2147487808" r:id="rId33"/>
    <p:sldLayoutId id="2147487809" r:id="rId34"/>
    <p:sldLayoutId id="2147487810" r:id="rId35"/>
    <p:sldLayoutId id="2147487811" r:id="rId36"/>
    <p:sldLayoutId id="2147487812" r:id="rId37"/>
    <p:sldLayoutId id="2147487813" r:id="rId38"/>
    <p:sldLayoutId id="2147487814" r:id="rId39"/>
    <p:sldLayoutId id="2147487815" r:id="rId40"/>
    <p:sldLayoutId id="2147487816" r:id="rId41"/>
    <p:sldLayoutId id="2147487817" r:id="rId42"/>
    <p:sldLayoutId id="2147487818" r:id="rId43"/>
    <p:sldLayoutId id="2147487819" r:id="rId44"/>
    <p:sldLayoutId id="2147487820" r:id="rId45"/>
    <p:sldLayoutId id="2147487821" r:id="rId46"/>
    <p:sldLayoutId id="2147487822" r:id="rId47"/>
    <p:sldLayoutId id="2147487823" r:id="rId48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 kern="1200">
          <a:solidFill>
            <a:schemeClr val="tx2"/>
          </a:solidFill>
          <a:latin typeface="Evropa" pitchFamily="34" charset="0"/>
          <a:ea typeface="MS PGothic" pitchFamily="34" charset="-128"/>
          <a:cs typeface="MS PGothic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Evropa"/>
          <a:ea typeface="MS PGothic" pitchFamily="34" charset="-128"/>
          <a:cs typeface="MS PGothic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Evropa"/>
          <a:ea typeface="MS PGothic" pitchFamily="34" charset="-128"/>
          <a:cs typeface="MS PGothic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Evropa"/>
          <a:ea typeface="MS PGothic" pitchFamily="34" charset="-128"/>
          <a:cs typeface="MS PGothic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Evropa"/>
          <a:ea typeface="MS PGothic" pitchFamily="34" charset="-128"/>
          <a:cs typeface="MS PGothic"/>
        </a:defRPr>
      </a:lvl5pPr>
      <a:lvl6pPr marL="457087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Evropa"/>
        </a:defRPr>
      </a:lvl6pPr>
      <a:lvl7pPr marL="914174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Evropa"/>
        </a:defRPr>
      </a:lvl7pPr>
      <a:lvl8pPr marL="137126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Evropa"/>
        </a:defRPr>
      </a:lvl8pPr>
      <a:lvl9pPr marL="1828346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Evropa"/>
        </a:defRPr>
      </a:lvl9pPr>
    </p:titleStyle>
    <p:bodyStyle>
      <a:lvl1pPr marL="182517" indent="-182517" algn="l" rtl="0" eaLnBrk="1" fontAlgn="base" hangingPunct="1">
        <a:spcBef>
          <a:spcPct val="0"/>
        </a:spcBef>
        <a:spcAft>
          <a:spcPts val="598"/>
        </a:spcAft>
        <a:buBlip>
          <a:blip r:embed="rId52"/>
        </a:buBlip>
        <a:defRPr sz="12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1pPr>
      <a:lvl2pPr marL="347577" indent="-165058" algn="l" rtl="0" eaLnBrk="1" fontAlgn="base" hangingPunct="1">
        <a:spcBef>
          <a:spcPct val="0"/>
        </a:spcBef>
        <a:spcAft>
          <a:spcPts val="598"/>
        </a:spcAft>
        <a:buBlip>
          <a:blip r:embed="rId53"/>
        </a:buBlip>
        <a:defRPr sz="11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2pPr>
      <a:lvl3pPr marL="1142716" indent="-228544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3pPr>
      <a:lvl4pPr marL="1599803" indent="-228544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4pPr>
      <a:lvl5pPr marL="2056890" indent="-228544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5pPr>
      <a:lvl6pPr marL="2513977" indent="-228544" algn="l" defTabSz="91417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62" indent="-228544" algn="l" defTabSz="91417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50" indent="-228544" algn="l" defTabSz="91417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36" indent="-228544" algn="l" defTabSz="91417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7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4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0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6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3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20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6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92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60376" y="4836352"/>
            <a:ext cx="627185" cy="28336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rgbClr val="003274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5FBE4004-5477-4347-A99A-6EE775E9033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926" y="844155"/>
            <a:ext cx="8424497" cy="3861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928" y="5"/>
            <a:ext cx="7631723" cy="721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2053" name="navigation8" descr="ujkm,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419" y="79774"/>
            <a:ext cx="888023" cy="58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379" r:id="rId1"/>
    <p:sldLayoutId id="2147487380" r:id="rId2"/>
    <p:sldLayoutId id="2147487381" r:id="rId3"/>
    <p:sldLayoutId id="2147487382" r:id="rId4"/>
    <p:sldLayoutId id="2147487383" r:id="rId5"/>
    <p:sldLayoutId id="2147487384" r:id="rId6"/>
    <p:sldLayoutId id="2147487385" r:id="rId7"/>
    <p:sldLayoutId id="2147487386" r:id="rId8"/>
    <p:sldLayoutId id="2147487387" r:id="rId9"/>
    <p:sldLayoutId id="2147487388" r:id="rId10"/>
    <p:sldLayoutId id="2147487389" r:id="rId11"/>
    <p:sldLayoutId id="2147487390" r:id="rId12"/>
    <p:sldLayoutId id="2147487637" r:id="rId13"/>
    <p:sldLayoutId id="2147487639" r:id="rId14"/>
    <p:sldLayoutId id="2147487640" r:id="rId15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5pPr>
      <a:lvl6pPr marL="457087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6pPr>
      <a:lvl7pPr marL="914174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7pPr>
      <a:lvl8pPr marL="137126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8pPr>
      <a:lvl9pPr marL="1828346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9pPr>
    </p:titleStyle>
    <p:bodyStyle>
      <a:lvl1pPr marL="180930" indent="-180930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9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274" indent="-177756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20"/>
        </a:buBlip>
        <a:defRPr sz="1400">
          <a:solidFill>
            <a:schemeClr val="tx1"/>
          </a:solidFill>
          <a:latin typeface="+mn-lt"/>
          <a:cs typeface="+mn-cs"/>
        </a:defRPr>
      </a:lvl2pPr>
      <a:lvl3pPr marL="1161762" indent="-268221" algn="l" rtl="0" eaLnBrk="0" fontAlgn="base" hangingPunct="0">
        <a:spcBef>
          <a:spcPct val="0"/>
        </a:spcBef>
        <a:spcAft>
          <a:spcPct val="30000"/>
        </a:spcAft>
        <a:buBlip>
          <a:blip r:embed="rId20"/>
        </a:buBlip>
        <a:defRPr sz="2200">
          <a:solidFill>
            <a:schemeClr val="tx1"/>
          </a:solidFill>
          <a:latin typeface="+mn-lt"/>
          <a:cs typeface="+mn-cs"/>
        </a:defRPr>
      </a:lvl3pPr>
      <a:lvl4pPr marL="1664876" indent="-22854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2761" indent="-22854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29848" indent="-22854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6934" indent="-22854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021" indent="-22854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1107" indent="-22854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7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4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0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6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3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20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6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92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 bwMode="auto">
          <a:xfrm>
            <a:off x="747347" y="142877"/>
            <a:ext cx="821201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08" rIns="0" bIns="457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6147" name="Текст 2"/>
          <p:cNvSpPr>
            <a:spLocks noGrp="1"/>
          </p:cNvSpPr>
          <p:nvPr>
            <p:ph type="body" idx="1"/>
          </p:nvPr>
        </p:nvSpPr>
        <p:spPr bwMode="auto">
          <a:xfrm>
            <a:off x="183176" y="1060849"/>
            <a:ext cx="8776188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29651" y="4875643"/>
            <a:ext cx="426426" cy="248840"/>
          </a:xfrm>
          <a:prstGeom prst="rect">
            <a:avLst/>
          </a:prstGeom>
        </p:spPr>
        <p:txBody>
          <a:bodyPr vert="horz" wrap="square" lIns="91417" tIns="45708" rIns="91417" bIns="45708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605D5C"/>
                </a:solidFill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072B0CA-4929-4672-857E-26DC35B6C1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734622"/>
            <a:ext cx="9144000" cy="1083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8" rIns="91417" bIns="4570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solidFill>
                <a:srgbClr val="A9A9A9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0" y="4860134"/>
            <a:ext cx="9144000" cy="1191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1" name="TextBox 11"/>
          <p:cNvSpPr txBox="1">
            <a:spLocks noChangeArrowheads="1"/>
          </p:cNvSpPr>
          <p:nvPr/>
        </p:nvSpPr>
        <p:spPr bwMode="auto">
          <a:xfrm>
            <a:off x="7976089" y="4903032"/>
            <a:ext cx="996462" cy="246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7" tIns="45708" rIns="91417" bIns="45708">
            <a:spAutoFit/>
          </a:bodyPr>
          <a:lstStyle>
            <a:lvl1pPr eaLnBrk="0" hangingPunct="0">
              <a:defRPr sz="1600">
                <a:solidFill>
                  <a:schemeClr val="hlink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hlink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hlink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hlink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hlink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1000">
                <a:solidFill>
                  <a:srgbClr val="605D5C"/>
                </a:solidFill>
                <a:latin typeface="Verdana" pitchFamily="34" charset="0"/>
              </a:rPr>
              <a:t>страница</a:t>
            </a:r>
          </a:p>
        </p:txBody>
      </p:sp>
      <p:pic>
        <p:nvPicPr>
          <p:cNvPr id="6152" name="logo1" descr="ARMZ_logo_ru_mini.png"/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36" y="134547"/>
            <a:ext cx="424962" cy="491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logo2" descr="ARMZ_logo_en_mini.png"/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36" y="134547"/>
            <a:ext cx="424962" cy="491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825" r:id="rId1"/>
    <p:sldLayoutId id="2147487826" r:id="rId2"/>
    <p:sldLayoutId id="2147487827" r:id="rId3"/>
    <p:sldLayoutId id="2147487828" r:id="rId4"/>
    <p:sldLayoutId id="2147487829" r:id="rId5"/>
    <p:sldLayoutId id="2147487830" r:id="rId6"/>
    <p:sldLayoutId id="2147487831" r:id="rId7"/>
    <p:sldLayoutId id="2147487832" r:id="rId8"/>
    <p:sldLayoutId id="2147487833" r:id="rId9"/>
    <p:sldLayoutId id="2147487834" r:id="rId10"/>
    <p:sldLayoutId id="2147487835" r:id="rId11"/>
    <p:sldLayoutId id="2147487836" r:id="rId12"/>
    <p:sldLayoutId id="2147487837" r:id="rId13"/>
    <p:sldLayoutId id="2147487838" r:id="rId14"/>
    <p:sldLayoutId id="2147487839" r:id="rId15"/>
    <p:sldLayoutId id="2147487840" r:id="rId16"/>
    <p:sldLayoutId id="2147487841" r:id="rId17"/>
    <p:sldLayoutId id="2147487842" r:id="rId18"/>
    <p:sldLayoutId id="2147487843" r:id="rId19"/>
    <p:sldLayoutId id="2147487844" r:id="rId20"/>
    <p:sldLayoutId id="2147487845" r:id="rId21"/>
    <p:sldLayoutId id="2147487846" r:id="rId22"/>
    <p:sldLayoutId id="2147487847" r:id="rId23"/>
    <p:sldLayoutId id="2147487848" r:id="rId24"/>
    <p:sldLayoutId id="2147487849" r:id="rId25"/>
    <p:sldLayoutId id="2147487850" r:id="rId26"/>
    <p:sldLayoutId id="2147487851" r:id="rId27"/>
    <p:sldLayoutId id="2147487852" r:id="rId28"/>
    <p:sldLayoutId id="2147487853" r:id="rId29"/>
    <p:sldLayoutId id="2147487854" r:id="rId30"/>
    <p:sldLayoutId id="2147487855" r:id="rId31"/>
    <p:sldLayoutId id="2147487856" r:id="rId32"/>
    <p:sldLayoutId id="2147487857" r:id="rId33"/>
    <p:sldLayoutId id="2147487858" r:id="rId34"/>
    <p:sldLayoutId id="2147487859" r:id="rId35"/>
    <p:sldLayoutId id="2147487860" r:id="rId36"/>
    <p:sldLayoutId id="2147487861" r:id="rId37"/>
    <p:sldLayoutId id="2147487862" r:id="rId38"/>
    <p:sldLayoutId id="2147487863" r:id="rId39"/>
    <p:sldLayoutId id="2147487864" r:id="rId40"/>
    <p:sldLayoutId id="2147487865" r:id="rId41"/>
    <p:sldLayoutId id="2147487866" r:id="rId42"/>
    <p:sldLayoutId id="2147487867" r:id="rId43"/>
    <p:sldLayoutId id="2147487868" r:id="rId44"/>
    <p:sldLayoutId id="2147487869" r:id="rId45"/>
    <p:sldLayoutId id="2147487870" r:id="rId46"/>
    <p:sldLayoutId id="2147487871" r:id="rId47"/>
    <p:sldLayoutId id="2147487872" r:id="rId48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 kern="1200">
          <a:solidFill>
            <a:schemeClr val="tx2"/>
          </a:solidFill>
          <a:latin typeface="Evropa" pitchFamily="34" charset="0"/>
          <a:ea typeface="MS PGothic" pitchFamily="34" charset="-128"/>
          <a:cs typeface="MS PGothic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Evropa"/>
          <a:ea typeface="MS PGothic" pitchFamily="34" charset="-128"/>
          <a:cs typeface="MS PGothic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Evropa"/>
          <a:ea typeface="MS PGothic" pitchFamily="34" charset="-128"/>
          <a:cs typeface="MS PGothic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Evropa"/>
          <a:ea typeface="MS PGothic" pitchFamily="34" charset="-128"/>
          <a:cs typeface="MS PGothic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Evropa"/>
          <a:ea typeface="MS PGothic" pitchFamily="34" charset="-128"/>
          <a:cs typeface="MS PGothic"/>
        </a:defRPr>
      </a:lvl5pPr>
      <a:lvl6pPr marL="457087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Evropa"/>
        </a:defRPr>
      </a:lvl6pPr>
      <a:lvl7pPr marL="914174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Evropa"/>
        </a:defRPr>
      </a:lvl7pPr>
      <a:lvl8pPr marL="137126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Evropa"/>
        </a:defRPr>
      </a:lvl8pPr>
      <a:lvl9pPr marL="1828346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Evropa"/>
        </a:defRPr>
      </a:lvl9pPr>
    </p:titleStyle>
    <p:bodyStyle>
      <a:lvl1pPr marL="182517" indent="-182517" algn="l" rtl="0" eaLnBrk="1" fontAlgn="base" hangingPunct="1">
        <a:spcBef>
          <a:spcPct val="0"/>
        </a:spcBef>
        <a:spcAft>
          <a:spcPts val="598"/>
        </a:spcAft>
        <a:buBlip>
          <a:blip r:embed="rId52"/>
        </a:buBlip>
        <a:defRPr sz="12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1pPr>
      <a:lvl2pPr marL="347577" indent="-165058" algn="l" rtl="0" eaLnBrk="1" fontAlgn="base" hangingPunct="1">
        <a:spcBef>
          <a:spcPct val="0"/>
        </a:spcBef>
        <a:spcAft>
          <a:spcPts val="598"/>
        </a:spcAft>
        <a:buBlip>
          <a:blip r:embed="rId53"/>
        </a:buBlip>
        <a:defRPr sz="11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2pPr>
      <a:lvl3pPr marL="1142716" indent="-228544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3pPr>
      <a:lvl4pPr marL="1599803" indent="-228544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4pPr>
      <a:lvl5pPr marL="2056890" indent="-228544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5pPr>
      <a:lvl6pPr marL="2513977" indent="-228544" algn="l" defTabSz="91417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62" indent="-228544" algn="l" defTabSz="91417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50" indent="-228544" algn="l" defTabSz="91417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36" indent="-228544" algn="l" defTabSz="91417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7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4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0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6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3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20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6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92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85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7" y="4836362"/>
            <a:ext cx="627062" cy="283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 eaLnBrk="1" hangingPunct="1">
              <a:defRPr sz="2100" b="1"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2762EE4B-176A-46DE-97A9-B33DA27D050C}" type="slidenum">
              <a:rPr lang="ru-RU" altLang="ru-RU">
                <a:cs typeface="Arial" charset="0"/>
              </a:rPr>
              <a:pPr>
                <a:defRPr/>
              </a:pPr>
              <a:t>‹#›</a:t>
            </a:fld>
            <a:endParaRPr lang="ru-RU" altLang="ru-RU">
              <a:cs typeface="Arial" charset="0"/>
            </a:endParaRPr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5" y="844161"/>
            <a:ext cx="8424862" cy="3861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</p:txBody>
      </p:sp>
      <p:sp>
        <p:nvSpPr>
          <p:cNvPr id="2052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468328" y="11"/>
            <a:ext cx="7634287" cy="721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2053" name="Picture 23" descr="ujkm,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369" y="79775"/>
            <a:ext cx="885825" cy="58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1814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874" r:id="rId1"/>
    <p:sldLayoutId id="2147487875" r:id="rId2"/>
    <p:sldLayoutId id="2147487876" r:id="rId3"/>
    <p:sldLayoutId id="2147487877" r:id="rId4"/>
    <p:sldLayoutId id="2147487878" r:id="rId5"/>
    <p:sldLayoutId id="2147487879" r:id="rId6"/>
    <p:sldLayoutId id="2147487880" r:id="rId7"/>
    <p:sldLayoutId id="2147487881" r:id="rId8"/>
    <p:sldLayoutId id="2147487882" r:id="rId9"/>
    <p:sldLayoutId id="2147487883" r:id="rId10"/>
    <p:sldLayoutId id="2147487884" r:id="rId11"/>
    <p:sldLayoutId id="2147487885" r:id="rId12"/>
    <p:sldLayoutId id="2147487886" r:id="rId13"/>
    <p:sldLayoutId id="2147487887" r:id="rId14"/>
    <p:sldLayoutId id="2147487888" r:id="rId15"/>
    <p:sldLayoutId id="2147487889" r:id="rId16"/>
    <p:sldLayoutId id="2147487890" r:id="rId17"/>
  </p:sldLayoutIdLst>
  <p:transition spd="slow">
    <p:push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hlink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hlink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hlink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hlink"/>
          </a:solidFill>
          <a:latin typeface="Arial" charset="0"/>
        </a:defRPr>
      </a:lvl5pPr>
      <a:lvl6pPr marL="435896" algn="l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hlink"/>
          </a:solidFill>
          <a:latin typeface="Arial" charset="0"/>
        </a:defRPr>
      </a:lvl6pPr>
      <a:lvl7pPr marL="871792" algn="l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hlink"/>
          </a:solidFill>
          <a:latin typeface="Arial" charset="0"/>
        </a:defRPr>
      </a:lvl7pPr>
      <a:lvl8pPr marL="1307688" algn="l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hlink"/>
          </a:solidFill>
          <a:latin typeface="Arial" charset="0"/>
        </a:defRPr>
      </a:lvl8pPr>
      <a:lvl9pPr marL="1743584" algn="l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hlink"/>
          </a:solidFill>
          <a:latin typeface="Arial" charset="0"/>
        </a:defRPr>
      </a:lvl9pPr>
    </p:titleStyle>
    <p:bodyStyle>
      <a:lvl1pPr marL="169821" indent="-169821" algn="l" rtl="0" eaLnBrk="1" fontAlgn="base" hangingPunct="1">
        <a:lnSpc>
          <a:spcPct val="110000"/>
        </a:lnSpc>
        <a:spcBef>
          <a:spcPct val="40000"/>
        </a:spcBef>
        <a:spcAft>
          <a:spcPct val="20000"/>
        </a:spcAft>
        <a:buBlip>
          <a:blip r:embed="rId21"/>
        </a:buBlip>
        <a:defRPr sz="1500">
          <a:solidFill>
            <a:schemeClr val="tx1"/>
          </a:solidFill>
          <a:latin typeface="+mn-lt"/>
          <a:ea typeface="+mn-ea"/>
          <a:cs typeface="+mn-cs"/>
        </a:defRPr>
      </a:lvl1pPr>
      <a:lvl2pPr marL="341228" indent="-166646" algn="l" rtl="0" eaLnBrk="1" fontAlgn="base" hangingPunct="1">
        <a:lnSpc>
          <a:spcPct val="110000"/>
        </a:lnSpc>
        <a:spcBef>
          <a:spcPct val="0"/>
        </a:spcBef>
        <a:spcAft>
          <a:spcPct val="20000"/>
        </a:spcAft>
        <a:buBlip>
          <a:blip r:embed="rId22"/>
        </a:buBlip>
        <a:defRPr sz="1300">
          <a:solidFill>
            <a:schemeClr val="tx1"/>
          </a:solidFill>
          <a:latin typeface="+mn-lt"/>
        </a:defRPr>
      </a:lvl2pPr>
      <a:lvl3pPr marL="1106214" indent="-253936" algn="l" rtl="0" eaLnBrk="1" fontAlgn="base" hangingPunct="1">
        <a:spcBef>
          <a:spcPct val="0"/>
        </a:spcBef>
        <a:spcAft>
          <a:spcPct val="30000"/>
        </a:spcAft>
        <a:buBlip>
          <a:blip r:embed="rId22"/>
        </a:buBlip>
        <a:defRPr sz="2100">
          <a:solidFill>
            <a:schemeClr val="tx1"/>
          </a:solidFill>
          <a:latin typeface="+mn-lt"/>
        </a:defRPr>
      </a:lvl3pPr>
      <a:lvl4pPr marL="1585519" indent="-215847" algn="l" rtl="0" eaLnBrk="1" fontAlgn="base" hangingPunct="1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</a:defRPr>
      </a:lvl4pPr>
      <a:lvl5pPr marL="1974360" indent="-215847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5pPr>
      <a:lvl6pPr marL="2412562" indent="-217948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6pPr>
      <a:lvl7pPr marL="2848457" indent="-217948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7pPr>
      <a:lvl8pPr marL="3284354" indent="-217948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8pPr>
      <a:lvl9pPr marL="3720250" indent="-217948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87179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5896" algn="l" defTabSz="87179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71792" algn="l" defTabSz="87179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07688" algn="l" defTabSz="87179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43584" algn="l" defTabSz="87179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79479" algn="l" defTabSz="87179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15376" algn="l" defTabSz="87179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51272" algn="l" defTabSz="87179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87167" algn="l" defTabSz="87179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046" y="326732"/>
            <a:ext cx="884237" cy="401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9761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892" r:id="rId1"/>
    <p:sldLayoutId id="2147487893" r:id="rId2"/>
    <p:sldLayoutId id="2147487894" r:id="rId3"/>
    <p:sldLayoutId id="2147487895" r:id="rId4"/>
    <p:sldLayoutId id="2147487896" r:id="rId5"/>
    <p:sldLayoutId id="2147487897" r:id="rId6"/>
    <p:sldLayoutId id="2147487898" r:id="rId7"/>
    <p:sldLayoutId id="2147487899" r:id="rId8"/>
    <p:sldLayoutId id="2147487900" r:id="rId9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 Light" pitchFamily="34" charset="0"/>
        </a:defRPr>
      </a:lvl5pPr>
      <a:lvl6pPr marL="53611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 Light" pitchFamily="34" charset="0"/>
        </a:defRPr>
      </a:lvl6pPr>
      <a:lvl7pPr marL="107223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 Light" pitchFamily="34" charset="0"/>
        </a:defRPr>
      </a:lvl7pPr>
      <a:lvl8pPr marL="160835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 Light" pitchFamily="34" charset="0"/>
        </a:defRPr>
      </a:lvl8pPr>
      <a:lvl9pPr marL="214446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 Light" pitchFamily="34" charset="0"/>
        </a:defRPr>
      </a:lvl9pPr>
    </p:titleStyle>
    <p:bodyStyle>
      <a:lvl1pPr marL="268059" indent="-268059" algn="l" rtl="0" eaLnBrk="1" fontAlgn="base" hangingPunct="1">
        <a:lnSpc>
          <a:spcPct val="90000"/>
        </a:lnSpc>
        <a:spcBef>
          <a:spcPts val="1173"/>
        </a:spcBef>
        <a:spcAft>
          <a:spcPct val="0"/>
        </a:spcAft>
        <a:buFont typeface="Arial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804177" indent="-268059" algn="l" rtl="0" eaLnBrk="1" fontAlgn="base" hangingPunct="1">
        <a:lnSpc>
          <a:spcPct val="90000"/>
        </a:lnSpc>
        <a:spcBef>
          <a:spcPts val="586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340293" indent="-268059" algn="l" rtl="0" eaLnBrk="1" fontAlgn="base" hangingPunct="1">
        <a:lnSpc>
          <a:spcPct val="90000"/>
        </a:lnSpc>
        <a:spcBef>
          <a:spcPts val="586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876411" indent="-268059" algn="l" rtl="0" eaLnBrk="1" fontAlgn="base" hangingPunct="1">
        <a:lnSpc>
          <a:spcPct val="90000"/>
        </a:lnSpc>
        <a:spcBef>
          <a:spcPts val="586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412526" indent="-268059" algn="l" rtl="0" eaLnBrk="1" fontAlgn="base" hangingPunct="1">
        <a:lnSpc>
          <a:spcPct val="90000"/>
        </a:lnSpc>
        <a:spcBef>
          <a:spcPts val="586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948643" indent="-268059" algn="l" defTabSz="1072234" rtl="0" eaLnBrk="1" latinLnBrk="0" hangingPunct="1">
        <a:lnSpc>
          <a:spcPct val="90000"/>
        </a:lnSpc>
        <a:spcBef>
          <a:spcPts val="586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484760" indent="-268059" algn="l" defTabSz="1072234" rtl="0" eaLnBrk="1" latinLnBrk="0" hangingPunct="1">
        <a:lnSpc>
          <a:spcPct val="90000"/>
        </a:lnSpc>
        <a:spcBef>
          <a:spcPts val="586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4020877" indent="-268059" algn="l" defTabSz="1072234" rtl="0" eaLnBrk="1" latinLnBrk="0" hangingPunct="1">
        <a:lnSpc>
          <a:spcPct val="90000"/>
        </a:lnSpc>
        <a:spcBef>
          <a:spcPts val="586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556994" indent="-268059" algn="l" defTabSz="1072234" rtl="0" eaLnBrk="1" latinLnBrk="0" hangingPunct="1">
        <a:lnSpc>
          <a:spcPct val="90000"/>
        </a:lnSpc>
        <a:spcBef>
          <a:spcPts val="586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223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117" algn="l" defTabSz="107223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234" algn="l" defTabSz="107223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8351" algn="l" defTabSz="107223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4468" algn="l" defTabSz="107223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0583" algn="l" defTabSz="107223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6701" algn="l" defTabSz="107223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2817" algn="l" defTabSz="107223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88936" algn="l" defTabSz="107223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5" y="273847"/>
            <a:ext cx="7886700" cy="994172"/>
          </a:xfrm>
          <a:prstGeom prst="rect">
            <a:avLst/>
          </a:prstGeom>
        </p:spPr>
        <p:txBody>
          <a:bodyPr vert="horz" lIns="91417" tIns="45708" rIns="91417" bIns="4570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5" y="1369219"/>
            <a:ext cx="7886700" cy="3263504"/>
          </a:xfrm>
          <a:prstGeom prst="rect">
            <a:avLst/>
          </a:prstGeom>
        </p:spPr>
        <p:txBody>
          <a:bodyPr vert="horz" lIns="91417" tIns="45708" rIns="91417" bIns="4570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97"/>
            <a:ext cx="2057400" cy="273844"/>
          </a:xfrm>
          <a:prstGeom prst="rect">
            <a:avLst/>
          </a:prstGeom>
        </p:spPr>
        <p:txBody>
          <a:bodyPr vert="horz" lIns="91417" tIns="45708" rIns="91417" bIns="45708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9C415-7DD7-4B68-8A64-FF1CCFADEED0}" type="datetime1">
              <a:rPr lang="ru-RU" smtClean="0"/>
              <a:t>01.07.2022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5" y="4767297"/>
            <a:ext cx="3086100" cy="273844"/>
          </a:xfrm>
          <a:prstGeom prst="rect">
            <a:avLst/>
          </a:prstGeom>
        </p:spPr>
        <p:txBody>
          <a:bodyPr vert="horz" lIns="91417" tIns="45708" rIns="91417" bIns="45708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2" y="4767297"/>
            <a:ext cx="2057400" cy="273844"/>
          </a:xfrm>
          <a:prstGeom prst="rect">
            <a:avLst/>
          </a:prstGeom>
        </p:spPr>
        <p:txBody>
          <a:bodyPr vert="horz" lIns="91417" tIns="45708" rIns="91417" bIns="45708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B55C5-B8EF-4676-8A89-5B180221E0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908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902" r:id="rId1"/>
    <p:sldLayoutId id="2147487903" r:id="rId2"/>
    <p:sldLayoutId id="2147487904" r:id="rId3"/>
  </p:sldLayoutIdLst>
  <p:hf hdr="0" ftr="0" dt="0"/>
  <p:txStyles>
    <p:titleStyle>
      <a:lvl1pPr algn="l" defTabSz="742766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692" indent="-185692" algn="l" defTabSz="742766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7075" indent="-185692" algn="l" defTabSz="742766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28458" indent="-185692" algn="l" defTabSz="742766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99841" indent="-185692" algn="l" defTabSz="742766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671223" indent="-185692" algn="l" defTabSz="742766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42607" indent="-185692" algn="l" defTabSz="742766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13989" indent="-185692" algn="l" defTabSz="742766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85372" indent="-185692" algn="l" defTabSz="742766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56754" indent="-185692" algn="l" defTabSz="742766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4276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1383" algn="l" defTabSz="74276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42766" algn="l" defTabSz="74276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14149" algn="l" defTabSz="74276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85532" algn="l" defTabSz="74276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56915" algn="l" defTabSz="74276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298" algn="l" defTabSz="74276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99681" algn="l" defTabSz="74276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71062" algn="l" defTabSz="74276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85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7" y="4836365"/>
            <a:ext cx="627062" cy="283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 eaLnBrk="1" hangingPunct="1">
              <a:defRPr sz="2100" b="1"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2762EE4B-176A-46DE-97A9-B33DA27D05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5" y="844164"/>
            <a:ext cx="8424862" cy="3861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</p:txBody>
      </p:sp>
      <p:sp>
        <p:nvSpPr>
          <p:cNvPr id="2052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468334" y="14"/>
            <a:ext cx="7634287" cy="721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2053" name="Picture 23" descr="ujkm,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375" y="79775"/>
            <a:ext cx="885825" cy="58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5541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906" r:id="rId1"/>
    <p:sldLayoutId id="2147487907" r:id="rId2"/>
    <p:sldLayoutId id="2147487908" r:id="rId3"/>
    <p:sldLayoutId id="2147487909" r:id="rId4"/>
    <p:sldLayoutId id="2147487910" r:id="rId5"/>
    <p:sldLayoutId id="2147487911" r:id="rId6"/>
    <p:sldLayoutId id="2147487912" r:id="rId7"/>
    <p:sldLayoutId id="2147487913" r:id="rId8"/>
    <p:sldLayoutId id="2147487914" r:id="rId9"/>
    <p:sldLayoutId id="2147487915" r:id="rId10"/>
    <p:sldLayoutId id="2147487916" r:id="rId11"/>
    <p:sldLayoutId id="2147487917" r:id="rId12"/>
    <p:sldLayoutId id="2147487918" r:id="rId13"/>
    <p:sldLayoutId id="2147487919" r:id="rId14"/>
    <p:sldLayoutId id="2147487920" r:id="rId15"/>
    <p:sldLayoutId id="2147487921" r:id="rId16"/>
    <p:sldLayoutId id="2147487922" r:id="rId17"/>
  </p:sldLayoutIdLst>
  <p:transition spd="slow">
    <p:push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hlink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hlink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hlink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hlink"/>
          </a:solidFill>
          <a:latin typeface="Arial" charset="0"/>
        </a:defRPr>
      </a:lvl5pPr>
      <a:lvl6pPr marL="435896" algn="l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hlink"/>
          </a:solidFill>
          <a:latin typeface="Arial" charset="0"/>
        </a:defRPr>
      </a:lvl6pPr>
      <a:lvl7pPr marL="871792" algn="l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hlink"/>
          </a:solidFill>
          <a:latin typeface="Arial" charset="0"/>
        </a:defRPr>
      </a:lvl7pPr>
      <a:lvl8pPr marL="1307688" algn="l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hlink"/>
          </a:solidFill>
          <a:latin typeface="Arial" charset="0"/>
        </a:defRPr>
      </a:lvl8pPr>
      <a:lvl9pPr marL="1743584" algn="l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hlink"/>
          </a:solidFill>
          <a:latin typeface="Arial" charset="0"/>
        </a:defRPr>
      </a:lvl9pPr>
    </p:titleStyle>
    <p:bodyStyle>
      <a:lvl1pPr marL="169821" indent="-169821" algn="l" rtl="0" eaLnBrk="1" fontAlgn="base" hangingPunct="1">
        <a:lnSpc>
          <a:spcPct val="110000"/>
        </a:lnSpc>
        <a:spcBef>
          <a:spcPct val="40000"/>
        </a:spcBef>
        <a:spcAft>
          <a:spcPct val="20000"/>
        </a:spcAft>
        <a:buBlip>
          <a:blip r:embed="rId21"/>
        </a:buBlip>
        <a:defRPr sz="1500">
          <a:solidFill>
            <a:schemeClr val="tx1"/>
          </a:solidFill>
          <a:latin typeface="+mn-lt"/>
          <a:ea typeface="+mn-ea"/>
          <a:cs typeface="+mn-cs"/>
        </a:defRPr>
      </a:lvl1pPr>
      <a:lvl2pPr marL="341228" indent="-166646" algn="l" rtl="0" eaLnBrk="1" fontAlgn="base" hangingPunct="1">
        <a:lnSpc>
          <a:spcPct val="110000"/>
        </a:lnSpc>
        <a:spcBef>
          <a:spcPct val="0"/>
        </a:spcBef>
        <a:spcAft>
          <a:spcPct val="20000"/>
        </a:spcAft>
        <a:buBlip>
          <a:blip r:embed="rId22"/>
        </a:buBlip>
        <a:defRPr sz="1300">
          <a:solidFill>
            <a:schemeClr val="tx1"/>
          </a:solidFill>
          <a:latin typeface="+mn-lt"/>
        </a:defRPr>
      </a:lvl2pPr>
      <a:lvl3pPr marL="1106214" indent="-253936" algn="l" rtl="0" eaLnBrk="1" fontAlgn="base" hangingPunct="1">
        <a:spcBef>
          <a:spcPct val="0"/>
        </a:spcBef>
        <a:spcAft>
          <a:spcPct val="30000"/>
        </a:spcAft>
        <a:buBlip>
          <a:blip r:embed="rId22"/>
        </a:buBlip>
        <a:defRPr sz="2100">
          <a:solidFill>
            <a:schemeClr val="tx1"/>
          </a:solidFill>
          <a:latin typeface="+mn-lt"/>
        </a:defRPr>
      </a:lvl3pPr>
      <a:lvl4pPr marL="1585519" indent="-215847" algn="l" rtl="0" eaLnBrk="1" fontAlgn="base" hangingPunct="1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</a:defRPr>
      </a:lvl4pPr>
      <a:lvl5pPr marL="1974360" indent="-215847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5pPr>
      <a:lvl6pPr marL="2412562" indent="-217948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6pPr>
      <a:lvl7pPr marL="2848457" indent="-217948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7pPr>
      <a:lvl8pPr marL="3284354" indent="-217948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8pPr>
      <a:lvl9pPr marL="3720250" indent="-217948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87179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5896" algn="l" defTabSz="87179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71792" algn="l" defTabSz="87179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07688" algn="l" defTabSz="87179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43584" algn="l" defTabSz="87179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79479" algn="l" defTabSz="87179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15376" algn="l" defTabSz="87179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51272" algn="l" defTabSz="87179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87167" algn="l" defTabSz="87179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21" y="43"/>
          <a:ext cx="161984" cy="121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764" name="Слайд think-cell" r:id="rId8" imgW="360" imgH="360" progId="TCLayout.ActiveDocument.1">
                  <p:embed/>
                </p:oleObj>
              </mc:Choice>
              <mc:Fallback>
                <p:oleObj name="Слайд think-cell" r:id="rId8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" y="43"/>
                        <a:ext cx="161984" cy="1214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286453" y="1481864"/>
            <a:ext cx="1572546" cy="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500" dirty="0"/>
              <a:t>Last Modified 25.04.2014 19:06 Russian Standard Time</a:t>
            </a:r>
            <a:endParaRPr lang="ru-RU" sz="1400" dirty="0"/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374617" y="3145363"/>
            <a:ext cx="1396216" cy="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500" dirty="0"/>
              <a:t>Printed 24.04.2014 20:59 Russian Standard Time</a:t>
            </a:r>
            <a:endParaRPr lang="ru-RU" sz="1400" dirty="0"/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55" y="1493001"/>
            <a:ext cx="438976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9184" y="215235"/>
            <a:ext cx="79451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9227" y="20653"/>
            <a:ext cx="73417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200" dirty="0">
                <a:solidFill>
                  <a:srgbClr val="808080"/>
                </a:solidFill>
                <a:latin typeface="+mn-lt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21511" y="709995"/>
            <a:ext cx="879411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400" dirty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21510" y="4677495"/>
            <a:ext cx="8722840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900" baseline="0" dirty="0">
                <a:latin typeface="+mn-lt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21489" y="4933996"/>
            <a:ext cx="7002570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marL="505197" indent="-505197" defTabSz="742009">
              <a:tabLst>
                <a:tab pos="507828" algn="l"/>
              </a:tabLst>
            </a:pPr>
            <a:r>
              <a:rPr lang="ru-RU" sz="900" baseline="0" dirty="0">
                <a:solidFill>
                  <a:schemeClr val="tx1"/>
                </a:solidFill>
                <a:latin typeface="+mn-lt"/>
              </a:rPr>
              <a:t>ИСТОЧНИК: источник</a:t>
            </a: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56" y="771435"/>
            <a:ext cx="4350892" cy="479850"/>
            <a:chOff x="915" y="635"/>
            <a:chExt cx="2686" cy="395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635"/>
              <a:ext cx="2686" cy="39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sz="1500" b="1" dirty="0"/>
                <a:t>Title</a:t>
              </a:r>
            </a:p>
            <a:p>
              <a:r>
                <a:rPr lang="ru-RU" sz="15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21488" y="4841013"/>
            <a:ext cx="8891762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1417" tIns="75785" rIns="91417" bIns="75785" anchor="ctr"/>
          <a:lstStyle/>
          <a:p>
            <a:pPr>
              <a:defRPr/>
            </a:pPr>
            <a:endParaRPr lang="ru-RU" sz="1500" dirty="0">
              <a:cs typeface="Arial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9184" y="676649"/>
            <a:ext cx="8885636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1417" tIns="75785" rIns="91417" bIns="75785" anchor="ctr"/>
          <a:lstStyle/>
          <a:p>
            <a:pPr>
              <a:defRPr/>
            </a:pPr>
            <a:endParaRPr lang="ru-RU" sz="1500" dirty="0">
              <a:cs typeface="Arial" charset="0"/>
            </a:endParaRPr>
          </a:p>
        </p:txBody>
      </p:sp>
      <p:pic>
        <p:nvPicPr>
          <p:cNvPr id="18" name="navigation8" descr="ujkm,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178325" y="31843"/>
            <a:ext cx="905490" cy="601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96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924" r:id="rId1"/>
    <p:sldLayoutId id="2147487925" r:id="rId2"/>
    <p:sldLayoutId id="2147487926" r:id="rId3"/>
    <p:sldLayoutId id="2147487927" r:id="rId4"/>
  </p:sldLayoutIdLst>
  <p:hf hdr="0" ftr="0" dt="0"/>
  <p:txStyles>
    <p:titleStyle>
      <a:lvl1pPr algn="l" defTabSz="742009" rtl="0" eaLnBrk="1" fontAlgn="base" hangingPunct="1">
        <a:spcBef>
          <a:spcPct val="0"/>
        </a:spcBef>
        <a:spcAft>
          <a:spcPct val="0"/>
        </a:spcAft>
        <a:tabLst>
          <a:tab pos="296015" algn="l"/>
        </a:tabLst>
        <a:defRPr sz="16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742009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2pPr>
      <a:lvl3pPr algn="l" defTabSz="742009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3pPr>
      <a:lvl4pPr algn="l" defTabSz="742009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4pPr>
      <a:lvl5pPr algn="l" defTabSz="742009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5pPr>
      <a:lvl6pPr marL="378897" algn="l" defTabSz="742009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6pPr>
      <a:lvl7pPr marL="757796" algn="l" defTabSz="742009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7pPr>
      <a:lvl8pPr marL="1136693" algn="l" defTabSz="742009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8pPr>
      <a:lvl9pPr marL="1515592" algn="l" defTabSz="742009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742009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160505" indent="-159191" algn="l" defTabSz="74200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400">
          <a:solidFill>
            <a:schemeClr val="tx1"/>
          </a:solidFill>
          <a:latin typeface="+mn-lt"/>
        </a:defRPr>
      </a:lvl2pPr>
      <a:lvl3pPr marL="378897" indent="-217077" algn="l" defTabSz="74200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400">
          <a:solidFill>
            <a:schemeClr val="tx1"/>
          </a:solidFill>
          <a:latin typeface="+mn-lt"/>
        </a:defRPr>
      </a:lvl3pPr>
      <a:lvl4pPr marL="509145" indent="-128931" algn="l" defTabSz="74200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400">
          <a:solidFill>
            <a:schemeClr val="tx1"/>
          </a:solidFill>
          <a:latin typeface="+mn-lt"/>
        </a:defRPr>
      </a:lvl4pPr>
      <a:lvl5pPr marL="621393" indent="-107881" algn="l" defTabSz="74200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400">
          <a:solidFill>
            <a:schemeClr val="tx1"/>
          </a:solidFill>
          <a:latin typeface="+mn-lt"/>
        </a:defRPr>
      </a:lvl5pPr>
      <a:lvl6pPr marL="621393" indent="-107881" algn="l" defTabSz="74200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400">
          <a:solidFill>
            <a:schemeClr val="tx1"/>
          </a:solidFill>
          <a:latin typeface="+mn-lt"/>
        </a:defRPr>
      </a:lvl6pPr>
      <a:lvl7pPr marL="621393" indent="-107881" algn="l" defTabSz="74200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400">
          <a:solidFill>
            <a:schemeClr val="tx1"/>
          </a:solidFill>
          <a:latin typeface="+mn-lt"/>
        </a:defRPr>
      </a:lvl7pPr>
      <a:lvl8pPr marL="621393" indent="-107881" algn="l" defTabSz="74200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400">
          <a:solidFill>
            <a:schemeClr val="tx1"/>
          </a:solidFill>
          <a:latin typeface="+mn-lt"/>
        </a:defRPr>
      </a:lvl8pPr>
      <a:lvl9pPr marL="621393" indent="-107881" algn="l" defTabSz="74200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577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8897" algn="l" defTabSz="7577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57796" algn="l" defTabSz="7577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36693" algn="l" defTabSz="7577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15592" algn="l" defTabSz="7577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94489" algn="l" defTabSz="7577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73388" algn="l" defTabSz="7577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52286" algn="l" defTabSz="7577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184" algn="l" defTabSz="7577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60400" y="4836369"/>
            <a:ext cx="627185" cy="28336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rgbClr val="003274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5FBE4004-5477-4347-A99A-6EE775E9033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942" y="844166"/>
            <a:ext cx="8424497" cy="3861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951" y="20"/>
            <a:ext cx="7631723" cy="721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2053" name="navigation8" descr="ujkm,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445" y="79775"/>
            <a:ext cx="888023" cy="58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4152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929" r:id="rId1"/>
    <p:sldLayoutId id="2147487930" r:id="rId2"/>
    <p:sldLayoutId id="2147487931" r:id="rId3"/>
    <p:sldLayoutId id="2147487932" r:id="rId4"/>
    <p:sldLayoutId id="2147487933" r:id="rId5"/>
    <p:sldLayoutId id="2147487934" r:id="rId6"/>
    <p:sldLayoutId id="2147487935" r:id="rId7"/>
    <p:sldLayoutId id="2147487936" r:id="rId8"/>
    <p:sldLayoutId id="2147487937" r:id="rId9"/>
    <p:sldLayoutId id="2147487938" r:id="rId10"/>
    <p:sldLayoutId id="2147487939" r:id="rId11"/>
    <p:sldLayoutId id="2147487940" r:id="rId12"/>
    <p:sldLayoutId id="2147487941" r:id="rId13"/>
    <p:sldLayoutId id="2147487942" r:id="rId14"/>
    <p:sldLayoutId id="2147487943" r:id="rId15"/>
    <p:sldLayoutId id="2147487944" r:id="rId16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5pPr>
      <a:lvl6pPr marL="456693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6pPr>
      <a:lvl7pPr marL="913386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7pPr>
      <a:lvl8pPr marL="1370081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8pPr>
      <a:lvl9pPr marL="1826774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9pPr>
    </p:titleStyle>
    <p:bodyStyle>
      <a:lvl1pPr marL="180775" indent="-180775" algn="l" rtl="0" eaLnBrk="1" fontAlgn="base" hangingPunct="1">
        <a:lnSpc>
          <a:spcPct val="110000"/>
        </a:lnSpc>
        <a:spcBef>
          <a:spcPct val="40000"/>
        </a:spcBef>
        <a:spcAft>
          <a:spcPct val="20000"/>
        </a:spcAft>
        <a:buBlip>
          <a:blip r:embed="rId20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59963" indent="-177603" algn="l" rtl="0" eaLnBrk="1" fontAlgn="base" hangingPunct="1">
        <a:lnSpc>
          <a:spcPct val="110000"/>
        </a:lnSpc>
        <a:spcBef>
          <a:spcPct val="0"/>
        </a:spcBef>
        <a:spcAft>
          <a:spcPct val="20000"/>
        </a:spcAft>
        <a:buBlip>
          <a:blip r:embed="rId21"/>
        </a:buBlip>
        <a:defRPr sz="1400">
          <a:solidFill>
            <a:schemeClr val="tx1"/>
          </a:solidFill>
          <a:latin typeface="+mn-lt"/>
          <a:cs typeface="+mn-cs"/>
        </a:defRPr>
      </a:lvl2pPr>
      <a:lvl3pPr marL="1160763" indent="-267991" algn="l" rtl="0" eaLnBrk="1" fontAlgn="base" hangingPunct="1">
        <a:spcBef>
          <a:spcPct val="0"/>
        </a:spcBef>
        <a:spcAft>
          <a:spcPct val="30000"/>
        </a:spcAft>
        <a:buBlip>
          <a:blip r:embed="rId21"/>
        </a:buBlip>
        <a:defRPr sz="2200">
          <a:solidFill>
            <a:schemeClr val="tx1"/>
          </a:solidFill>
          <a:latin typeface="+mn-lt"/>
          <a:cs typeface="+mn-cs"/>
        </a:defRPr>
      </a:lvl3pPr>
      <a:lvl4pPr marL="1663442" indent="-228348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0976" indent="-22834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27671" indent="-22834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4363" indent="-22834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1056" indent="-22834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97748" indent="-22834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33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3" algn="l" defTabSz="9133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86" algn="l" defTabSz="9133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081" algn="l" defTabSz="9133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774" algn="l" defTabSz="9133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465" algn="l" defTabSz="9133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158" algn="l" defTabSz="9133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852" algn="l" defTabSz="9133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544" algn="l" defTabSz="9133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60400" y="4836363"/>
            <a:ext cx="627185" cy="28336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rgbClr val="003274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5FBE4004-5477-4347-A99A-6EE775E9033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942" y="844166"/>
            <a:ext cx="8424497" cy="3861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952" y="13"/>
            <a:ext cx="7631723" cy="721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2053" name="navigation8" descr="ujkm,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443" y="79772"/>
            <a:ext cx="888023" cy="58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0234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946" r:id="rId1"/>
    <p:sldLayoutId id="2147487947" r:id="rId2"/>
    <p:sldLayoutId id="2147487948" r:id="rId3"/>
    <p:sldLayoutId id="2147487949" r:id="rId4"/>
    <p:sldLayoutId id="2147487950" r:id="rId5"/>
    <p:sldLayoutId id="2147487951" r:id="rId6"/>
    <p:sldLayoutId id="2147487952" r:id="rId7"/>
    <p:sldLayoutId id="2147487953" r:id="rId8"/>
    <p:sldLayoutId id="2147487954" r:id="rId9"/>
    <p:sldLayoutId id="2147487955" r:id="rId10"/>
    <p:sldLayoutId id="2147487956" r:id="rId11"/>
    <p:sldLayoutId id="2147487957" r:id="rId12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1" fontAlgn="base" hangingPunct="1">
        <a:lnSpc>
          <a:spcPct val="110000"/>
        </a:lnSpc>
        <a:spcBef>
          <a:spcPct val="40000"/>
        </a:spcBef>
        <a:spcAft>
          <a:spcPct val="20000"/>
        </a:spcAft>
        <a:buBlip>
          <a:blip r:embed="rId16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1" fontAlgn="base" hangingPunct="1">
        <a:lnSpc>
          <a:spcPct val="110000"/>
        </a:lnSpc>
        <a:spcBef>
          <a:spcPct val="0"/>
        </a:spcBef>
        <a:spcAft>
          <a:spcPct val="20000"/>
        </a:spcAft>
        <a:buBlip>
          <a:blip r:embed="rId17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288" algn="l" rtl="0" eaLnBrk="1" fontAlgn="base" hangingPunct="1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60402" y="4836364"/>
            <a:ext cx="627185" cy="28336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rgbClr val="003274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06ABF667-BE4D-46FE-ADEA-1A95448B7F7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942" y="844167"/>
            <a:ext cx="8424497" cy="3861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954" y="14"/>
            <a:ext cx="7631723" cy="721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2053" name="navigation8" descr="ujkm,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445" y="79772"/>
            <a:ext cx="888023" cy="58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9359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959" r:id="rId1"/>
    <p:sldLayoutId id="2147487960" r:id="rId2"/>
    <p:sldLayoutId id="2147487961" r:id="rId3"/>
    <p:sldLayoutId id="2147487962" r:id="rId4"/>
    <p:sldLayoutId id="2147487963" r:id="rId5"/>
    <p:sldLayoutId id="2147487964" r:id="rId6"/>
    <p:sldLayoutId id="2147487965" r:id="rId7"/>
    <p:sldLayoutId id="2147487966" r:id="rId8"/>
    <p:sldLayoutId id="2147487967" r:id="rId9"/>
    <p:sldLayoutId id="2147487968" r:id="rId10"/>
    <p:sldLayoutId id="2147487969" r:id="rId11"/>
    <p:sldLayoutId id="2147487970" r:id="rId12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5pPr>
      <a:lvl6pPr marL="457087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6pPr>
      <a:lvl7pPr marL="914174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7pPr>
      <a:lvl8pPr marL="137126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8pPr>
      <a:lvl9pPr marL="1828346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9pPr>
    </p:titleStyle>
    <p:bodyStyle>
      <a:lvl1pPr marL="179388" indent="-179388" algn="l" rtl="0" eaLnBrk="1" fontAlgn="base" hangingPunct="1">
        <a:lnSpc>
          <a:spcPct val="110000"/>
        </a:lnSpc>
        <a:spcBef>
          <a:spcPct val="40000"/>
        </a:spcBef>
        <a:spcAft>
          <a:spcPct val="20000"/>
        </a:spcAft>
        <a:buBlip>
          <a:blip r:embed="rId16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76213" algn="l" rtl="0" eaLnBrk="1" fontAlgn="base" hangingPunct="1">
        <a:lnSpc>
          <a:spcPct val="110000"/>
        </a:lnSpc>
        <a:spcBef>
          <a:spcPct val="0"/>
        </a:spcBef>
        <a:spcAft>
          <a:spcPct val="20000"/>
        </a:spcAft>
        <a:buBlip>
          <a:blip r:embed="rId17"/>
        </a:buBlip>
        <a:defRPr sz="1400">
          <a:solidFill>
            <a:schemeClr val="tx1"/>
          </a:solidFill>
          <a:latin typeface="+mn-lt"/>
          <a:cs typeface="+mn-cs"/>
        </a:defRPr>
      </a:lvl2pPr>
      <a:lvl3pPr marL="1160463" indent="-266700" algn="l" rtl="0" eaLnBrk="1" fontAlgn="base" hangingPunct="1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  <a:cs typeface="+mn-cs"/>
        </a:defRPr>
      </a:lvl3pPr>
      <a:lvl4pPr marL="1663700" indent="-227013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1688" indent="-22701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29848" indent="-22854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6934" indent="-22854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021" indent="-22854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1107" indent="-22854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7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4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0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6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3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20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6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92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7972" r:id="rId1"/>
    <p:sldLayoutId id="2147487973" r:id="rId2"/>
    <p:sldLayoutId id="2147487974" r:id="rId3"/>
    <p:sldLayoutId id="2147487975" r:id="rId4"/>
    <p:sldLayoutId id="2147487976" r:id="rId5"/>
    <p:sldLayoutId id="2147487977" r:id="rId6"/>
    <p:sldLayoutId id="2147487978" r:id="rId7"/>
    <p:sldLayoutId id="2147487979" r:id="rId8"/>
    <p:sldLayoutId id="2147487980" r:id="rId9"/>
    <p:sldLayoutId id="2147487981" r:id="rId10"/>
    <p:sldLayoutId id="2147487982" r:id="rId11"/>
  </p:sldLayoutIdLst>
  <p:txStyles>
    <p:titleStyle>
      <a:lvl1pPr algn="ctr" defTabSz="1135287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5731" indent="-425731" algn="l" defTabSz="1135287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22419" indent="-354776" algn="l" defTabSz="1135287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19108" indent="-283822" algn="l" defTabSz="1135287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86753" indent="-283822" algn="l" defTabSz="1135287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54397" indent="-283822" algn="l" defTabSz="1135287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22040" indent="-283822" algn="l" defTabSz="1135287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689684" indent="-283822" algn="l" defTabSz="1135287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257327" indent="-283822" algn="l" defTabSz="1135287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24972" indent="-283822" algn="l" defTabSz="1135287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3528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67644" algn="l" defTabSz="113528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35287" algn="l" defTabSz="113528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02930" algn="l" defTabSz="113528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70573" algn="l" defTabSz="113528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38220" algn="l" defTabSz="113528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05861" algn="l" defTabSz="113528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73506" algn="l" defTabSz="113528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41150" algn="l" defTabSz="113528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60376" y="4836352"/>
            <a:ext cx="627185" cy="28336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rgbClr val="003274"/>
                </a:solidFill>
                <a:latin typeface="Arial"/>
                <a:cs typeface="Arial" pitchFamily="34" charset="0"/>
              </a:defRPr>
            </a:lvl1pPr>
          </a:lstStyle>
          <a:p>
            <a:pPr>
              <a:defRPr/>
            </a:pPr>
            <a:fld id="{21CC915F-257F-411A-8AFE-48317BC8C9B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926" y="844155"/>
            <a:ext cx="8424497" cy="3861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928" y="5"/>
            <a:ext cx="7631723" cy="721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3077" name="navigation8" descr="ujkm,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419" y="79774"/>
            <a:ext cx="888023" cy="58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391" r:id="rId1"/>
    <p:sldLayoutId id="2147487392" r:id="rId2"/>
    <p:sldLayoutId id="2147487393" r:id="rId3"/>
    <p:sldLayoutId id="2147487394" r:id="rId4"/>
    <p:sldLayoutId id="2147487395" r:id="rId5"/>
    <p:sldLayoutId id="2147487396" r:id="rId6"/>
    <p:sldLayoutId id="2147487397" r:id="rId7"/>
    <p:sldLayoutId id="2147487398" r:id="rId8"/>
    <p:sldLayoutId id="2147487399" r:id="rId9"/>
    <p:sldLayoutId id="2147487400" r:id="rId10"/>
    <p:sldLayoutId id="2147487401" r:id="rId11"/>
    <p:sldLayoutId id="2147487402" r:id="rId1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5pPr>
      <a:lvl6pPr marL="457087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6pPr>
      <a:lvl7pPr marL="914174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7pPr>
      <a:lvl8pPr marL="137126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8pPr>
      <a:lvl9pPr marL="1828346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9pPr>
    </p:titleStyle>
    <p:bodyStyle>
      <a:lvl1pPr marL="180930" indent="-180930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6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274" indent="-177756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7"/>
        </a:buBlip>
        <a:defRPr sz="1400">
          <a:solidFill>
            <a:schemeClr val="tx1"/>
          </a:solidFill>
          <a:latin typeface="+mn-lt"/>
        </a:defRPr>
      </a:lvl2pPr>
      <a:lvl3pPr marL="1161762" indent="-268221" algn="l" rtl="0" eaLnBrk="0" fontAlgn="base" hangingPunct="0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</a:defRPr>
      </a:lvl3pPr>
      <a:lvl4pPr marL="1664876" indent="-22854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2761" indent="-22854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29848" indent="-22854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6934" indent="-22854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021" indent="-22854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1107" indent="-22854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7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4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0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6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3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20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6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92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7984" r:id="rId1"/>
    <p:sldLayoutId id="2147487985" r:id="rId2"/>
    <p:sldLayoutId id="2147487986" r:id="rId3"/>
    <p:sldLayoutId id="2147487987" r:id="rId4"/>
    <p:sldLayoutId id="2147487988" r:id="rId5"/>
    <p:sldLayoutId id="2147487989" r:id="rId6"/>
    <p:sldLayoutId id="2147487990" r:id="rId7"/>
  </p:sldLayoutIdLst>
  <p:timing>
    <p:tnLst>
      <p:par>
        <p:cTn id="1" dur="indefinite" restart="never" nodeType="tmRoot"/>
      </p:par>
    </p:tnLst>
  </p:timing>
  <p:txStyles>
    <p:titleStyle>
      <a:lvl1pPr algn="ctr" defTabSz="994168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2812" indent="-372812" algn="l" defTabSz="994168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07761" indent="-310677" algn="l" defTabSz="994168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42710" indent="-248543" algn="l" defTabSz="99416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9795" indent="-248543" algn="l" defTabSz="994168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6880" indent="-248543" algn="l" defTabSz="994168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3965" indent="-248543" algn="l" defTabSz="99416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1050" indent="-248543" algn="l" defTabSz="99416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28133" indent="-248543" algn="l" defTabSz="99416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25217" indent="-248543" algn="l" defTabSz="99416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941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085" algn="l" defTabSz="9941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4168" algn="l" defTabSz="9941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1253" algn="l" defTabSz="9941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88336" algn="l" defTabSz="9941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5422" algn="l" defTabSz="9941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2506" algn="l" defTabSz="9941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79591" algn="l" defTabSz="9941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76676" algn="l" defTabSz="9941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747347" y="142876"/>
            <a:ext cx="821201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08" rIns="0" bIns="457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183176" y="1060849"/>
            <a:ext cx="8776188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29651" y="4875642"/>
            <a:ext cx="426426" cy="248840"/>
          </a:xfrm>
          <a:prstGeom prst="rect">
            <a:avLst/>
          </a:prstGeom>
        </p:spPr>
        <p:txBody>
          <a:bodyPr vert="horz" wrap="square" lIns="91417" tIns="45708" rIns="91417" bIns="45708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605D5C"/>
                </a:solidFill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0FFF5BE-0FCE-4491-A047-37E9E9D1FC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734617"/>
            <a:ext cx="9144000" cy="1083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8" rIns="91417" bIns="4570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solidFill>
                <a:srgbClr val="A9A9A9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0" y="4860133"/>
            <a:ext cx="9144000" cy="1191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3" name="TextBox 11"/>
          <p:cNvSpPr txBox="1">
            <a:spLocks noChangeArrowheads="1"/>
          </p:cNvSpPr>
          <p:nvPr/>
        </p:nvSpPr>
        <p:spPr bwMode="auto">
          <a:xfrm>
            <a:off x="7976089" y="4903027"/>
            <a:ext cx="996462" cy="246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7" tIns="45708" rIns="91417" bIns="45708">
            <a:spAutoFit/>
          </a:bodyPr>
          <a:lstStyle>
            <a:lvl1pPr eaLnBrk="0" hangingPunct="0">
              <a:defRPr sz="1600">
                <a:solidFill>
                  <a:schemeClr val="hlink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hlink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hlink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hlink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hlink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1000">
                <a:solidFill>
                  <a:srgbClr val="605D5C"/>
                </a:solidFill>
                <a:latin typeface="Verdana" pitchFamily="34" charset="0"/>
              </a:rPr>
              <a:t>страница</a:t>
            </a:r>
          </a:p>
        </p:txBody>
      </p:sp>
      <p:pic>
        <p:nvPicPr>
          <p:cNvPr id="4104" name="logo1" descr="ARMZ_logo_ru_mini.png"/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36" y="134547"/>
            <a:ext cx="424962" cy="491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logo2" descr="ARMZ_logo_en_mini.png"/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36" y="134547"/>
            <a:ext cx="424962" cy="491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403" r:id="rId1"/>
    <p:sldLayoutId id="2147487404" r:id="rId2"/>
    <p:sldLayoutId id="2147487405" r:id="rId3"/>
    <p:sldLayoutId id="2147487406" r:id="rId4"/>
    <p:sldLayoutId id="2147487407" r:id="rId5"/>
    <p:sldLayoutId id="2147487408" r:id="rId6"/>
    <p:sldLayoutId id="2147487409" r:id="rId7"/>
    <p:sldLayoutId id="2147487410" r:id="rId8"/>
    <p:sldLayoutId id="2147487411" r:id="rId9"/>
    <p:sldLayoutId id="2147487412" r:id="rId10"/>
    <p:sldLayoutId id="2147487413" r:id="rId11"/>
    <p:sldLayoutId id="2147487414" r:id="rId12"/>
    <p:sldLayoutId id="2147487415" r:id="rId13"/>
    <p:sldLayoutId id="2147487416" r:id="rId14"/>
    <p:sldLayoutId id="2147487417" r:id="rId15"/>
    <p:sldLayoutId id="2147487418" r:id="rId16"/>
    <p:sldLayoutId id="2147487419" r:id="rId17"/>
    <p:sldLayoutId id="2147487420" r:id="rId18"/>
    <p:sldLayoutId id="2147487421" r:id="rId19"/>
    <p:sldLayoutId id="2147487422" r:id="rId20"/>
    <p:sldLayoutId id="2147487423" r:id="rId21"/>
    <p:sldLayoutId id="2147487424" r:id="rId22"/>
    <p:sldLayoutId id="2147487425" r:id="rId23"/>
    <p:sldLayoutId id="2147487426" r:id="rId24"/>
    <p:sldLayoutId id="2147487427" r:id="rId25"/>
    <p:sldLayoutId id="2147487428" r:id="rId26"/>
    <p:sldLayoutId id="2147487429" r:id="rId27"/>
    <p:sldLayoutId id="2147487430" r:id="rId28"/>
    <p:sldLayoutId id="2147487431" r:id="rId29"/>
    <p:sldLayoutId id="2147487432" r:id="rId30"/>
    <p:sldLayoutId id="2147487433" r:id="rId31"/>
    <p:sldLayoutId id="2147487434" r:id="rId32"/>
    <p:sldLayoutId id="2147487435" r:id="rId33"/>
    <p:sldLayoutId id="2147487436" r:id="rId34"/>
    <p:sldLayoutId id="2147487437" r:id="rId35"/>
    <p:sldLayoutId id="2147487438" r:id="rId36"/>
    <p:sldLayoutId id="2147487439" r:id="rId37"/>
    <p:sldLayoutId id="2147487440" r:id="rId38"/>
    <p:sldLayoutId id="2147487441" r:id="rId39"/>
    <p:sldLayoutId id="2147487442" r:id="rId40"/>
    <p:sldLayoutId id="2147487443" r:id="rId41"/>
    <p:sldLayoutId id="2147487444" r:id="rId42"/>
    <p:sldLayoutId id="2147487445" r:id="rId43"/>
    <p:sldLayoutId id="2147487446" r:id="rId44"/>
    <p:sldLayoutId id="2147487447" r:id="rId45"/>
    <p:sldLayoutId id="2147487448" r:id="rId46"/>
    <p:sldLayoutId id="2147487449" r:id="rId47"/>
    <p:sldLayoutId id="2147487450" r:id="rId48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chemeClr val="tx2"/>
          </a:solidFill>
          <a:latin typeface="Evropa" pitchFamily="34" charset="0"/>
          <a:ea typeface="MS PGothic" pitchFamily="34" charset="-128"/>
          <a:cs typeface="MS PGothic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Evropa"/>
          <a:ea typeface="MS PGothic" pitchFamily="34" charset="-128"/>
          <a:cs typeface="MS PGothic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Evropa"/>
          <a:ea typeface="MS PGothic" pitchFamily="34" charset="-128"/>
          <a:cs typeface="MS PGothic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Evropa"/>
          <a:ea typeface="MS PGothic" pitchFamily="34" charset="-128"/>
          <a:cs typeface="MS PGothic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Evropa"/>
          <a:ea typeface="MS PGothic" pitchFamily="34" charset="-128"/>
          <a:cs typeface="MS PGothic"/>
        </a:defRPr>
      </a:lvl5pPr>
      <a:lvl6pPr marL="457087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Evropa"/>
        </a:defRPr>
      </a:lvl6pPr>
      <a:lvl7pPr marL="914174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Evropa"/>
        </a:defRPr>
      </a:lvl7pPr>
      <a:lvl8pPr marL="137126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Evropa"/>
        </a:defRPr>
      </a:lvl8pPr>
      <a:lvl9pPr marL="1828346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Evropa"/>
        </a:defRPr>
      </a:lvl9pPr>
    </p:titleStyle>
    <p:bodyStyle>
      <a:lvl1pPr marL="182517" indent="-182517" algn="l" rtl="0" eaLnBrk="0" fontAlgn="base" hangingPunct="0">
        <a:spcBef>
          <a:spcPct val="0"/>
        </a:spcBef>
        <a:spcAft>
          <a:spcPts val="598"/>
        </a:spcAft>
        <a:buBlip>
          <a:blip r:embed="rId52"/>
        </a:buBlip>
        <a:defRPr sz="12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1pPr>
      <a:lvl2pPr marL="347577" indent="-165058" algn="l" rtl="0" eaLnBrk="0" fontAlgn="base" hangingPunct="0">
        <a:spcBef>
          <a:spcPct val="0"/>
        </a:spcBef>
        <a:spcAft>
          <a:spcPts val="598"/>
        </a:spcAft>
        <a:buBlip>
          <a:blip r:embed="rId53"/>
        </a:buBlip>
        <a:defRPr sz="11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2pPr>
      <a:lvl3pPr marL="1142716" indent="-22854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3pPr>
      <a:lvl4pPr marL="1599803" indent="-22854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4pPr>
      <a:lvl5pPr marL="2056890" indent="-22854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5pPr>
      <a:lvl6pPr marL="2513977" indent="-228544" algn="l" defTabSz="91417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62" indent="-228544" algn="l" defTabSz="91417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50" indent="-228544" algn="l" defTabSz="91417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36" indent="-228544" algn="l" defTabSz="91417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7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4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0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6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3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20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6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92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 bwMode="auto">
          <a:xfrm>
            <a:off x="747347" y="142876"/>
            <a:ext cx="821201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08" rIns="0" bIns="457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5123" name="Текст 2"/>
          <p:cNvSpPr>
            <a:spLocks noGrp="1"/>
          </p:cNvSpPr>
          <p:nvPr>
            <p:ph type="body" idx="1"/>
          </p:nvPr>
        </p:nvSpPr>
        <p:spPr bwMode="auto">
          <a:xfrm>
            <a:off x="183176" y="1060849"/>
            <a:ext cx="8776188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29651" y="4875642"/>
            <a:ext cx="426426" cy="248840"/>
          </a:xfrm>
          <a:prstGeom prst="rect">
            <a:avLst/>
          </a:prstGeom>
        </p:spPr>
        <p:txBody>
          <a:bodyPr vert="horz" wrap="square" lIns="91417" tIns="45708" rIns="91417" bIns="45708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605D5C"/>
                </a:solidFill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9ED2092-32B9-480B-9177-4291E42BE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734617"/>
            <a:ext cx="9144000" cy="1083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8" rIns="91417" bIns="4570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solidFill>
                <a:srgbClr val="A9A9A9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0" y="4860133"/>
            <a:ext cx="9144000" cy="1191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7" name="TextBox 11"/>
          <p:cNvSpPr txBox="1">
            <a:spLocks noChangeArrowheads="1"/>
          </p:cNvSpPr>
          <p:nvPr/>
        </p:nvSpPr>
        <p:spPr bwMode="auto">
          <a:xfrm>
            <a:off x="7976089" y="4903027"/>
            <a:ext cx="996462" cy="246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7" tIns="45708" rIns="91417" bIns="45708">
            <a:spAutoFit/>
          </a:bodyPr>
          <a:lstStyle>
            <a:lvl1pPr eaLnBrk="0" hangingPunct="0">
              <a:defRPr sz="1600">
                <a:solidFill>
                  <a:schemeClr val="hlink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hlink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hlink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hlink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hlink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1000">
                <a:solidFill>
                  <a:srgbClr val="605D5C"/>
                </a:solidFill>
                <a:latin typeface="Verdana" pitchFamily="34" charset="0"/>
              </a:rPr>
              <a:t>страница</a:t>
            </a:r>
          </a:p>
        </p:txBody>
      </p:sp>
      <p:pic>
        <p:nvPicPr>
          <p:cNvPr id="5128" name="logo1" descr="ARMZ_logo_ru_mini.png"/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36" y="134547"/>
            <a:ext cx="424962" cy="491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logo2" descr="ARMZ_logo_en_mini.png"/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36" y="134547"/>
            <a:ext cx="424962" cy="491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451" r:id="rId1"/>
    <p:sldLayoutId id="2147487452" r:id="rId2"/>
    <p:sldLayoutId id="2147487453" r:id="rId3"/>
    <p:sldLayoutId id="2147487454" r:id="rId4"/>
    <p:sldLayoutId id="2147487455" r:id="rId5"/>
    <p:sldLayoutId id="2147487456" r:id="rId6"/>
    <p:sldLayoutId id="2147487457" r:id="rId7"/>
    <p:sldLayoutId id="2147487458" r:id="rId8"/>
    <p:sldLayoutId id="2147487459" r:id="rId9"/>
    <p:sldLayoutId id="2147487460" r:id="rId10"/>
    <p:sldLayoutId id="2147487461" r:id="rId11"/>
    <p:sldLayoutId id="2147487462" r:id="rId12"/>
    <p:sldLayoutId id="2147487463" r:id="rId13"/>
    <p:sldLayoutId id="2147487464" r:id="rId14"/>
    <p:sldLayoutId id="2147487465" r:id="rId15"/>
    <p:sldLayoutId id="2147487466" r:id="rId16"/>
    <p:sldLayoutId id="2147487467" r:id="rId17"/>
    <p:sldLayoutId id="2147487468" r:id="rId18"/>
    <p:sldLayoutId id="2147487469" r:id="rId19"/>
    <p:sldLayoutId id="2147487470" r:id="rId20"/>
    <p:sldLayoutId id="2147487471" r:id="rId21"/>
    <p:sldLayoutId id="2147487472" r:id="rId22"/>
    <p:sldLayoutId id="2147487473" r:id="rId23"/>
    <p:sldLayoutId id="2147487474" r:id="rId24"/>
    <p:sldLayoutId id="2147487475" r:id="rId25"/>
    <p:sldLayoutId id="2147487476" r:id="rId26"/>
    <p:sldLayoutId id="2147487477" r:id="rId27"/>
    <p:sldLayoutId id="2147487478" r:id="rId28"/>
    <p:sldLayoutId id="2147487479" r:id="rId29"/>
    <p:sldLayoutId id="2147487480" r:id="rId30"/>
    <p:sldLayoutId id="2147487481" r:id="rId31"/>
    <p:sldLayoutId id="2147487482" r:id="rId32"/>
    <p:sldLayoutId id="2147487483" r:id="rId33"/>
    <p:sldLayoutId id="2147487484" r:id="rId34"/>
    <p:sldLayoutId id="2147487485" r:id="rId35"/>
    <p:sldLayoutId id="2147487486" r:id="rId36"/>
    <p:sldLayoutId id="2147487487" r:id="rId37"/>
    <p:sldLayoutId id="2147487488" r:id="rId38"/>
    <p:sldLayoutId id="2147487489" r:id="rId39"/>
    <p:sldLayoutId id="2147487490" r:id="rId40"/>
    <p:sldLayoutId id="2147487491" r:id="rId41"/>
    <p:sldLayoutId id="2147487492" r:id="rId42"/>
    <p:sldLayoutId id="2147487493" r:id="rId43"/>
    <p:sldLayoutId id="2147487494" r:id="rId44"/>
    <p:sldLayoutId id="2147487495" r:id="rId45"/>
    <p:sldLayoutId id="2147487496" r:id="rId46"/>
    <p:sldLayoutId id="2147487497" r:id="rId47"/>
    <p:sldLayoutId id="2147487498" r:id="rId48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chemeClr val="tx2"/>
          </a:solidFill>
          <a:latin typeface="Evropa" pitchFamily="34" charset="0"/>
          <a:ea typeface="MS PGothic" pitchFamily="34" charset="-128"/>
          <a:cs typeface="MS PGothic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Evropa"/>
          <a:ea typeface="MS PGothic" pitchFamily="34" charset="-128"/>
          <a:cs typeface="MS PGothic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Evropa"/>
          <a:ea typeface="MS PGothic" pitchFamily="34" charset="-128"/>
          <a:cs typeface="MS PGothic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Evropa"/>
          <a:ea typeface="MS PGothic" pitchFamily="34" charset="-128"/>
          <a:cs typeface="MS PGothic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Evropa"/>
          <a:ea typeface="MS PGothic" pitchFamily="34" charset="-128"/>
          <a:cs typeface="MS PGothic"/>
        </a:defRPr>
      </a:lvl5pPr>
      <a:lvl6pPr marL="457087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Evropa"/>
        </a:defRPr>
      </a:lvl6pPr>
      <a:lvl7pPr marL="914174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Evropa"/>
        </a:defRPr>
      </a:lvl7pPr>
      <a:lvl8pPr marL="137126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Evropa"/>
        </a:defRPr>
      </a:lvl8pPr>
      <a:lvl9pPr marL="1828346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Evropa"/>
        </a:defRPr>
      </a:lvl9pPr>
    </p:titleStyle>
    <p:bodyStyle>
      <a:lvl1pPr marL="182517" indent="-182517" algn="l" rtl="0" eaLnBrk="0" fontAlgn="base" hangingPunct="0">
        <a:spcBef>
          <a:spcPct val="0"/>
        </a:spcBef>
        <a:spcAft>
          <a:spcPts val="598"/>
        </a:spcAft>
        <a:buBlip>
          <a:blip r:embed="rId52"/>
        </a:buBlip>
        <a:defRPr sz="12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1pPr>
      <a:lvl2pPr marL="347577" indent="-165058" algn="l" rtl="0" eaLnBrk="0" fontAlgn="base" hangingPunct="0">
        <a:spcBef>
          <a:spcPct val="0"/>
        </a:spcBef>
        <a:spcAft>
          <a:spcPts val="598"/>
        </a:spcAft>
        <a:buBlip>
          <a:blip r:embed="rId53"/>
        </a:buBlip>
        <a:defRPr sz="11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2pPr>
      <a:lvl3pPr marL="1142716" indent="-22854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3pPr>
      <a:lvl4pPr marL="1599803" indent="-22854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4pPr>
      <a:lvl5pPr marL="2056890" indent="-22854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5pPr>
      <a:lvl6pPr marL="2513977" indent="-228544" algn="l" defTabSz="91417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62" indent="-228544" algn="l" defTabSz="91417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50" indent="-228544" algn="l" defTabSz="91417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36" indent="-228544" algn="l" defTabSz="91417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7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4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0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6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3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20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6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92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 bwMode="auto">
          <a:xfrm>
            <a:off x="747347" y="142876"/>
            <a:ext cx="821201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08" rIns="0" bIns="457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6147" name="Текст 2"/>
          <p:cNvSpPr>
            <a:spLocks noGrp="1"/>
          </p:cNvSpPr>
          <p:nvPr>
            <p:ph type="body" idx="1"/>
          </p:nvPr>
        </p:nvSpPr>
        <p:spPr bwMode="auto">
          <a:xfrm>
            <a:off x="183176" y="1060849"/>
            <a:ext cx="8776188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29651" y="4875642"/>
            <a:ext cx="426426" cy="248840"/>
          </a:xfrm>
          <a:prstGeom prst="rect">
            <a:avLst/>
          </a:prstGeom>
        </p:spPr>
        <p:txBody>
          <a:bodyPr vert="horz" wrap="square" lIns="91417" tIns="45708" rIns="91417" bIns="45708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605D5C"/>
                </a:solidFill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072B0CA-4929-4672-857E-26DC35B6C1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734617"/>
            <a:ext cx="9144000" cy="1083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8" rIns="91417" bIns="4570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solidFill>
                <a:srgbClr val="A9A9A9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0" y="4860133"/>
            <a:ext cx="9144000" cy="1191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1" name="TextBox 11"/>
          <p:cNvSpPr txBox="1">
            <a:spLocks noChangeArrowheads="1"/>
          </p:cNvSpPr>
          <p:nvPr/>
        </p:nvSpPr>
        <p:spPr bwMode="auto">
          <a:xfrm>
            <a:off x="7976089" y="4903027"/>
            <a:ext cx="996462" cy="246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7" tIns="45708" rIns="91417" bIns="45708">
            <a:spAutoFit/>
          </a:bodyPr>
          <a:lstStyle>
            <a:lvl1pPr eaLnBrk="0" hangingPunct="0">
              <a:defRPr sz="1600">
                <a:solidFill>
                  <a:schemeClr val="hlink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hlink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hlink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hlink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hlink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1000">
                <a:solidFill>
                  <a:srgbClr val="605D5C"/>
                </a:solidFill>
                <a:latin typeface="Verdana" pitchFamily="34" charset="0"/>
              </a:rPr>
              <a:t>страница</a:t>
            </a:r>
          </a:p>
        </p:txBody>
      </p:sp>
      <p:pic>
        <p:nvPicPr>
          <p:cNvPr id="6152" name="logo1" descr="ARMZ_logo_ru_mini.png"/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36" y="134547"/>
            <a:ext cx="424962" cy="491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logo2" descr="ARMZ_logo_en_mini.png"/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36" y="134547"/>
            <a:ext cx="424962" cy="491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499" r:id="rId1"/>
    <p:sldLayoutId id="2147487500" r:id="rId2"/>
    <p:sldLayoutId id="2147487501" r:id="rId3"/>
    <p:sldLayoutId id="2147487502" r:id="rId4"/>
    <p:sldLayoutId id="2147487503" r:id="rId5"/>
    <p:sldLayoutId id="2147487504" r:id="rId6"/>
    <p:sldLayoutId id="2147487505" r:id="rId7"/>
    <p:sldLayoutId id="2147487506" r:id="rId8"/>
    <p:sldLayoutId id="2147487507" r:id="rId9"/>
    <p:sldLayoutId id="2147487508" r:id="rId10"/>
    <p:sldLayoutId id="2147487509" r:id="rId11"/>
    <p:sldLayoutId id="2147487510" r:id="rId12"/>
    <p:sldLayoutId id="2147487511" r:id="rId13"/>
    <p:sldLayoutId id="2147487512" r:id="rId14"/>
    <p:sldLayoutId id="2147487513" r:id="rId15"/>
    <p:sldLayoutId id="2147487514" r:id="rId16"/>
    <p:sldLayoutId id="2147487515" r:id="rId17"/>
    <p:sldLayoutId id="2147487516" r:id="rId18"/>
    <p:sldLayoutId id="2147487517" r:id="rId19"/>
    <p:sldLayoutId id="2147487518" r:id="rId20"/>
    <p:sldLayoutId id="2147487519" r:id="rId21"/>
    <p:sldLayoutId id="2147487520" r:id="rId22"/>
    <p:sldLayoutId id="2147487521" r:id="rId23"/>
    <p:sldLayoutId id="2147487522" r:id="rId24"/>
    <p:sldLayoutId id="2147487523" r:id="rId25"/>
    <p:sldLayoutId id="2147487524" r:id="rId26"/>
    <p:sldLayoutId id="2147487525" r:id="rId27"/>
    <p:sldLayoutId id="2147487526" r:id="rId28"/>
    <p:sldLayoutId id="2147487527" r:id="rId29"/>
    <p:sldLayoutId id="2147487528" r:id="rId30"/>
    <p:sldLayoutId id="2147487529" r:id="rId31"/>
    <p:sldLayoutId id="2147487530" r:id="rId32"/>
    <p:sldLayoutId id="2147487531" r:id="rId33"/>
    <p:sldLayoutId id="2147487532" r:id="rId34"/>
    <p:sldLayoutId id="2147487533" r:id="rId35"/>
    <p:sldLayoutId id="2147487534" r:id="rId36"/>
    <p:sldLayoutId id="2147487535" r:id="rId37"/>
    <p:sldLayoutId id="2147487536" r:id="rId38"/>
    <p:sldLayoutId id="2147487537" r:id="rId39"/>
    <p:sldLayoutId id="2147487538" r:id="rId40"/>
    <p:sldLayoutId id="2147487539" r:id="rId41"/>
    <p:sldLayoutId id="2147487540" r:id="rId42"/>
    <p:sldLayoutId id="2147487541" r:id="rId43"/>
    <p:sldLayoutId id="2147487542" r:id="rId44"/>
    <p:sldLayoutId id="2147487543" r:id="rId45"/>
    <p:sldLayoutId id="2147487544" r:id="rId46"/>
    <p:sldLayoutId id="2147487545" r:id="rId47"/>
    <p:sldLayoutId id="2147487546" r:id="rId48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chemeClr val="tx2"/>
          </a:solidFill>
          <a:latin typeface="Evropa" pitchFamily="34" charset="0"/>
          <a:ea typeface="MS PGothic" pitchFamily="34" charset="-128"/>
          <a:cs typeface="MS PGothic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Evropa"/>
          <a:ea typeface="MS PGothic" pitchFamily="34" charset="-128"/>
          <a:cs typeface="MS PGothic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Evropa"/>
          <a:ea typeface="MS PGothic" pitchFamily="34" charset="-128"/>
          <a:cs typeface="MS PGothic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Evropa"/>
          <a:ea typeface="MS PGothic" pitchFamily="34" charset="-128"/>
          <a:cs typeface="MS PGothic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Evropa"/>
          <a:ea typeface="MS PGothic" pitchFamily="34" charset="-128"/>
          <a:cs typeface="MS PGothic"/>
        </a:defRPr>
      </a:lvl5pPr>
      <a:lvl6pPr marL="457087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Evropa"/>
        </a:defRPr>
      </a:lvl6pPr>
      <a:lvl7pPr marL="914174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Evropa"/>
        </a:defRPr>
      </a:lvl7pPr>
      <a:lvl8pPr marL="137126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Evropa"/>
        </a:defRPr>
      </a:lvl8pPr>
      <a:lvl9pPr marL="1828346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Evropa"/>
        </a:defRPr>
      </a:lvl9pPr>
    </p:titleStyle>
    <p:bodyStyle>
      <a:lvl1pPr marL="182517" indent="-182517" algn="l" rtl="0" eaLnBrk="0" fontAlgn="base" hangingPunct="0">
        <a:spcBef>
          <a:spcPct val="0"/>
        </a:spcBef>
        <a:spcAft>
          <a:spcPts val="598"/>
        </a:spcAft>
        <a:buBlip>
          <a:blip r:embed="rId52"/>
        </a:buBlip>
        <a:defRPr sz="12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1pPr>
      <a:lvl2pPr marL="347577" indent="-165058" algn="l" rtl="0" eaLnBrk="0" fontAlgn="base" hangingPunct="0">
        <a:spcBef>
          <a:spcPct val="0"/>
        </a:spcBef>
        <a:spcAft>
          <a:spcPts val="598"/>
        </a:spcAft>
        <a:buBlip>
          <a:blip r:embed="rId53"/>
        </a:buBlip>
        <a:defRPr sz="11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2pPr>
      <a:lvl3pPr marL="1142716" indent="-22854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3pPr>
      <a:lvl4pPr marL="1599803" indent="-22854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4pPr>
      <a:lvl5pPr marL="2056890" indent="-22854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5pPr>
      <a:lvl6pPr marL="2513977" indent="-228544" algn="l" defTabSz="91417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62" indent="-228544" algn="l" defTabSz="91417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50" indent="-228544" algn="l" defTabSz="91417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36" indent="-228544" algn="l" defTabSz="91417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7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4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0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6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3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20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6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92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85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7" y="4836356"/>
            <a:ext cx="627062" cy="283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 eaLnBrk="1" hangingPunct="1">
              <a:defRPr sz="2100" b="1"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2762EE4B-176A-46DE-97A9-B33DA27D050C}" type="slidenum">
              <a:rPr lang="ru-RU" altLang="ru-RU">
                <a:cs typeface="Arial" charset="0"/>
              </a:rPr>
              <a:pPr>
                <a:defRPr/>
              </a:pPr>
              <a:t>‹#›</a:t>
            </a:fld>
            <a:endParaRPr lang="ru-RU" altLang="ru-RU">
              <a:cs typeface="Arial" charset="0"/>
            </a:endParaRPr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5" y="844155"/>
            <a:ext cx="8424862" cy="3861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</p:txBody>
      </p:sp>
      <p:sp>
        <p:nvSpPr>
          <p:cNvPr id="2052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468316" y="5"/>
            <a:ext cx="7634287" cy="721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2053" name="Picture 23" descr="ujkm,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357" y="79774"/>
            <a:ext cx="885825" cy="58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1814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548" r:id="rId1"/>
    <p:sldLayoutId id="2147487549" r:id="rId2"/>
    <p:sldLayoutId id="2147487550" r:id="rId3"/>
    <p:sldLayoutId id="2147487551" r:id="rId4"/>
    <p:sldLayoutId id="2147487552" r:id="rId5"/>
    <p:sldLayoutId id="2147487553" r:id="rId6"/>
    <p:sldLayoutId id="2147487554" r:id="rId7"/>
    <p:sldLayoutId id="2147487555" r:id="rId8"/>
    <p:sldLayoutId id="2147487556" r:id="rId9"/>
    <p:sldLayoutId id="2147487557" r:id="rId10"/>
    <p:sldLayoutId id="2147487558" r:id="rId11"/>
    <p:sldLayoutId id="2147487559" r:id="rId12"/>
    <p:sldLayoutId id="2147487560" r:id="rId13"/>
    <p:sldLayoutId id="2147487561" r:id="rId14"/>
    <p:sldLayoutId id="2147487562" r:id="rId15"/>
    <p:sldLayoutId id="2147487563" r:id="rId16"/>
    <p:sldLayoutId id="2147487564" r:id="rId17"/>
  </p:sldLayoutIdLst>
  <p:transition spd="slow">
    <p:push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hlink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hlink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hlink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hlink"/>
          </a:solidFill>
          <a:latin typeface="Arial" charset="0"/>
        </a:defRPr>
      </a:lvl5pPr>
      <a:lvl6pPr marL="435896" algn="l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hlink"/>
          </a:solidFill>
          <a:latin typeface="Arial" charset="0"/>
        </a:defRPr>
      </a:lvl6pPr>
      <a:lvl7pPr marL="871792" algn="l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hlink"/>
          </a:solidFill>
          <a:latin typeface="Arial" charset="0"/>
        </a:defRPr>
      </a:lvl7pPr>
      <a:lvl8pPr marL="1307688" algn="l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hlink"/>
          </a:solidFill>
          <a:latin typeface="Arial" charset="0"/>
        </a:defRPr>
      </a:lvl8pPr>
      <a:lvl9pPr marL="1743584" algn="l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hlink"/>
          </a:solidFill>
          <a:latin typeface="Arial" charset="0"/>
        </a:defRPr>
      </a:lvl9pPr>
    </p:titleStyle>
    <p:bodyStyle>
      <a:lvl1pPr marL="169821" indent="-169821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21"/>
        </a:buBlip>
        <a:defRPr sz="1500">
          <a:solidFill>
            <a:schemeClr val="tx1"/>
          </a:solidFill>
          <a:latin typeface="+mn-lt"/>
          <a:ea typeface="+mn-ea"/>
          <a:cs typeface="+mn-cs"/>
        </a:defRPr>
      </a:lvl1pPr>
      <a:lvl2pPr marL="341228" indent="-166646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22"/>
        </a:buBlip>
        <a:defRPr sz="1300">
          <a:solidFill>
            <a:schemeClr val="tx1"/>
          </a:solidFill>
          <a:latin typeface="+mn-lt"/>
        </a:defRPr>
      </a:lvl2pPr>
      <a:lvl3pPr marL="1106214" indent="-253936" algn="l" rtl="0" eaLnBrk="0" fontAlgn="base" hangingPunct="0">
        <a:spcBef>
          <a:spcPct val="0"/>
        </a:spcBef>
        <a:spcAft>
          <a:spcPct val="30000"/>
        </a:spcAft>
        <a:buBlip>
          <a:blip r:embed="rId22"/>
        </a:buBlip>
        <a:defRPr sz="2100">
          <a:solidFill>
            <a:schemeClr val="tx1"/>
          </a:solidFill>
          <a:latin typeface="+mn-lt"/>
        </a:defRPr>
      </a:lvl3pPr>
      <a:lvl4pPr marL="1585519" indent="-215847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</a:defRPr>
      </a:lvl4pPr>
      <a:lvl5pPr marL="1974360" indent="-215847" algn="l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5pPr>
      <a:lvl6pPr marL="2412562" indent="-217948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6pPr>
      <a:lvl7pPr marL="2848457" indent="-217948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7pPr>
      <a:lvl8pPr marL="3284354" indent="-217948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8pPr>
      <a:lvl9pPr marL="3720250" indent="-217948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87179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5896" algn="l" defTabSz="87179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71792" algn="l" defTabSz="87179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07688" algn="l" defTabSz="87179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43584" algn="l" defTabSz="87179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79479" algn="l" defTabSz="87179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15376" algn="l" defTabSz="87179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51272" algn="l" defTabSz="87179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87167" algn="l" defTabSz="87179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045" y="326725"/>
            <a:ext cx="884237" cy="401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9761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586" r:id="rId1"/>
    <p:sldLayoutId id="2147487587" r:id="rId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 Light" pitchFamily="34" charset="0"/>
        </a:defRPr>
      </a:lvl5pPr>
      <a:lvl6pPr marL="536117" algn="l" rtl="0" fontAlgn="base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 Light" pitchFamily="34" charset="0"/>
        </a:defRPr>
      </a:lvl6pPr>
      <a:lvl7pPr marL="1072234" algn="l" rtl="0" fontAlgn="base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 Light" pitchFamily="34" charset="0"/>
        </a:defRPr>
      </a:lvl7pPr>
      <a:lvl8pPr marL="1608351" algn="l" rtl="0" fontAlgn="base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 Light" pitchFamily="34" charset="0"/>
        </a:defRPr>
      </a:lvl8pPr>
      <a:lvl9pPr marL="2144468" algn="l" rtl="0" fontAlgn="base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 Light" pitchFamily="34" charset="0"/>
        </a:defRPr>
      </a:lvl9pPr>
    </p:titleStyle>
    <p:bodyStyle>
      <a:lvl1pPr marL="268059" indent="-268059" algn="l" rtl="0" eaLnBrk="0" fontAlgn="base" hangingPunct="0">
        <a:lnSpc>
          <a:spcPct val="90000"/>
        </a:lnSpc>
        <a:spcBef>
          <a:spcPts val="1173"/>
        </a:spcBef>
        <a:spcAft>
          <a:spcPct val="0"/>
        </a:spcAft>
        <a:buFont typeface="Arial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804177" indent="-268059" algn="l" rtl="0" eaLnBrk="0" fontAlgn="base" hangingPunct="0">
        <a:lnSpc>
          <a:spcPct val="90000"/>
        </a:lnSpc>
        <a:spcBef>
          <a:spcPts val="586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340293" indent="-268059" algn="l" rtl="0" eaLnBrk="0" fontAlgn="base" hangingPunct="0">
        <a:lnSpc>
          <a:spcPct val="90000"/>
        </a:lnSpc>
        <a:spcBef>
          <a:spcPts val="586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876411" indent="-268059" algn="l" rtl="0" eaLnBrk="0" fontAlgn="base" hangingPunct="0">
        <a:lnSpc>
          <a:spcPct val="90000"/>
        </a:lnSpc>
        <a:spcBef>
          <a:spcPts val="586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412526" indent="-268059" algn="l" rtl="0" eaLnBrk="0" fontAlgn="base" hangingPunct="0">
        <a:lnSpc>
          <a:spcPct val="90000"/>
        </a:lnSpc>
        <a:spcBef>
          <a:spcPts val="586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948643" indent="-268059" algn="l" defTabSz="1072234" rtl="0" eaLnBrk="1" latinLnBrk="0" hangingPunct="1">
        <a:lnSpc>
          <a:spcPct val="90000"/>
        </a:lnSpc>
        <a:spcBef>
          <a:spcPts val="586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484760" indent="-268059" algn="l" defTabSz="1072234" rtl="0" eaLnBrk="1" latinLnBrk="0" hangingPunct="1">
        <a:lnSpc>
          <a:spcPct val="90000"/>
        </a:lnSpc>
        <a:spcBef>
          <a:spcPts val="586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4020877" indent="-268059" algn="l" defTabSz="1072234" rtl="0" eaLnBrk="1" latinLnBrk="0" hangingPunct="1">
        <a:lnSpc>
          <a:spcPct val="90000"/>
        </a:lnSpc>
        <a:spcBef>
          <a:spcPts val="586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556994" indent="-268059" algn="l" defTabSz="1072234" rtl="0" eaLnBrk="1" latinLnBrk="0" hangingPunct="1">
        <a:lnSpc>
          <a:spcPct val="90000"/>
        </a:lnSpc>
        <a:spcBef>
          <a:spcPts val="586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223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117" algn="l" defTabSz="107223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234" algn="l" defTabSz="107223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8351" algn="l" defTabSz="107223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4468" algn="l" defTabSz="107223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0583" algn="l" defTabSz="107223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6701" algn="l" defTabSz="107223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2817" algn="l" defTabSz="107223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88936" algn="l" defTabSz="107223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5" y="273847"/>
            <a:ext cx="7886700" cy="994172"/>
          </a:xfrm>
          <a:prstGeom prst="rect">
            <a:avLst/>
          </a:prstGeom>
        </p:spPr>
        <p:txBody>
          <a:bodyPr vert="horz" lIns="91417" tIns="45708" rIns="91417" bIns="4570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5" y="1369219"/>
            <a:ext cx="7886700" cy="3263504"/>
          </a:xfrm>
          <a:prstGeom prst="rect">
            <a:avLst/>
          </a:prstGeom>
        </p:spPr>
        <p:txBody>
          <a:bodyPr vert="horz" lIns="91417" tIns="45708" rIns="91417" bIns="4570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97"/>
            <a:ext cx="2057400" cy="273844"/>
          </a:xfrm>
          <a:prstGeom prst="rect">
            <a:avLst/>
          </a:prstGeom>
        </p:spPr>
        <p:txBody>
          <a:bodyPr vert="horz" lIns="91417" tIns="45708" rIns="91417" bIns="45708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9C415-7DD7-4B68-8A64-FF1CCFADEED0}" type="datetime1">
              <a:rPr lang="ru-RU" smtClean="0"/>
              <a:t>01.07.2022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5" y="4767297"/>
            <a:ext cx="3086100" cy="273844"/>
          </a:xfrm>
          <a:prstGeom prst="rect">
            <a:avLst/>
          </a:prstGeom>
        </p:spPr>
        <p:txBody>
          <a:bodyPr vert="horz" lIns="91417" tIns="45708" rIns="91417" bIns="45708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2" y="4767297"/>
            <a:ext cx="2057400" cy="273844"/>
          </a:xfrm>
          <a:prstGeom prst="rect">
            <a:avLst/>
          </a:prstGeom>
        </p:spPr>
        <p:txBody>
          <a:bodyPr vert="horz" lIns="91417" tIns="45708" rIns="91417" bIns="45708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B55C5-B8EF-4676-8A89-5B180221E0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908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589" r:id="rId1"/>
    <p:sldLayoutId id="2147487590" r:id="rId2"/>
    <p:sldLayoutId id="2147487591" r:id="rId3"/>
  </p:sldLayoutIdLst>
  <p:hf hdr="0" ftr="0" dt="0"/>
  <p:txStyles>
    <p:titleStyle>
      <a:lvl1pPr algn="l" defTabSz="742766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692" indent="-185692" algn="l" defTabSz="742766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7075" indent="-185692" algn="l" defTabSz="742766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28458" indent="-185692" algn="l" defTabSz="742766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99841" indent="-185692" algn="l" defTabSz="742766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671223" indent="-185692" algn="l" defTabSz="742766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42607" indent="-185692" algn="l" defTabSz="742766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13989" indent="-185692" algn="l" defTabSz="742766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85372" indent="-185692" algn="l" defTabSz="742766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56754" indent="-185692" algn="l" defTabSz="742766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4276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1383" algn="l" defTabSz="74276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42766" algn="l" defTabSz="74276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14149" algn="l" defTabSz="74276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85532" algn="l" defTabSz="74276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56915" algn="l" defTabSz="74276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298" algn="l" defTabSz="74276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99681" algn="l" defTabSz="74276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71062" algn="l" defTabSz="74276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6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60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6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59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60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6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6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59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5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5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image" Target="../media/image3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559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6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59.xml"/><Relationship Id="rId5" Type="http://schemas.openxmlformats.org/officeDocument/2006/relationships/image" Target="../media/image38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6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5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9.jpe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62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Текст 1"/>
          <p:cNvSpPr>
            <a:spLocks noGrp="1"/>
          </p:cNvSpPr>
          <p:nvPr>
            <p:ph type="body" sz="quarter" idx="10"/>
          </p:nvPr>
        </p:nvSpPr>
        <p:spPr bwMode="auto">
          <a:xfrm>
            <a:off x="413519" y="1887653"/>
            <a:ext cx="6980674" cy="178236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7190" tIns="53595" rIns="107190" bIns="53595" numCol="1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Разработка комплекса разделения изотопов </a:t>
            </a:r>
            <a:r>
              <a:rPr lang="ru-RU" alt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трансплутониевых</a:t>
            </a:r>
            <a:r>
              <a:rPr lang="ru-RU" alt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 элементов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Проект реализуется при поддержке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Госкорпорации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«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Росатом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» в рамках выполнения работ по федеральному проекту «Разработка новых материалов и технологий для перспективных энергетических систем» комплексной программы «Развитие техники, технологий и научных исследований в области использования атомной энергии в Российской Федерации до 2024 года»</a:t>
            </a:r>
            <a:endParaRPr lang="ru-RU" alt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52" name="Текст 3"/>
          <p:cNvSpPr>
            <a:spLocks noGrp="1"/>
          </p:cNvSpPr>
          <p:nvPr>
            <p:ph type="body" sz="quarter" idx="11"/>
          </p:nvPr>
        </p:nvSpPr>
        <p:spPr bwMode="auto">
          <a:xfrm>
            <a:off x="391428" y="4329073"/>
            <a:ext cx="5976912" cy="72390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7190" tIns="53595" rIns="107190" bIns="53595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1600" b="1" kern="1200" dirty="0">
                <a:solidFill>
                  <a:schemeClr val="tx1"/>
                </a:solidFill>
              </a:rPr>
              <a:t>Завьялов Н.В.</a:t>
            </a:r>
          </a:p>
          <a:p>
            <a:pPr eaLnBrk="1" hangingPunct="1"/>
            <a:r>
              <a:rPr lang="ru-RU" altLang="ru-RU" sz="1600" b="1" dirty="0" smtClean="0">
                <a:solidFill>
                  <a:schemeClr val="tx1"/>
                </a:solidFill>
              </a:rPr>
              <a:t>Санкт-Петербург, 04.07.2022</a:t>
            </a:r>
            <a:endParaRPr lang="ru-RU" alt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57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 bwMode="auto">
          <a:xfrm>
            <a:off x="93115" y="65837"/>
            <a:ext cx="8350592" cy="54864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7239" tIns="53619" rIns="107239" bIns="53619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2000" dirty="0" smtClean="0">
                <a:solidFill>
                  <a:schemeClr val="tx2"/>
                </a:solidFill>
              </a:rPr>
              <a:t>Траектории ионных пучков</a:t>
            </a: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241236" y="4218490"/>
            <a:ext cx="5178379" cy="60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7239" tIns="53619" rIns="107239" bIns="536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107239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b="1" dirty="0">
                <a:solidFill>
                  <a:schemeClr val="accent1">
                    <a:lumMod val="75000"/>
                  </a:schemeClr>
                </a:solidFill>
              </a:rPr>
              <a:t>Траектории ионных пучков</a:t>
            </a:r>
            <a:r>
              <a:rPr lang="en-US" alt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alt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 defTabSz="107239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ru-RU" b="1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ru-RU" altLang="ru-RU" b="1" dirty="0">
                <a:solidFill>
                  <a:schemeClr val="accent1">
                    <a:lumMod val="75000"/>
                  </a:schemeClr>
                </a:solidFill>
              </a:rPr>
              <a:t>рабочее вещество</a:t>
            </a:r>
            <a:r>
              <a:rPr lang="en-US" altLang="ru-RU" b="1" dirty="0">
                <a:solidFill>
                  <a:schemeClr val="accent1">
                    <a:lumMod val="75000"/>
                  </a:schemeClr>
                </a:solidFill>
              </a:rPr>
              <a:t> –</a:t>
            </a:r>
            <a:r>
              <a:rPr lang="ru-RU" alt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</a:rPr>
              <a:t>хлориды </a:t>
            </a:r>
            <a:r>
              <a:rPr lang="en-US" altLang="ru-RU" b="1" dirty="0" smtClean="0">
                <a:solidFill>
                  <a:schemeClr val="accent1">
                    <a:lumMod val="75000"/>
                  </a:schemeClr>
                </a:solidFill>
              </a:rPr>
              <a:t>U, Pu, Am, Cm, Cf)</a:t>
            </a:r>
            <a:endParaRPr lang="ru-RU" alt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16"/>
          <p:cNvSpPr txBox="1">
            <a:spLocks noChangeArrowheads="1"/>
          </p:cNvSpPr>
          <p:nvPr/>
        </p:nvSpPr>
        <p:spPr bwMode="auto">
          <a:xfrm>
            <a:off x="5691104" y="3938217"/>
            <a:ext cx="3337058" cy="1093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239" tIns="53619" rIns="107239" bIns="536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</a:rPr>
              <a:t>Расчетный </a:t>
            </a:r>
            <a:r>
              <a:rPr lang="ru-RU" altLang="ru-RU" b="1" dirty="0">
                <a:solidFill>
                  <a:schemeClr val="accent1">
                    <a:lumMod val="75000"/>
                  </a:schemeClr>
                </a:solidFill>
              </a:rPr>
              <a:t>спектр масс</a:t>
            </a:r>
            <a:br>
              <a:rPr lang="ru-RU" altLang="ru-RU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altLang="ru-RU" b="1" dirty="0">
                <a:solidFill>
                  <a:schemeClr val="accent1">
                    <a:lumMod val="75000"/>
                  </a:schemeClr>
                </a:solidFill>
              </a:rPr>
              <a:t> изотопов калифорния </a:t>
            </a:r>
          </a:p>
          <a:p>
            <a:pPr algn="ctr" eaLnBrk="1" hangingPunct="1"/>
            <a:r>
              <a:rPr lang="ru-RU" altLang="ru-RU" b="1" dirty="0">
                <a:solidFill>
                  <a:schemeClr val="accent1">
                    <a:lumMod val="75000"/>
                  </a:schemeClr>
                </a:solidFill>
              </a:rPr>
              <a:t>и положение входных щелей приемных коробок</a:t>
            </a:r>
          </a:p>
        </p:txBody>
      </p:sp>
      <p:pic>
        <p:nvPicPr>
          <p:cNvPr id="8" name="Picture 2" descr="D:\Новый сепаратор\2022\Презентация для заседеания совета РАН (3-9 июля 2022, Санкт-Петербург)\v0.523\Trajectories_color_p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15" y="1183614"/>
            <a:ext cx="5474622" cy="258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819856" y="1180571"/>
            <a:ext cx="1017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Источник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ионов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478" y="3525708"/>
            <a:ext cx="10735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Приемник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изотопов</a:t>
            </a:r>
            <a:endParaRPr lang="ru-RU" sz="1400" b="1" dirty="0">
              <a:solidFill>
                <a:schemeClr val="tx1"/>
              </a:solidFill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5474993" y="1123458"/>
            <a:ext cx="3568850" cy="2621068"/>
            <a:chOff x="5580112" y="888330"/>
            <a:chExt cx="3555790" cy="3111547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5580112" y="888330"/>
              <a:ext cx="3555790" cy="3111547"/>
              <a:chOff x="5580112" y="888330"/>
              <a:chExt cx="3555790" cy="3111547"/>
            </a:xfrm>
          </p:grpSpPr>
          <p:pic>
            <p:nvPicPr>
              <p:cNvPr id="34" name="Picture 4" descr="D:\Новый сепаратор\2022\Презентация для заседеания совета РАН (3-9 июля 2022, Санкт-Петербург)\v0.523\Spectre.pn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04" r="1" b="6234"/>
              <a:stretch/>
            </p:blipFill>
            <p:spPr bwMode="auto">
              <a:xfrm>
                <a:off x="5998369" y="1334570"/>
                <a:ext cx="3121908" cy="25802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" name="TextBox 34"/>
              <p:cNvSpPr txBox="1"/>
              <p:nvPr/>
            </p:nvSpPr>
            <p:spPr>
              <a:xfrm>
                <a:off x="6292094" y="1349995"/>
                <a:ext cx="2843808" cy="7672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900" dirty="0" smtClean="0">
                    <a:solidFill>
                      <a:schemeClr val="tx1"/>
                    </a:solidFill>
                  </a:rPr>
                  <a:t>  </a:t>
                </a:r>
                <a:r>
                  <a:rPr lang="ru-RU" sz="1200" dirty="0" smtClean="0">
                    <a:solidFill>
                      <a:schemeClr val="tx1"/>
                    </a:solidFill>
                  </a:rPr>
                  <a:t>249  </a:t>
                </a:r>
                <a:r>
                  <a:rPr lang="en-US" sz="1200" dirty="0" smtClean="0">
                    <a:solidFill>
                      <a:schemeClr val="tx1"/>
                    </a:solidFill>
                  </a:rPr>
                  <a:t>    </a:t>
                </a:r>
                <a:r>
                  <a:rPr lang="ru-RU" sz="800" dirty="0" smtClean="0">
                    <a:solidFill>
                      <a:schemeClr val="tx1"/>
                    </a:solidFill>
                  </a:rPr>
                  <a:t>  </a:t>
                </a:r>
                <a:r>
                  <a:rPr lang="ru-RU" sz="1200" dirty="0" smtClean="0">
                    <a:solidFill>
                      <a:schemeClr val="tx1"/>
                    </a:solidFill>
                  </a:rPr>
                  <a:t>  </a:t>
                </a:r>
                <a:r>
                  <a:rPr lang="ru-RU" sz="1000" dirty="0" smtClean="0">
                    <a:solidFill>
                      <a:schemeClr val="tx1"/>
                    </a:solidFill>
                  </a:rPr>
                  <a:t> </a:t>
                </a:r>
                <a:r>
                  <a:rPr lang="ru-RU" sz="1200" dirty="0" smtClean="0">
                    <a:solidFill>
                      <a:schemeClr val="tx1"/>
                    </a:solidFill>
                  </a:rPr>
                  <a:t>250   </a:t>
                </a:r>
                <a:r>
                  <a:rPr lang="en-US" sz="1200" dirty="0" smtClean="0">
                    <a:solidFill>
                      <a:schemeClr val="tx1"/>
                    </a:solidFill>
                  </a:rPr>
                  <a:t>     </a:t>
                </a:r>
                <a:r>
                  <a:rPr lang="ru-RU" sz="1200" dirty="0" smtClean="0">
                    <a:solidFill>
                      <a:schemeClr val="tx1"/>
                    </a:solidFill>
                  </a:rPr>
                  <a:t>  251    </a:t>
                </a:r>
                <a:r>
                  <a:rPr lang="en-US" sz="1200" dirty="0" smtClean="0">
                    <a:solidFill>
                      <a:schemeClr val="tx1"/>
                    </a:solidFill>
                  </a:rPr>
                  <a:t>   </a:t>
                </a:r>
                <a:r>
                  <a:rPr lang="ru-RU" sz="1200" dirty="0" smtClean="0">
                    <a:solidFill>
                      <a:schemeClr val="tx1"/>
                    </a:solidFill>
                  </a:rPr>
                  <a:t>  252</a:t>
                </a:r>
              </a:p>
              <a:p>
                <a:r>
                  <a:rPr lang="ru-RU" sz="1200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sz="1200" dirty="0" smtClean="0">
                    <a:solidFill>
                      <a:schemeClr val="tx1"/>
                    </a:solidFill>
                  </a:rPr>
                  <a:t> </a:t>
                </a:r>
                <a:r>
                  <a:rPr lang="ru-RU" sz="900" dirty="0" smtClean="0">
                    <a:solidFill>
                      <a:schemeClr val="tx1"/>
                    </a:solidFill>
                  </a:rPr>
                  <a:t>  </a:t>
                </a:r>
                <a:r>
                  <a:rPr lang="ru-RU" sz="1200" dirty="0" smtClean="0">
                    <a:solidFill>
                      <a:schemeClr val="tx1"/>
                    </a:solidFill>
                  </a:rPr>
                  <a:t>↓       </a:t>
                </a:r>
                <a:r>
                  <a:rPr lang="en-US" sz="1200" dirty="0" smtClean="0">
                    <a:solidFill>
                      <a:schemeClr val="tx1"/>
                    </a:solidFill>
                  </a:rPr>
                  <a:t>    </a:t>
                </a:r>
                <a:r>
                  <a:rPr lang="ru-RU" sz="1200" dirty="0" smtClean="0">
                    <a:solidFill>
                      <a:schemeClr val="tx1"/>
                    </a:solidFill>
                  </a:rPr>
                  <a:t> </a:t>
                </a:r>
                <a:r>
                  <a:rPr lang="ru-RU" sz="800" dirty="0" smtClean="0">
                    <a:solidFill>
                      <a:schemeClr val="tx1"/>
                    </a:solidFill>
                  </a:rPr>
                  <a:t>  </a:t>
                </a:r>
                <a:r>
                  <a:rPr lang="ru-RU" sz="1200" dirty="0" smtClean="0">
                    <a:solidFill>
                      <a:schemeClr val="tx1"/>
                    </a:solidFill>
                  </a:rPr>
                  <a:t>↓      </a:t>
                </a:r>
                <a:r>
                  <a:rPr lang="en-US" sz="1200" dirty="0" smtClean="0">
                    <a:solidFill>
                      <a:schemeClr val="tx1"/>
                    </a:solidFill>
                  </a:rPr>
                  <a:t>   </a:t>
                </a:r>
                <a:r>
                  <a:rPr lang="ru-RU" sz="1200" dirty="0" smtClean="0">
                    <a:solidFill>
                      <a:schemeClr val="tx1"/>
                    </a:solidFill>
                  </a:rPr>
                  <a:t>  </a:t>
                </a:r>
                <a:r>
                  <a:rPr lang="ru-RU" sz="900" dirty="0" smtClean="0">
                    <a:solidFill>
                      <a:schemeClr val="tx1"/>
                    </a:solidFill>
                  </a:rPr>
                  <a:t>   </a:t>
                </a:r>
                <a:r>
                  <a:rPr lang="ru-RU" sz="1200" dirty="0" smtClean="0">
                    <a:solidFill>
                      <a:schemeClr val="tx1"/>
                    </a:solidFill>
                  </a:rPr>
                  <a:t>↓   </a:t>
                </a:r>
                <a:r>
                  <a:rPr lang="en-US" sz="1200" dirty="0" smtClean="0">
                    <a:solidFill>
                      <a:schemeClr val="tx1"/>
                    </a:solidFill>
                  </a:rPr>
                  <a:t>   </a:t>
                </a:r>
                <a:r>
                  <a:rPr lang="ru-RU" sz="1200" dirty="0" smtClean="0">
                    <a:solidFill>
                      <a:schemeClr val="tx1"/>
                    </a:solidFill>
                  </a:rPr>
                  <a:t>        ↓</a:t>
                </a:r>
                <a:endParaRPr lang="ru-RU" sz="1200" dirty="0">
                  <a:solidFill>
                    <a:schemeClr val="tx1"/>
                  </a:solidFill>
                </a:endParaRPr>
              </a:p>
              <a:p>
                <a:endParaRPr lang="ru-RU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Прямоугольник 35"/>
              <p:cNvSpPr/>
              <p:nvPr/>
            </p:nvSpPr>
            <p:spPr>
              <a:xfrm>
                <a:off x="6228184" y="3572951"/>
                <a:ext cx="2309779" cy="4019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ru-RU" dirty="0" smtClean="0">
                    <a:solidFill>
                      <a:schemeClr val="tx2"/>
                    </a:solidFill>
                  </a:rPr>
                  <a:t>R ~ 9700   D = 14,3 </a:t>
                </a:r>
                <a:r>
                  <a:rPr lang="ru-RU" altLang="ru-RU" dirty="0" smtClean="0">
                    <a:solidFill>
                      <a:schemeClr val="tx2"/>
                    </a:solidFill>
                  </a:rPr>
                  <a:t>мм</a:t>
                </a:r>
                <a:endParaRPr lang="ru-RU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5938439" y="888330"/>
                <a:ext cx="3092377" cy="5115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1100" dirty="0" smtClean="0">
                    <a:solidFill>
                      <a:schemeClr val="tx1"/>
                    </a:solidFill>
                  </a:rPr>
                  <a:t>-</a:t>
                </a:r>
                <a:r>
                  <a:rPr lang="en-US" sz="1100" dirty="0" smtClean="0">
                    <a:solidFill>
                      <a:schemeClr val="tx1"/>
                    </a:solidFill>
                  </a:rPr>
                  <a:t>y, </a:t>
                </a:r>
                <a:r>
                  <a:rPr lang="ru-RU" sz="1100" dirty="0" smtClean="0">
                    <a:solidFill>
                      <a:schemeClr val="tx1"/>
                    </a:solidFill>
                  </a:rPr>
                  <a:t>мм</a:t>
                </a:r>
              </a:p>
              <a:p>
                <a:r>
                  <a:rPr lang="ru-RU" sz="1100" dirty="0" smtClean="0">
                    <a:solidFill>
                      <a:schemeClr val="tx1"/>
                    </a:solidFill>
                  </a:rPr>
                  <a:t>660      670     680      690     700      710     720</a:t>
                </a:r>
                <a:endParaRPr lang="ru-RU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5592850" y="1263079"/>
                <a:ext cx="449114" cy="3653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400" dirty="0" smtClean="0">
                    <a:solidFill>
                      <a:schemeClr val="tx1"/>
                    </a:solidFill>
                  </a:rPr>
                  <a:t>10</a:t>
                </a:r>
                <a:r>
                  <a:rPr lang="ru-RU" sz="1400" baseline="30000" dirty="0" smtClean="0">
                    <a:solidFill>
                      <a:schemeClr val="tx1"/>
                    </a:solidFill>
                  </a:rPr>
                  <a:t>5</a:t>
                </a:r>
                <a:endParaRPr lang="ru-RU" sz="1400" baseline="30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5593774" y="1762298"/>
                <a:ext cx="449114" cy="3653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400" dirty="0" smtClean="0">
                    <a:solidFill>
                      <a:schemeClr val="tx1"/>
                    </a:solidFill>
                  </a:rPr>
                  <a:t>10</a:t>
                </a:r>
                <a:r>
                  <a:rPr lang="ru-RU" sz="1400" baseline="300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5589525" y="2214091"/>
                <a:ext cx="449114" cy="3653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400" dirty="0" smtClean="0">
                    <a:solidFill>
                      <a:schemeClr val="tx1"/>
                    </a:solidFill>
                  </a:rPr>
                  <a:t>10</a:t>
                </a:r>
                <a:r>
                  <a:rPr lang="ru-RU" sz="1400" baseline="300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5585230" y="2718147"/>
                <a:ext cx="449114" cy="3653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400" dirty="0" smtClean="0">
                    <a:solidFill>
                      <a:schemeClr val="tx1"/>
                    </a:solidFill>
                  </a:rPr>
                  <a:t>10</a:t>
                </a:r>
                <a:r>
                  <a:rPr lang="ru-RU" sz="1400" baseline="300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5587732" y="3202458"/>
                <a:ext cx="449114" cy="3653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400" dirty="0" smtClean="0">
                    <a:solidFill>
                      <a:schemeClr val="tx1"/>
                    </a:solidFill>
                  </a:rPr>
                  <a:t>10</a:t>
                </a:r>
                <a:r>
                  <a:rPr lang="ru-RU" sz="1400" baseline="300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5580112" y="3634506"/>
                <a:ext cx="449114" cy="3653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400" dirty="0" smtClean="0">
                    <a:solidFill>
                      <a:schemeClr val="tx1"/>
                    </a:solidFill>
                  </a:rPr>
                  <a:t>10</a:t>
                </a:r>
                <a:r>
                  <a:rPr lang="ru-RU" sz="1400" baseline="3000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</p:grpSp>
        <p:grpSp>
          <p:nvGrpSpPr>
            <p:cNvPr id="22" name="Группа 21"/>
            <p:cNvGrpSpPr/>
            <p:nvPr/>
          </p:nvGrpSpPr>
          <p:grpSpPr>
            <a:xfrm>
              <a:off x="7848000" y="1750703"/>
              <a:ext cx="144000" cy="1759532"/>
              <a:chOff x="7848000" y="1750703"/>
              <a:chExt cx="144000" cy="1759532"/>
            </a:xfrm>
          </p:grpSpPr>
          <p:cxnSp>
            <p:nvCxnSpPr>
              <p:cNvPr id="32" name="Прямая соединительная линия 31"/>
              <p:cNvCxnSpPr/>
              <p:nvPr/>
            </p:nvCxnSpPr>
            <p:spPr>
              <a:xfrm>
                <a:off x="7848000" y="1762298"/>
                <a:ext cx="0" cy="1747937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единительная линия 32"/>
              <p:cNvCxnSpPr/>
              <p:nvPr/>
            </p:nvCxnSpPr>
            <p:spPr>
              <a:xfrm>
                <a:off x="7992000" y="1750703"/>
                <a:ext cx="0" cy="1747937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Группа 22"/>
            <p:cNvGrpSpPr/>
            <p:nvPr/>
          </p:nvGrpSpPr>
          <p:grpSpPr>
            <a:xfrm>
              <a:off x="8496000" y="1779735"/>
              <a:ext cx="144000" cy="1759532"/>
              <a:chOff x="7848000" y="1750703"/>
              <a:chExt cx="144000" cy="1759532"/>
            </a:xfrm>
          </p:grpSpPr>
          <p:cxnSp>
            <p:nvCxnSpPr>
              <p:cNvPr id="30" name="Прямая соединительная линия 29"/>
              <p:cNvCxnSpPr/>
              <p:nvPr/>
            </p:nvCxnSpPr>
            <p:spPr>
              <a:xfrm>
                <a:off x="7848000" y="1762298"/>
                <a:ext cx="0" cy="1747937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единительная линия 30"/>
              <p:cNvCxnSpPr/>
              <p:nvPr/>
            </p:nvCxnSpPr>
            <p:spPr>
              <a:xfrm>
                <a:off x="7992000" y="1750703"/>
                <a:ext cx="0" cy="1747937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Группа 23"/>
            <p:cNvGrpSpPr/>
            <p:nvPr/>
          </p:nvGrpSpPr>
          <p:grpSpPr>
            <a:xfrm>
              <a:off x="7207200" y="1762298"/>
              <a:ext cx="144000" cy="1759532"/>
              <a:chOff x="7848000" y="1750703"/>
              <a:chExt cx="144000" cy="1759532"/>
            </a:xfrm>
          </p:grpSpPr>
          <p:cxnSp>
            <p:nvCxnSpPr>
              <p:cNvPr id="28" name="Прямая соединительная линия 27"/>
              <p:cNvCxnSpPr/>
              <p:nvPr/>
            </p:nvCxnSpPr>
            <p:spPr>
              <a:xfrm>
                <a:off x="7848000" y="1762298"/>
                <a:ext cx="0" cy="1747937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/>
              <p:cNvCxnSpPr/>
              <p:nvPr/>
            </p:nvCxnSpPr>
            <p:spPr>
              <a:xfrm>
                <a:off x="7992000" y="1750703"/>
                <a:ext cx="0" cy="1747937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Группа 24"/>
            <p:cNvGrpSpPr/>
            <p:nvPr/>
          </p:nvGrpSpPr>
          <p:grpSpPr>
            <a:xfrm>
              <a:off x="6552000" y="1785532"/>
              <a:ext cx="144000" cy="1747937"/>
              <a:chOff x="7848000" y="1762298"/>
              <a:chExt cx="144000" cy="1747937"/>
            </a:xfrm>
          </p:grpSpPr>
          <p:cxnSp>
            <p:nvCxnSpPr>
              <p:cNvPr id="26" name="Прямая соединительная линия 25"/>
              <p:cNvCxnSpPr/>
              <p:nvPr/>
            </p:nvCxnSpPr>
            <p:spPr>
              <a:xfrm>
                <a:off x="7848000" y="1762298"/>
                <a:ext cx="0" cy="1747937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/>
              <p:cNvCxnSpPr/>
              <p:nvPr/>
            </p:nvCxnSpPr>
            <p:spPr>
              <a:xfrm>
                <a:off x="7992000" y="1762298"/>
                <a:ext cx="0" cy="1736342"/>
              </a:xfrm>
              <a:prstGeom prst="line">
                <a:avLst/>
              </a:prstGeom>
              <a:ln w="63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4" name="Rectangle 2">
            <a:extLst>
              <a:ext uri="{FF2B5EF4-FFF2-40B4-BE49-F238E27FC236}">
                <a16:creationId xmlns="" xmlns:a16="http://schemas.microsoft.com/office/drawing/2014/main" id="{79204D30-39D0-4864-95B8-2B5B5814F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5050" y="4948558"/>
            <a:ext cx="444500" cy="17589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60363" indent="-177800" eaLnBrk="0" hangingPunct="0">
              <a:lnSpc>
                <a:spcPct val="110000"/>
              </a:lnSpc>
              <a:spcAft>
                <a:spcPct val="20000"/>
              </a:spcAft>
              <a:buBlip>
                <a:blip r:embed="rId6"/>
              </a:buBlip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2050" indent="-268288" eaLnBrk="0" hangingPunct="0">
              <a:spcAft>
                <a:spcPct val="30000"/>
              </a:spcAft>
              <a:buBlip>
                <a:blip r:embed="rId6"/>
              </a:buBlip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65288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73275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304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876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448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020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buFontTx/>
              <a:buNone/>
            </a:pPr>
            <a:fld id="{F7432941-C905-41BC-AF3B-B15C89B84684}" type="slidenum">
              <a:rPr lang="ru-RU" altLang="ru-RU" sz="1200" b="1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buFontTx/>
                <a:buNone/>
              </a:pPr>
              <a:t>10</a:t>
            </a:fld>
            <a:endParaRPr lang="ru-RU" altLang="ru-RU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35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Прямоугольник 8"/>
          <p:cNvSpPr>
            <a:spLocks noChangeArrowheads="1"/>
          </p:cNvSpPr>
          <p:nvPr/>
        </p:nvSpPr>
        <p:spPr bwMode="auto">
          <a:xfrm>
            <a:off x="175636" y="813124"/>
            <a:ext cx="8843597" cy="78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1785" tIns="20893" rIns="41785" bIns="20893">
            <a:spAutoFit/>
          </a:bodyPr>
          <a:lstStyle>
            <a:lvl1pPr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ru-RU" altLang="ru-RU" b="1" dirty="0" smtClean="0">
                <a:solidFill>
                  <a:srgbClr val="000000"/>
                </a:solidFill>
                <a:cs typeface="Times New Roman" pitchFamily="18" charset="0"/>
              </a:rPr>
              <a:t>Основные </a:t>
            </a:r>
            <a:r>
              <a:rPr lang="ru-RU" altLang="ru-RU" b="1" dirty="0">
                <a:solidFill>
                  <a:srgbClr val="000000"/>
                </a:solidFill>
                <a:cs typeface="Times New Roman" pitchFamily="18" charset="0"/>
              </a:rPr>
              <a:t>технологические </a:t>
            </a:r>
            <a:r>
              <a:rPr lang="ru-RU" altLang="ru-RU" b="1" dirty="0" smtClean="0">
                <a:solidFill>
                  <a:srgbClr val="000000"/>
                </a:solidFill>
                <a:cs typeface="Times New Roman" pitchFamily="18" charset="0"/>
              </a:rPr>
              <a:t>операции:</a:t>
            </a:r>
            <a:r>
              <a:rPr lang="en-US" altLang="ru-RU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altLang="ru-RU" b="1" dirty="0" smtClean="0">
                <a:solidFill>
                  <a:srgbClr val="000000"/>
                </a:solidFill>
                <a:cs typeface="Times New Roman" pitchFamily="18" charset="0"/>
              </a:rPr>
              <a:t>подготовка </a:t>
            </a:r>
            <a:r>
              <a:rPr lang="ru-RU" altLang="ru-RU" b="1" dirty="0">
                <a:solidFill>
                  <a:srgbClr val="000000"/>
                </a:solidFill>
                <a:cs typeface="Times New Roman" pitchFamily="18" charset="0"/>
              </a:rPr>
              <a:t>исходного вещества, </a:t>
            </a:r>
            <a:r>
              <a:rPr lang="ru-RU" altLang="ru-RU" b="1" dirty="0" smtClean="0">
                <a:solidFill>
                  <a:srgbClr val="000000"/>
                </a:solidFill>
                <a:cs typeface="Times New Roman" pitchFamily="18" charset="0"/>
              </a:rPr>
              <a:t>разделение </a:t>
            </a:r>
            <a:r>
              <a:rPr lang="ru-RU" altLang="ru-RU" b="1" dirty="0">
                <a:solidFill>
                  <a:srgbClr val="000000"/>
                </a:solidFill>
                <a:cs typeface="Times New Roman" pitchFamily="18" charset="0"/>
              </a:rPr>
              <a:t>изотопов, </a:t>
            </a:r>
            <a:r>
              <a:rPr lang="ru-RU" altLang="ru-RU" b="1" dirty="0" smtClean="0">
                <a:solidFill>
                  <a:srgbClr val="000000"/>
                </a:solidFill>
                <a:cs typeface="Times New Roman" pitchFamily="18" charset="0"/>
              </a:rPr>
              <a:t>регенерация </a:t>
            </a:r>
            <a:r>
              <a:rPr lang="ru-RU" altLang="ru-RU" b="1" dirty="0">
                <a:solidFill>
                  <a:srgbClr val="000000"/>
                </a:solidFill>
                <a:cs typeface="Times New Roman" pitchFamily="18" charset="0"/>
              </a:rPr>
              <a:t>неразделенного вещества, </a:t>
            </a:r>
            <a:r>
              <a:rPr lang="ru-RU" altLang="ru-RU" b="1" dirty="0" smtClean="0">
                <a:solidFill>
                  <a:srgbClr val="000000"/>
                </a:solidFill>
                <a:cs typeface="Times New Roman" pitchFamily="18" charset="0"/>
              </a:rPr>
              <a:t>сбор </a:t>
            </a:r>
            <a:r>
              <a:rPr lang="ru-RU" altLang="ru-RU" b="1" dirty="0">
                <a:solidFill>
                  <a:srgbClr val="000000"/>
                </a:solidFill>
                <a:cs typeface="Times New Roman" pitchFamily="18" charset="0"/>
              </a:rPr>
              <a:t>и </a:t>
            </a:r>
            <a:r>
              <a:rPr lang="ru-RU" altLang="ru-RU" b="1" dirty="0" smtClean="0">
                <a:solidFill>
                  <a:srgbClr val="000000"/>
                </a:solidFill>
                <a:cs typeface="Times New Roman" pitchFamily="18" charset="0"/>
              </a:rPr>
              <a:t>паспортизация </a:t>
            </a:r>
            <a:r>
              <a:rPr lang="ru-RU" altLang="ru-RU" b="1" dirty="0">
                <a:solidFill>
                  <a:srgbClr val="000000"/>
                </a:solidFill>
                <a:cs typeface="Times New Roman" pitchFamily="18" charset="0"/>
              </a:rPr>
              <a:t>готовой продукции, </a:t>
            </a:r>
            <a:r>
              <a:rPr lang="ru-RU" altLang="ru-RU" b="1" dirty="0" smtClean="0">
                <a:solidFill>
                  <a:srgbClr val="000000"/>
                </a:solidFill>
                <a:cs typeface="Times New Roman" pitchFamily="18" charset="0"/>
              </a:rPr>
              <a:t>переработка </a:t>
            </a:r>
            <a:r>
              <a:rPr lang="ru-RU" altLang="ru-RU" b="1" dirty="0">
                <a:solidFill>
                  <a:srgbClr val="000000"/>
                </a:solidFill>
                <a:cs typeface="Times New Roman" pitchFamily="18" charset="0"/>
              </a:rPr>
              <a:t>радиоактивных отходов. </a:t>
            </a:r>
            <a:endParaRPr lang="ru-RU" altLang="ru-RU" dirty="0">
              <a:solidFill>
                <a:srgbClr val="003274"/>
              </a:solidFill>
              <a:ea typeface="Rosatom Light"/>
              <a:cs typeface="Rosatom Light"/>
            </a:endParaRPr>
          </a:p>
        </p:txBody>
      </p:sp>
      <p:sp>
        <p:nvSpPr>
          <p:cNvPr id="21" name="Заголовок 1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271105" y="0"/>
            <a:ext cx="7732834" cy="721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ru-RU" altLang="ru-RU" dirty="0" smtClean="0">
                <a:solidFill>
                  <a:srgbClr val="002060"/>
                </a:solidFill>
              </a:rPr>
              <a:t>Технология разделения изотопов</a:t>
            </a:r>
            <a:endParaRPr lang="ru-RU" altLang="ru-RU" kern="0" dirty="0">
              <a:solidFill>
                <a:srgbClr val="00206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85" y="1593982"/>
            <a:ext cx="7943161" cy="3442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="" xmlns:a16="http://schemas.microsoft.com/office/drawing/2014/main" id="{79204D30-39D0-4864-95B8-2B5B5814F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5050" y="4948558"/>
            <a:ext cx="444500" cy="17589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4"/>
              </a:buBlip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60363" indent="-177800" eaLnBrk="0" hangingPunct="0">
              <a:lnSpc>
                <a:spcPct val="110000"/>
              </a:lnSpc>
              <a:spcAft>
                <a:spcPct val="20000"/>
              </a:spcAft>
              <a:buBlip>
                <a:blip r:embed="rId5"/>
              </a:buBlip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2050" indent="-268288" eaLnBrk="0" hangingPunct="0">
              <a:spcAft>
                <a:spcPct val="30000"/>
              </a:spcAft>
              <a:buBlip>
                <a:blip r:embed="rId5"/>
              </a:buBlip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65288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73275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304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876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448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020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buFontTx/>
              <a:buNone/>
            </a:pPr>
            <a:fld id="{F7432941-C905-41BC-AF3B-B15C89B84684}" type="slidenum">
              <a:rPr lang="ru-RU" altLang="ru-RU" sz="1200" b="1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buFontTx/>
                <a:buNone/>
              </a:pPr>
              <a:t>11</a:t>
            </a:fld>
            <a:endParaRPr lang="ru-RU" altLang="ru-RU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0795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71610" y="98730"/>
            <a:ext cx="8481844" cy="56200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7176" tIns="53589" rIns="107176" bIns="53589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000" dirty="0">
                <a:solidFill>
                  <a:schemeClr val="tx2"/>
                </a:solidFill>
              </a:rPr>
              <a:t>Схема наработки мишенного материала</a:t>
            </a:r>
            <a:endParaRPr lang="ru-RU" altLang="ru-RU" sz="2000" dirty="0">
              <a:solidFill>
                <a:schemeClr val="tx2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676" y="679131"/>
            <a:ext cx="7882396" cy="4354663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="" xmlns:a16="http://schemas.microsoft.com/office/drawing/2014/main" id="{79204D30-39D0-4864-95B8-2B5B5814F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5050" y="4948558"/>
            <a:ext cx="444500" cy="17589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4"/>
              </a:buBlip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60363" indent="-177800" eaLnBrk="0" hangingPunct="0">
              <a:lnSpc>
                <a:spcPct val="110000"/>
              </a:lnSpc>
              <a:spcAft>
                <a:spcPct val="20000"/>
              </a:spcAft>
              <a:buBlip>
                <a:blip r:embed="rId5"/>
              </a:buBlip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2050" indent="-268288" eaLnBrk="0" hangingPunct="0">
              <a:spcAft>
                <a:spcPct val="30000"/>
              </a:spcAft>
              <a:buBlip>
                <a:blip r:embed="rId5"/>
              </a:buBlip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65288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73275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304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876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448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020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buFontTx/>
              <a:buNone/>
            </a:pPr>
            <a:fld id="{F7432941-C905-41BC-AF3B-B15C89B84684}" type="slidenum">
              <a:rPr lang="ru-RU" altLang="ru-RU" sz="1200" b="1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buFontTx/>
                <a:buNone/>
              </a:pPr>
              <a:t>12</a:t>
            </a:fld>
            <a:endParaRPr lang="ru-RU" altLang="ru-RU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08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F8D62569-6137-42EE-9675-13D4FF63EE1F}"/>
              </a:ext>
            </a:extLst>
          </p:cNvPr>
          <p:cNvSpPr txBox="1">
            <a:spLocks/>
          </p:cNvSpPr>
          <p:nvPr/>
        </p:nvSpPr>
        <p:spPr>
          <a:xfrm>
            <a:off x="93643" y="141480"/>
            <a:ext cx="8403293" cy="432048"/>
          </a:xfrm>
          <a:prstGeom prst="rect">
            <a:avLst/>
          </a:prstGeom>
        </p:spPr>
        <p:txBody>
          <a:bodyPr lIns="88686" tIns="44343" rIns="88686" bIns="44343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5pPr>
            <a:lvl6pPr marL="470818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6pPr>
            <a:lvl7pPr marL="941635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7pPr>
            <a:lvl8pPr marL="1412455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8pPr>
            <a:lvl9pPr marL="1883272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1135287" eaLnBrk="1" hangingPunct="1"/>
            <a:r>
              <a:rPr lang="ru-RU" sz="2000" dirty="0">
                <a:solidFill>
                  <a:schemeClr val="tx2"/>
                </a:solidFill>
              </a:rPr>
              <a:t>Схема поступления изотопов ТПЭ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" y="822961"/>
            <a:ext cx="9045525" cy="3931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>
            <a:extLst>
              <a:ext uri="{FF2B5EF4-FFF2-40B4-BE49-F238E27FC236}">
                <a16:creationId xmlns="" xmlns:a16="http://schemas.microsoft.com/office/drawing/2014/main" id="{79204D30-39D0-4864-95B8-2B5B5814F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5050" y="4948558"/>
            <a:ext cx="444500" cy="17589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60363" indent="-177800" eaLnBrk="0" hangingPunct="0">
              <a:lnSpc>
                <a:spcPct val="110000"/>
              </a:lnSpc>
              <a:spcAft>
                <a:spcPct val="20000"/>
              </a:spcAft>
              <a:buBlip>
                <a:blip r:embed="rId4"/>
              </a:buBlip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2050" indent="-268288" eaLnBrk="0" hangingPunct="0">
              <a:spcAft>
                <a:spcPct val="30000"/>
              </a:spcAft>
              <a:buBlip>
                <a:blip r:embed="rId4"/>
              </a:buBlip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65288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73275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304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876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448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020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buFontTx/>
              <a:buNone/>
            </a:pPr>
            <a:fld id="{F7432941-C905-41BC-AF3B-B15C89B84684}" type="slidenum">
              <a:rPr lang="ru-RU" altLang="ru-RU" sz="1200" b="1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buFontTx/>
                <a:buNone/>
              </a:pPr>
              <a:t>13</a:t>
            </a:fld>
            <a:endParaRPr lang="ru-RU" altLang="ru-RU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8097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Рисунок 46" descr="Изображение выглядит как внутренний, игрушка, стол, зеленый&#10;&#10;Автоматически созданное описание">
            <a:extLst>
              <a:ext uri="{FF2B5EF4-FFF2-40B4-BE49-F238E27FC236}">
                <a16:creationId xmlns="" xmlns:a16="http://schemas.microsoft.com/office/drawing/2014/main" id="{C60BC4D8-2319-8C06-8526-71F91AFCA4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517" y="939225"/>
            <a:ext cx="2377253" cy="1525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5400">
            <a:solidFill>
              <a:schemeClr val="accent6">
                <a:lumMod val="50000"/>
              </a:schemeClr>
            </a:solidFill>
          </a:ln>
          <a:effectLst/>
        </p:spPr>
      </p:pic>
      <p:cxnSp>
        <p:nvCxnSpPr>
          <p:cNvPr id="283650" name="Прямая соединительная линия 115"/>
          <p:cNvCxnSpPr>
            <a:cxnSpLocks/>
          </p:cNvCxnSpPr>
          <p:nvPr/>
        </p:nvCxnSpPr>
        <p:spPr bwMode="auto">
          <a:xfrm flipH="1">
            <a:off x="5984638" y="854875"/>
            <a:ext cx="11723" cy="3598069"/>
          </a:xfrm>
          <a:prstGeom prst="line">
            <a:avLst/>
          </a:prstGeom>
          <a:noFill/>
          <a:ln w="19050" algn="ctr">
            <a:solidFill>
              <a:srgbClr val="B6DCD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3651" name="Прямая соединительная линия 116"/>
          <p:cNvCxnSpPr>
            <a:cxnSpLocks/>
          </p:cNvCxnSpPr>
          <p:nvPr/>
        </p:nvCxnSpPr>
        <p:spPr bwMode="auto">
          <a:xfrm>
            <a:off x="4400551" y="877491"/>
            <a:ext cx="8792" cy="3629025"/>
          </a:xfrm>
          <a:prstGeom prst="line">
            <a:avLst/>
          </a:prstGeom>
          <a:noFill/>
          <a:ln w="19050" algn="ctr">
            <a:solidFill>
              <a:srgbClr val="B6DCD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3652" name="Прямая соединительная линия 117"/>
          <p:cNvCxnSpPr>
            <a:cxnSpLocks/>
          </p:cNvCxnSpPr>
          <p:nvPr/>
        </p:nvCxnSpPr>
        <p:spPr bwMode="auto">
          <a:xfrm>
            <a:off x="3045069" y="858441"/>
            <a:ext cx="23446" cy="3629025"/>
          </a:xfrm>
          <a:prstGeom prst="line">
            <a:avLst/>
          </a:prstGeom>
          <a:noFill/>
          <a:ln w="19050" algn="ctr">
            <a:solidFill>
              <a:srgbClr val="B6DCD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3653" name="Прямая соединительная линия 118"/>
          <p:cNvCxnSpPr>
            <a:cxnSpLocks/>
          </p:cNvCxnSpPr>
          <p:nvPr/>
        </p:nvCxnSpPr>
        <p:spPr bwMode="auto">
          <a:xfrm>
            <a:off x="1503485" y="858441"/>
            <a:ext cx="24912" cy="3594497"/>
          </a:xfrm>
          <a:prstGeom prst="line">
            <a:avLst/>
          </a:prstGeom>
          <a:noFill/>
          <a:ln w="19050" algn="ctr">
            <a:solidFill>
              <a:srgbClr val="B6DCD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3656" name="Text Box 15"/>
          <p:cNvSpPr txBox="1">
            <a:spLocks noChangeArrowheads="1"/>
          </p:cNvSpPr>
          <p:nvPr/>
        </p:nvSpPr>
        <p:spPr bwMode="auto">
          <a:xfrm>
            <a:off x="214282" y="646931"/>
            <a:ext cx="1119554" cy="307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rgbClr val="76B2DD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8" rIns="91417" bIns="45708">
            <a:spAutoFit/>
          </a:bodyPr>
          <a:lstStyle>
            <a:lvl1pPr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 dirty="0">
                <a:solidFill>
                  <a:srgbClr val="000000"/>
                </a:solidFill>
              </a:rPr>
              <a:t>202</a:t>
            </a:r>
            <a:r>
              <a:rPr lang="en-US" altLang="ru-RU" sz="1400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83657" name="Text Box 15"/>
          <p:cNvSpPr txBox="1">
            <a:spLocks noChangeArrowheads="1"/>
          </p:cNvSpPr>
          <p:nvPr/>
        </p:nvSpPr>
        <p:spPr bwMode="auto">
          <a:xfrm>
            <a:off x="1643042" y="646931"/>
            <a:ext cx="1118088" cy="307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rgbClr val="76B2DD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8" rIns="91417" bIns="45708">
            <a:spAutoFit/>
          </a:bodyPr>
          <a:lstStyle>
            <a:lvl1pPr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 dirty="0">
                <a:solidFill>
                  <a:srgbClr val="000000"/>
                </a:solidFill>
              </a:rPr>
              <a:t>202</a:t>
            </a:r>
            <a:r>
              <a:rPr lang="en-US" altLang="ru-RU" sz="1400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83658" name="Text Box 15"/>
          <p:cNvSpPr txBox="1">
            <a:spLocks noChangeArrowheads="1"/>
          </p:cNvSpPr>
          <p:nvPr/>
        </p:nvSpPr>
        <p:spPr bwMode="auto">
          <a:xfrm>
            <a:off x="3143241" y="646931"/>
            <a:ext cx="1119554" cy="307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rgbClr val="76B2DD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8" rIns="91417" bIns="45708">
            <a:spAutoFit/>
          </a:bodyPr>
          <a:lstStyle>
            <a:lvl1pPr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 dirty="0">
                <a:solidFill>
                  <a:srgbClr val="000000"/>
                </a:solidFill>
              </a:rPr>
              <a:t>202</a:t>
            </a:r>
            <a:r>
              <a:rPr lang="en-US" altLang="ru-RU" sz="1400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283659" name="Text Box 15"/>
          <p:cNvSpPr txBox="1">
            <a:spLocks noChangeArrowheads="1"/>
          </p:cNvSpPr>
          <p:nvPr/>
        </p:nvSpPr>
        <p:spPr bwMode="auto">
          <a:xfrm>
            <a:off x="4500562" y="646931"/>
            <a:ext cx="1119554" cy="307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rgbClr val="76B2DD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8" rIns="91417" bIns="45708">
            <a:spAutoFit/>
          </a:bodyPr>
          <a:lstStyle>
            <a:lvl1pPr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 dirty="0">
                <a:solidFill>
                  <a:srgbClr val="000000"/>
                </a:solidFill>
              </a:rPr>
              <a:t>202</a:t>
            </a:r>
            <a:r>
              <a:rPr lang="en-US" altLang="ru-RU" sz="1400" b="1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67" name="Line 8">
            <a:extLst>
              <a:ext uri="{FF2B5EF4-FFF2-40B4-BE49-F238E27FC236}"/>
            </a:extLst>
          </p:cNvPr>
          <p:cNvSpPr>
            <a:spLocks noChangeShapeType="1"/>
          </p:cNvSpPr>
          <p:nvPr/>
        </p:nvSpPr>
        <p:spPr bwMode="auto">
          <a:xfrm flipV="1">
            <a:off x="0" y="893677"/>
            <a:ext cx="6049840" cy="17145"/>
          </a:xfrm>
          <a:prstGeom prst="line">
            <a:avLst/>
          </a:prstGeom>
          <a:noFill/>
          <a:ln w="22225">
            <a:solidFill>
              <a:srgbClr val="64B6B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8" rIns="91417" bIns="45708" anchor="ctr"/>
          <a:lstStyle/>
          <a:p>
            <a:pPr defTabSz="914174">
              <a:defRPr/>
            </a:pPr>
            <a:endParaRPr lang="ru-RU" sz="1800" kern="0">
              <a:solidFill>
                <a:prstClr val="black"/>
              </a:solidFill>
              <a:latin typeface="Arial"/>
              <a:cs typeface="Arial"/>
            </a:endParaRPr>
          </a:p>
        </p:txBody>
      </p:sp>
      <p:cxnSp>
        <p:nvCxnSpPr>
          <p:cNvPr id="283661" name="Прямая соединительная линия 70"/>
          <p:cNvCxnSpPr>
            <a:cxnSpLocks/>
          </p:cNvCxnSpPr>
          <p:nvPr/>
        </p:nvCxnSpPr>
        <p:spPr bwMode="auto">
          <a:xfrm flipH="1">
            <a:off x="7521436" y="2510731"/>
            <a:ext cx="8791" cy="2266057"/>
          </a:xfrm>
          <a:prstGeom prst="line">
            <a:avLst/>
          </a:prstGeom>
          <a:noFill/>
          <a:ln w="19050" algn="ctr">
            <a:solidFill>
              <a:srgbClr val="B6DCD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3662" name="Google Shape;478;p13"/>
          <p:cNvSpPr>
            <a:spLocks noChangeArrowheads="1"/>
          </p:cNvSpPr>
          <p:nvPr/>
        </p:nvSpPr>
        <p:spPr bwMode="auto">
          <a:xfrm>
            <a:off x="104045" y="3000385"/>
            <a:ext cx="1443619" cy="1770266"/>
          </a:xfrm>
          <a:prstGeom prst="rect">
            <a:avLst/>
          </a:prstGeom>
          <a:noFill/>
          <a:ln w="9525">
            <a:solidFill>
              <a:srgbClr val="F7B619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03" tIns="45689" rIns="91403" bIns="45689"/>
          <a:lstStyle>
            <a:lvl1pPr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100" b="1" dirty="0" smtClean="0">
                <a:solidFill>
                  <a:srgbClr val="000000"/>
                </a:solidFill>
              </a:rPr>
              <a:t>Разработана РКД оборудование </a:t>
            </a:r>
            <a:r>
              <a:rPr lang="ru-RU" altLang="ru-RU" sz="1100" b="1" dirty="0">
                <a:solidFill>
                  <a:srgbClr val="000000"/>
                </a:solidFill>
              </a:rPr>
              <a:t>участка утилизации </a:t>
            </a:r>
            <a:r>
              <a:rPr lang="ru-RU" altLang="ru-RU" sz="1100" b="1" dirty="0" smtClean="0">
                <a:solidFill>
                  <a:srgbClr val="000000"/>
                </a:solidFill>
              </a:rPr>
              <a:t>РАО. </a:t>
            </a:r>
            <a:r>
              <a:rPr lang="ru-RU" altLang="ru-RU" sz="1100" b="1" dirty="0">
                <a:solidFill>
                  <a:srgbClr val="000000"/>
                </a:solidFill>
              </a:rPr>
              <a:t>Выполнены работы по подготовке здания для размещения </a:t>
            </a:r>
            <a:r>
              <a:rPr lang="ru-RU" altLang="ru-RU" sz="1100" b="1" dirty="0" smtClean="0">
                <a:solidFill>
                  <a:srgbClr val="000000"/>
                </a:solidFill>
              </a:rPr>
              <a:t>КРИ.</a:t>
            </a:r>
            <a:endParaRPr lang="ru-RU" altLang="ru-RU" sz="1100" b="1" dirty="0">
              <a:solidFill>
                <a:srgbClr val="000000"/>
              </a:solidFill>
            </a:endParaRPr>
          </a:p>
        </p:txBody>
      </p:sp>
      <p:sp>
        <p:nvSpPr>
          <p:cNvPr id="81" name="Блок-схема: узел 80">
            <a:extLst>
              <a:ext uri="{FF2B5EF4-FFF2-40B4-BE49-F238E27FC236}"/>
            </a:extLst>
          </p:cNvPr>
          <p:cNvSpPr/>
          <p:nvPr/>
        </p:nvSpPr>
        <p:spPr>
          <a:xfrm>
            <a:off x="6" y="3014763"/>
            <a:ext cx="150935" cy="125016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8" rIns="91417" bIns="45708" anchor="ctr"/>
          <a:lstStyle/>
          <a:p>
            <a:pPr algn="ctr">
              <a:defRPr/>
            </a:pPr>
            <a:endParaRPr lang="ru-RU" sz="900" dirty="0">
              <a:solidFill>
                <a:srgbClr val="FFFFFF"/>
              </a:solidFill>
            </a:endParaRPr>
          </a:p>
        </p:txBody>
      </p:sp>
      <p:sp>
        <p:nvSpPr>
          <p:cNvPr id="87" name="Блок-схема: узел 86">
            <a:extLst>
              <a:ext uri="{FF2B5EF4-FFF2-40B4-BE49-F238E27FC236}"/>
            </a:extLst>
          </p:cNvPr>
          <p:cNvSpPr/>
          <p:nvPr/>
        </p:nvSpPr>
        <p:spPr>
          <a:xfrm>
            <a:off x="7672195" y="2963685"/>
            <a:ext cx="150935" cy="125015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8" rIns="91417" bIns="45708" anchor="ctr"/>
          <a:lstStyle/>
          <a:p>
            <a:pPr algn="ctr">
              <a:defRPr/>
            </a:pPr>
            <a:endParaRPr lang="ru-RU" sz="900" dirty="0">
              <a:solidFill>
                <a:srgbClr val="FFFFFF"/>
              </a:solidFill>
            </a:endParaRPr>
          </a:p>
        </p:txBody>
      </p:sp>
      <p:sp>
        <p:nvSpPr>
          <p:cNvPr id="283674" name="Google Shape;478;p13"/>
          <p:cNvSpPr>
            <a:spLocks noChangeArrowheads="1"/>
          </p:cNvSpPr>
          <p:nvPr/>
        </p:nvSpPr>
        <p:spPr bwMode="auto">
          <a:xfrm>
            <a:off x="1571606" y="2949792"/>
            <a:ext cx="1488226" cy="1820858"/>
          </a:xfrm>
          <a:prstGeom prst="rect">
            <a:avLst/>
          </a:prstGeom>
          <a:noFill/>
          <a:ln w="9525">
            <a:solidFill>
              <a:srgbClr val="F7B619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03" tIns="45689" rIns="91403" bIns="45689"/>
          <a:lstStyle>
            <a:lvl1pPr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100" b="1" dirty="0" smtClean="0">
                <a:solidFill>
                  <a:srgbClr val="000000"/>
                </a:solidFill>
              </a:rPr>
              <a:t>Изготовлено  и смонтировано оборудование участка утилизации РАО. Проведены ПНР. Введен </a:t>
            </a:r>
            <a:r>
              <a:rPr lang="ru-RU" altLang="ru-RU" sz="1100" b="1" dirty="0">
                <a:solidFill>
                  <a:srgbClr val="000000"/>
                </a:solidFill>
              </a:rPr>
              <a:t>в эксплуатацию </a:t>
            </a:r>
            <a:r>
              <a:rPr lang="ru-RU" altLang="ru-RU" sz="1100" b="1" dirty="0" smtClean="0">
                <a:solidFill>
                  <a:srgbClr val="000000"/>
                </a:solidFill>
              </a:rPr>
              <a:t>КРИ.</a:t>
            </a:r>
          </a:p>
        </p:txBody>
      </p:sp>
      <p:sp>
        <p:nvSpPr>
          <p:cNvPr id="95" name="Блок-схема: узел 94">
            <a:extLst>
              <a:ext uri="{FF2B5EF4-FFF2-40B4-BE49-F238E27FC236}"/>
            </a:extLst>
          </p:cNvPr>
          <p:cNvSpPr/>
          <p:nvPr/>
        </p:nvSpPr>
        <p:spPr>
          <a:xfrm>
            <a:off x="1528398" y="3000378"/>
            <a:ext cx="150934" cy="125015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8" rIns="91417" bIns="45708" anchor="ctr"/>
          <a:lstStyle/>
          <a:p>
            <a:pPr algn="ctr">
              <a:defRPr/>
            </a:pPr>
            <a:endParaRPr lang="ru-RU" sz="900" dirty="0">
              <a:solidFill>
                <a:srgbClr val="FFFFFF"/>
              </a:solidFill>
            </a:endParaRPr>
          </a:p>
        </p:txBody>
      </p:sp>
      <p:sp>
        <p:nvSpPr>
          <p:cNvPr id="283676" name="Google Shape;478;p13"/>
          <p:cNvSpPr>
            <a:spLocks noChangeArrowheads="1"/>
          </p:cNvSpPr>
          <p:nvPr/>
        </p:nvSpPr>
        <p:spPr bwMode="auto">
          <a:xfrm>
            <a:off x="3071803" y="3000378"/>
            <a:ext cx="1428759" cy="1768091"/>
          </a:xfrm>
          <a:prstGeom prst="rect">
            <a:avLst/>
          </a:prstGeom>
          <a:noFill/>
          <a:ln w="9525">
            <a:solidFill>
              <a:srgbClr val="F7B619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03" tIns="45689" rIns="91403" bIns="45689"/>
          <a:lstStyle>
            <a:lvl1pPr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100" b="1" dirty="0" smtClean="0">
                <a:solidFill>
                  <a:srgbClr val="000000"/>
                </a:solidFill>
              </a:rPr>
              <a:t>Проведено разделение первой партии смеси изотопов калифорния. </a:t>
            </a:r>
            <a:endParaRPr lang="ru-RU" altLang="ru-RU" sz="1100" b="1" dirty="0">
              <a:solidFill>
                <a:srgbClr val="000000"/>
              </a:solidFill>
            </a:endParaRPr>
          </a:p>
        </p:txBody>
      </p:sp>
      <p:sp>
        <p:nvSpPr>
          <p:cNvPr id="97" name="Блок-схема: узел 96">
            <a:extLst>
              <a:ext uri="{FF2B5EF4-FFF2-40B4-BE49-F238E27FC236}"/>
            </a:extLst>
          </p:cNvPr>
          <p:cNvSpPr/>
          <p:nvPr/>
        </p:nvSpPr>
        <p:spPr>
          <a:xfrm>
            <a:off x="3046536" y="2983871"/>
            <a:ext cx="150934" cy="125016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8" rIns="91417" bIns="45708" anchor="ctr"/>
          <a:lstStyle/>
          <a:p>
            <a:pPr algn="ctr">
              <a:defRPr/>
            </a:pPr>
            <a:endParaRPr lang="ru-RU" sz="900" dirty="0">
              <a:solidFill>
                <a:srgbClr val="FFFFFF"/>
              </a:solidFill>
            </a:endParaRPr>
          </a:p>
        </p:txBody>
      </p:sp>
      <p:sp>
        <p:nvSpPr>
          <p:cNvPr id="283678" name="Google Shape;478;p13"/>
          <p:cNvSpPr>
            <a:spLocks noChangeArrowheads="1"/>
          </p:cNvSpPr>
          <p:nvPr/>
        </p:nvSpPr>
        <p:spPr bwMode="auto">
          <a:xfrm>
            <a:off x="4519248" y="3000378"/>
            <a:ext cx="1420907" cy="1768091"/>
          </a:xfrm>
          <a:prstGeom prst="rect">
            <a:avLst/>
          </a:prstGeom>
          <a:noFill/>
          <a:ln w="9525">
            <a:solidFill>
              <a:srgbClr val="F7B619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03" tIns="45689" rIns="91403" bIns="45689"/>
          <a:lstStyle>
            <a:lvl1pPr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100" b="1" dirty="0" smtClean="0">
                <a:solidFill>
                  <a:srgbClr val="000000"/>
                </a:solidFill>
              </a:rPr>
              <a:t>Проведено разделение второй партии смеси изотопов калифорния. Проведено </a:t>
            </a:r>
            <a:r>
              <a:rPr lang="ru-RU" altLang="ru-RU" sz="1100" b="1" dirty="0">
                <a:solidFill>
                  <a:srgbClr val="000000"/>
                </a:solidFill>
              </a:rPr>
              <a:t>разделение </a:t>
            </a:r>
            <a:r>
              <a:rPr lang="ru-RU" altLang="ru-RU" sz="1100" b="1" dirty="0" smtClean="0">
                <a:solidFill>
                  <a:srgbClr val="000000"/>
                </a:solidFill>
              </a:rPr>
              <a:t>смеси </a:t>
            </a:r>
            <a:r>
              <a:rPr lang="ru-RU" altLang="ru-RU" sz="1100" b="1" dirty="0">
                <a:solidFill>
                  <a:srgbClr val="000000"/>
                </a:solidFill>
              </a:rPr>
              <a:t>изотопов </a:t>
            </a:r>
            <a:r>
              <a:rPr lang="ru-RU" altLang="ru-RU" sz="1100" b="1" dirty="0" smtClean="0">
                <a:solidFill>
                  <a:srgbClr val="000000"/>
                </a:solidFill>
              </a:rPr>
              <a:t>кюрия (при необходимости)</a:t>
            </a:r>
            <a:endParaRPr lang="ru-RU" altLang="ru-RU" sz="1100" b="1" dirty="0">
              <a:solidFill>
                <a:srgbClr val="000000"/>
              </a:solidFill>
            </a:endParaRPr>
          </a:p>
        </p:txBody>
      </p:sp>
      <p:sp>
        <p:nvSpPr>
          <p:cNvPr id="99" name="Блок-схема: узел 98">
            <a:extLst>
              <a:ext uri="{FF2B5EF4-FFF2-40B4-BE49-F238E27FC236}"/>
            </a:extLst>
          </p:cNvPr>
          <p:cNvSpPr/>
          <p:nvPr/>
        </p:nvSpPr>
        <p:spPr>
          <a:xfrm>
            <a:off x="4419616" y="2983871"/>
            <a:ext cx="150935" cy="125016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8" rIns="91417" bIns="45708" anchor="ctr"/>
          <a:lstStyle/>
          <a:p>
            <a:pPr algn="ctr">
              <a:defRPr/>
            </a:pPr>
            <a:endParaRPr lang="ru-RU" sz="900" dirty="0">
              <a:solidFill>
                <a:srgbClr val="FFFFFF"/>
              </a:solidFill>
            </a:endParaRPr>
          </a:p>
        </p:txBody>
      </p:sp>
      <p:sp>
        <p:nvSpPr>
          <p:cNvPr id="283680" name="Google Shape;478;p13"/>
          <p:cNvSpPr>
            <a:spLocks noChangeArrowheads="1"/>
          </p:cNvSpPr>
          <p:nvPr/>
        </p:nvSpPr>
        <p:spPr bwMode="auto">
          <a:xfrm>
            <a:off x="6049842" y="3003798"/>
            <a:ext cx="1419594" cy="1764671"/>
          </a:xfrm>
          <a:prstGeom prst="rect">
            <a:avLst/>
          </a:prstGeom>
          <a:noFill/>
          <a:ln w="9525">
            <a:solidFill>
              <a:srgbClr val="F7B619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03" tIns="45689" rIns="91403" bIns="45689"/>
          <a:lstStyle>
            <a:lvl1pPr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100" b="1" dirty="0" smtClean="0">
                <a:solidFill>
                  <a:srgbClr val="000000"/>
                </a:solidFill>
              </a:rPr>
              <a:t>Проведено разделение третьей партии смеси изотопов калифорния</a:t>
            </a:r>
            <a:r>
              <a:rPr lang="ru-RU" altLang="ru-RU" sz="1100" b="1" dirty="0" smtClean="0">
                <a:solidFill>
                  <a:srgbClr val="0070C0"/>
                </a:solidFill>
              </a:rPr>
              <a:t>.</a:t>
            </a:r>
          </a:p>
          <a:p>
            <a:pPr eaLnBrk="1" hangingPunct="1"/>
            <a:r>
              <a:rPr lang="ru-RU" altLang="ru-RU" sz="1100" b="1" dirty="0" smtClean="0">
                <a:solidFill>
                  <a:srgbClr val="002060"/>
                </a:solidFill>
              </a:rPr>
              <a:t>Проведены эксперименты по синтезу элемента </a:t>
            </a:r>
            <a:r>
              <a:rPr lang="ru-RU" altLang="ru-RU" sz="1100" b="1" dirty="0">
                <a:solidFill>
                  <a:srgbClr val="002060"/>
                </a:solidFill>
              </a:rPr>
              <a:t>120 в реакции </a:t>
            </a:r>
            <a:endParaRPr lang="en-US" altLang="ru-RU" sz="1100" b="1" dirty="0">
              <a:solidFill>
                <a:srgbClr val="002060"/>
              </a:solidFill>
            </a:endParaRPr>
          </a:p>
          <a:p>
            <a:pPr eaLnBrk="1" hangingPunct="1"/>
            <a:r>
              <a:rPr lang="ru-RU" altLang="ru-RU" sz="1100" b="1" dirty="0">
                <a:solidFill>
                  <a:srgbClr val="002060"/>
                </a:solidFill>
              </a:rPr>
              <a:t>Cm-248+Cr-54. </a:t>
            </a:r>
          </a:p>
        </p:txBody>
      </p:sp>
      <p:sp>
        <p:nvSpPr>
          <p:cNvPr id="101" name="Блок-схема: узел 100">
            <a:extLst>
              <a:ext uri="{FF2B5EF4-FFF2-40B4-BE49-F238E27FC236}"/>
            </a:extLst>
          </p:cNvPr>
          <p:cNvSpPr/>
          <p:nvPr/>
        </p:nvSpPr>
        <p:spPr>
          <a:xfrm>
            <a:off x="5974374" y="2977692"/>
            <a:ext cx="150934" cy="125016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8" rIns="91417" bIns="45708" anchor="ctr"/>
          <a:lstStyle/>
          <a:p>
            <a:pPr algn="ctr">
              <a:defRPr/>
            </a:pPr>
            <a:endParaRPr lang="ru-RU" sz="900" dirty="0">
              <a:solidFill>
                <a:srgbClr val="FFFFFF"/>
              </a:solidFill>
            </a:endParaRPr>
          </a:p>
        </p:txBody>
      </p:sp>
      <p:sp>
        <p:nvSpPr>
          <p:cNvPr id="103" name="Стрелка: вправо 70">
            <a:extLst>
              <a:ext uri="{FF2B5EF4-FFF2-40B4-BE49-F238E27FC236}"/>
            </a:extLst>
          </p:cNvPr>
          <p:cNvSpPr/>
          <p:nvPr/>
        </p:nvSpPr>
        <p:spPr>
          <a:xfrm>
            <a:off x="0" y="910817"/>
            <a:ext cx="6715140" cy="313134"/>
          </a:xfrm>
          <a:prstGeom prst="rightArrow">
            <a:avLst/>
          </a:prstGeom>
          <a:solidFill>
            <a:schemeClr val="tx2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8" rIns="91417" bIns="45708" anchor="ctr"/>
          <a:lstStyle/>
          <a:p>
            <a:pPr>
              <a:defRPr/>
            </a:pPr>
            <a:r>
              <a:rPr lang="ru-RU" sz="1200" b="1" dirty="0">
                <a:solidFill>
                  <a:srgbClr val="414142">
                    <a:lumMod val="50000"/>
                  </a:srgbClr>
                </a:solidFill>
              </a:rPr>
              <a:t>Глубокая модернизация имеющихся экспериментальных установок и технологий</a:t>
            </a:r>
            <a:endParaRPr lang="ru-RU" sz="1200" dirty="0">
              <a:solidFill>
                <a:srgbClr val="414142">
                  <a:lumMod val="50000"/>
                </a:srgbClr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127494" y="910817"/>
            <a:ext cx="9016511" cy="2976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689" name="Text Box 15"/>
          <p:cNvSpPr txBox="1">
            <a:spLocks noChangeArrowheads="1"/>
          </p:cNvSpPr>
          <p:nvPr/>
        </p:nvSpPr>
        <p:spPr bwMode="auto">
          <a:xfrm>
            <a:off x="214282" y="2518172"/>
            <a:ext cx="1119554" cy="307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rgbClr val="76B2DD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8" rIns="91417" bIns="45708">
            <a:spAutoFit/>
          </a:bodyPr>
          <a:lstStyle>
            <a:lvl1pPr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 dirty="0">
                <a:solidFill>
                  <a:srgbClr val="000000"/>
                </a:solidFill>
              </a:rPr>
              <a:t>2025</a:t>
            </a:r>
            <a:endParaRPr lang="en-US" altLang="ru-RU" sz="1400" b="1" dirty="0">
              <a:solidFill>
                <a:srgbClr val="000000"/>
              </a:solidFill>
            </a:endParaRPr>
          </a:p>
        </p:txBody>
      </p:sp>
      <p:sp>
        <p:nvSpPr>
          <p:cNvPr id="283690" name="Text Box 15"/>
          <p:cNvSpPr txBox="1">
            <a:spLocks noChangeArrowheads="1"/>
          </p:cNvSpPr>
          <p:nvPr/>
        </p:nvSpPr>
        <p:spPr bwMode="auto">
          <a:xfrm>
            <a:off x="1857357" y="2518172"/>
            <a:ext cx="1119554" cy="307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rgbClr val="76B2DD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8" rIns="91417" bIns="45708">
            <a:spAutoFit/>
          </a:bodyPr>
          <a:lstStyle>
            <a:lvl1pPr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 dirty="0">
                <a:solidFill>
                  <a:srgbClr val="000000"/>
                </a:solidFill>
              </a:rPr>
              <a:t>2026</a:t>
            </a:r>
            <a:endParaRPr lang="en-US" altLang="ru-RU" sz="1400" b="1" dirty="0">
              <a:solidFill>
                <a:srgbClr val="000000"/>
              </a:solidFill>
            </a:endParaRPr>
          </a:p>
        </p:txBody>
      </p:sp>
      <p:sp>
        <p:nvSpPr>
          <p:cNvPr id="283691" name="Text Box 15"/>
          <p:cNvSpPr txBox="1">
            <a:spLocks noChangeArrowheads="1"/>
          </p:cNvSpPr>
          <p:nvPr/>
        </p:nvSpPr>
        <p:spPr bwMode="auto">
          <a:xfrm>
            <a:off x="3143240" y="2518172"/>
            <a:ext cx="1118088" cy="307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rgbClr val="76B2DD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8" rIns="91417" bIns="45708">
            <a:spAutoFit/>
          </a:bodyPr>
          <a:lstStyle>
            <a:lvl1pPr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 dirty="0">
                <a:solidFill>
                  <a:srgbClr val="000000"/>
                </a:solidFill>
              </a:rPr>
              <a:t>2027</a:t>
            </a:r>
            <a:endParaRPr lang="en-US" altLang="ru-RU" sz="1400" b="1" dirty="0">
              <a:solidFill>
                <a:srgbClr val="000000"/>
              </a:solidFill>
            </a:endParaRPr>
          </a:p>
        </p:txBody>
      </p:sp>
      <p:sp>
        <p:nvSpPr>
          <p:cNvPr id="283692" name="Text Box 15"/>
          <p:cNvSpPr txBox="1">
            <a:spLocks noChangeArrowheads="1"/>
          </p:cNvSpPr>
          <p:nvPr/>
        </p:nvSpPr>
        <p:spPr bwMode="auto">
          <a:xfrm>
            <a:off x="4572001" y="2518172"/>
            <a:ext cx="1119554" cy="307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rgbClr val="76B2DD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8" rIns="91417" bIns="45708">
            <a:spAutoFit/>
          </a:bodyPr>
          <a:lstStyle>
            <a:lvl1pPr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 dirty="0">
                <a:solidFill>
                  <a:srgbClr val="000000"/>
                </a:solidFill>
              </a:rPr>
              <a:t>2028</a:t>
            </a:r>
            <a:endParaRPr lang="en-US" altLang="ru-RU" sz="1400" b="1" dirty="0">
              <a:solidFill>
                <a:srgbClr val="000000"/>
              </a:solidFill>
            </a:endParaRPr>
          </a:p>
        </p:txBody>
      </p:sp>
      <p:sp>
        <p:nvSpPr>
          <p:cNvPr id="283695" name="Text Box 15"/>
          <p:cNvSpPr txBox="1">
            <a:spLocks noChangeArrowheads="1"/>
          </p:cNvSpPr>
          <p:nvPr/>
        </p:nvSpPr>
        <p:spPr bwMode="auto">
          <a:xfrm>
            <a:off x="6215074" y="2518172"/>
            <a:ext cx="1119554" cy="307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rgbClr val="76B2DD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8" rIns="91417" bIns="45708">
            <a:spAutoFit/>
          </a:bodyPr>
          <a:lstStyle>
            <a:lvl1pPr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 dirty="0">
                <a:solidFill>
                  <a:srgbClr val="000000"/>
                </a:solidFill>
              </a:rPr>
              <a:t>2029</a:t>
            </a:r>
            <a:endParaRPr lang="en-US" altLang="ru-RU" sz="1400" b="1" dirty="0">
              <a:solidFill>
                <a:srgbClr val="000000"/>
              </a:solidFill>
            </a:endParaRPr>
          </a:p>
        </p:txBody>
      </p:sp>
      <p:sp>
        <p:nvSpPr>
          <p:cNvPr id="283711" name="Text Box 15"/>
          <p:cNvSpPr txBox="1">
            <a:spLocks noChangeArrowheads="1"/>
          </p:cNvSpPr>
          <p:nvPr/>
        </p:nvSpPr>
        <p:spPr bwMode="auto">
          <a:xfrm>
            <a:off x="7715272" y="2518172"/>
            <a:ext cx="580292" cy="307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rgbClr val="76B2DD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8" rIns="91417" bIns="45708">
            <a:spAutoFit/>
          </a:bodyPr>
          <a:lstStyle>
            <a:lvl1pPr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ru-RU" sz="1400" b="1" dirty="0">
                <a:solidFill>
                  <a:srgbClr val="000000"/>
                </a:solidFill>
              </a:rPr>
              <a:t>2030</a:t>
            </a: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 flipV="1">
            <a:off x="11730" y="2503289"/>
            <a:ext cx="9132271" cy="14883"/>
          </a:xfrm>
          <a:prstGeom prst="line">
            <a:avLst/>
          </a:prstGeom>
          <a:ln w="12700" cmpd="sng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V="1">
            <a:off x="11724" y="2757489"/>
            <a:ext cx="9015046" cy="28575"/>
          </a:xfrm>
          <a:prstGeom prst="line">
            <a:avLst/>
          </a:prstGeom>
          <a:ln w="12700" cmpd="sng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Line 8">
            <a:extLst>
              <a:ext uri="{FF2B5EF4-FFF2-40B4-BE49-F238E27FC236}"/>
            </a:extLst>
          </p:cNvPr>
          <p:cNvSpPr>
            <a:spLocks noChangeShapeType="1"/>
          </p:cNvSpPr>
          <p:nvPr/>
        </p:nvSpPr>
        <p:spPr bwMode="auto">
          <a:xfrm flipV="1">
            <a:off x="571504" y="2751775"/>
            <a:ext cx="8358214" cy="34289"/>
          </a:xfrm>
          <a:prstGeom prst="line">
            <a:avLst/>
          </a:prstGeom>
          <a:noFill/>
          <a:ln w="19050">
            <a:solidFill>
              <a:srgbClr val="64B6B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8" rIns="91417" bIns="45708" anchor="ctr"/>
          <a:lstStyle/>
          <a:p>
            <a:pPr defTabSz="914174">
              <a:defRPr/>
            </a:pPr>
            <a:endParaRPr lang="ru-RU" sz="1800" kern="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83719" name="Google Shape;478;p13"/>
          <p:cNvSpPr>
            <a:spLocks noChangeArrowheads="1"/>
          </p:cNvSpPr>
          <p:nvPr/>
        </p:nvSpPr>
        <p:spPr bwMode="auto">
          <a:xfrm>
            <a:off x="71406" y="1178281"/>
            <a:ext cx="1404252" cy="1339463"/>
          </a:xfrm>
          <a:prstGeom prst="rect">
            <a:avLst/>
          </a:prstGeom>
          <a:noFill/>
          <a:ln w="9525">
            <a:solidFill>
              <a:srgbClr val="F7B619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03" tIns="45689" rIns="91403" bIns="45689"/>
          <a:lstStyle>
            <a:lvl1pPr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100" b="1" dirty="0">
                <a:solidFill>
                  <a:srgbClr val="000000"/>
                </a:solidFill>
              </a:rPr>
              <a:t>Разработана и выпущена </a:t>
            </a:r>
            <a:r>
              <a:rPr lang="ru-RU" altLang="ru-RU" sz="1100" b="1" dirty="0" smtClean="0">
                <a:solidFill>
                  <a:srgbClr val="000000"/>
                </a:solidFill>
              </a:rPr>
              <a:t>РКД СЧ экспериментального </a:t>
            </a:r>
            <a:r>
              <a:rPr lang="ru-RU" altLang="ru-RU" sz="1100" b="1" dirty="0">
                <a:solidFill>
                  <a:srgbClr val="000000"/>
                </a:solidFill>
              </a:rPr>
              <a:t>образца масс-сепаратора. </a:t>
            </a:r>
            <a:r>
              <a:rPr lang="ru-RU" altLang="ru-RU" sz="1100" b="1" dirty="0" smtClean="0">
                <a:solidFill>
                  <a:srgbClr val="003274"/>
                </a:solidFill>
              </a:rPr>
              <a:t/>
            </a:r>
            <a:br>
              <a:rPr lang="ru-RU" altLang="ru-RU" sz="1100" b="1" dirty="0" smtClean="0">
                <a:solidFill>
                  <a:srgbClr val="003274"/>
                </a:solidFill>
              </a:rPr>
            </a:br>
            <a:r>
              <a:rPr lang="en-US" altLang="ru-RU" sz="1100" b="1" dirty="0" smtClean="0">
                <a:solidFill>
                  <a:srgbClr val="003274"/>
                </a:solidFill>
              </a:rPr>
              <a:t/>
            </a:r>
            <a:br>
              <a:rPr lang="en-US" altLang="ru-RU" sz="1100" b="1" dirty="0" smtClean="0">
                <a:solidFill>
                  <a:srgbClr val="003274"/>
                </a:solidFill>
              </a:rPr>
            </a:br>
            <a:endParaRPr lang="ru-RU" altLang="ru-RU" sz="1100" b="1" dirty="0">
              <a:solidFill>
                <a:srgbClr val="003274"/>
              </a:solidFill>
            </a:endParaRPr>
          </a:p>
        </p:txBody>
      </p:sp>
      <p:sp>
        <p:nvSpPr>
          <p:cNvPr id="66" name="Блок-схема: узел 65">
            <a:extLst>
              <a:ext uri="{FF2B5EF4-FFF2-40B4-BE49-F238E27FC236}"/>
            </a:extLst>
          </p:cNvPr>
          <p:cNvSpPr/>
          <p:nvPr/>
        </p:nvSpPr>
        <p:spPr>
          <a:xfrm>
            <a:off x="-1840" y="1193909"/>
            <a:ext cx="150934" cy="125016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8" rIns="91417" bIns="45708" anchor="ctr"/>
          <a:lstStyle/>
          <a:p>
            <a:pPr algn="ctr">
              <a:defRPr/>
            </a:pPr>
            <a:endParaRPr lang="ru-RU" sz="900" dirty="0">
              <a:solidFill>
                <a:srgbClr val="FFFFFF"/>
              </a:solidFill>
            </a:endParaRPr>
          </a:p>
        </p:txBody>
      </p:sp>
      <p:sp>
        <p:nvSpPr>
          <p:cNvPr id="283721" name="Google Shape;478;p13"/>
          <p:cNvSpPr>
            <a:spLocks noChangeArrowheads="1"/>
          </p:cNvSpPr>
          <p:nvPr/>
        </p:nvSpPr>
        <p:spPr bwMode="auto">
          <a:xfrm>
            <a:off x="1548794" y="1176337"/>
            <a:ext cx="1452329" cy="1341407"/>
          </a:xfrm>
          <a:prstGeom prst="rect">
            <a:avLst/>
          </a:prstGeom>
          <a:noFill/>
          <a:ln w="9525">
            <a:solidFill>
              <a:srgbClr val="F7B619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03" tIns="45689" rIns="91403" bIns="45689"/>
          <a:lstStyle>
            <a:lvl1pPr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100" b="1" dirty="0" smtClean="0">
                <a:solidFill>
                  <a:srgbClr val="0070C0"/>
                </a:solidFill>
              </a:rPr>
              <a:t>   </a:t>
            </a:r>
            <a:r>
              <a:rPr lang="ru-RU" altLang="ru-RU" sz="1100" b="1" dirty="0" smtClean="0">
                <a:solidFill>
                  <a:srgbClr val="000000"/>
                </a:solidFill>
              </a:rPr>
              <a:t>Изготовлены  </a:t>
            </a:r>
            <a:r>
              <a:rPr lang="ru-RU" altLang="ru-RU" sz="1100" b="1" dirty="0">
                <a:solidFill>
                  <a:srgbClr val="000000"/>
                </a:solidFill>
              </a:rPr>
              <a:t>подсистемы масс-сепаратора (</a:t>
            </a:r>
            <a:r>
              <a:rPr lang="ru-RU" altLang="ru-RU" sz="1100" b="1" dirty="0" smtClean="0">
                <a:solidFill>
                  <a:srgbClr val="000000"/>
                </a:solidFill>
              </a:rPr>
              <a:t>приемник </a:t>
            </a:r>
            <a:r>
              <a:rPr lang="ru-RU" altLang="ru-RU" sz="1100" b="1" dirty="0">
                <a:solidFill>
                  <a:srgbClr val="000000"/>
                </a:solidFill>
              </a:rPr>
              <a:t>изотопов, вакуумная система). </a:t>
            </a:r>
          </a:p>
        </p:txBody>
      </p:sp>
      <p:sp>
        <p:nvSpPr>
          <p:cNvPr id="70" name="Блок-схема: узел 69">
            <a:extLst>
              <a:ext uri="{FF2B5EF4-FFF2-40B4-BE49-F238E27FC236}"/>
            </a:extLst>
          </p:cNvPr>
          <p:cNvSpPr/>
          <p:nvPr/>
        </p:nvSpPr>
        <p:spPr>
          <a:xfrm>
            <a:off x="1456605" y="1178716"/>
            <a:ext cx="149469" cy="125015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8" rIns="91417" bIns="45708" anchor="ctr"/>
          <a:lstStyle/>
          <a:p>
            <a:pPr algn="ctr">
              <a:defRPr/>
            </a:pPr>
            <a:endParaRPr lang="ru-RU" sz="900" dirty="0">
              <a:solidFill>
                <a:srgbClr val="FFFFFF"/>
              </a:solidFill>
            </a:endParaRPr>
          </a:p>
        </p:txBody>
      </p:sp>
      <p:sp>
        <p:nvSpPr>
          <p:cNvPr id="283723" name="Google Shape;478;p13"/>
          <p:cNvSpPr>
            <a:spLocks noChangeArrowheads="1"/>
          </p:cNvSpPr>
          <p:nvPr/>
        </p:nvSpPr>
        <p:spPr bwMode="auto">
          <a:xfrm>
            <a:off x="3059836" y="1178709"/>
            <a:ext cx="1340715" cy="1339035"/>
          </a:xfrm>
          <a:prstGeom prst="rect">
            <a:avLst/>
          </a:prstGeom>
          <a:noFill/>
          <a:ln w="9525">
            <a:solidFill>
              <a:srgbClr val="F7B619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03" tIns="45689" rIns="91403" bIns="45689"/>
          <a:lstStyle>
            <a:lvl1pPr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100" b="1" dirty="0">
                <a:solidFill>
                  <a:srgbClr val="000000"/>
                </a:solidFill>
              </a:rPr>
              <a:t>Изготовлены подсистемы масс-сепаратора (источник ионов, </a:t>
            </a:r>
            <a:r>
              <a:rPr lang="ru-RU" altLang="ru-RU" sz="1100" b="1" dirty="0" smtClean="0">
                <a:solidFill>
                  <a:srgbClr val="000000"/>
                </a:solidFill>
              </a:rPr>
              <a:t>магнит).</a:t>
            </a:r>
            <a:endParaRPr lang="ru-RU" altLang="ru-RU" sz="1100" b="1" dirty="0">
              <a:solidFill>
                <a:srgbClr val="000000"/>
              </a:solidFill>
            </a:endParaRPr>
          </a:p>
        </p:txBody>
      </p:sp>
      <p:sp>
        <p:nvSpPr>
          <p:cNvPr id="74" name="Блок-схема: узел 73">
            <a:extLst>
              <a:ext uri="{FF2B5EF4-FFF2-40B4-BE49-F238E27FC236}"/>
            </a:extLst>
          </p:cNvPr>
          <p:cNvSpPr/>
          <p:nvPr/>
        </p:nvSpPr>
        <p:spPr>
          <a:xfrm>
            <a:off x="3001123" y="1178716"/>
            <a:ext cx="150935" cy="125015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8" rIns="91417" bIns="45708" anchor="ctr"/>
          <a:lstStyle/>
          <a:p>
            <a:pPr algn="ctr">
              <a:defRPr/>
            </a:pPr>
            <a:endParaRPr lang="ru-RU" sz="900" dirty="0">
              <a:solidFill>
                <a:srgbClr val="FFFFFF"/>
              </a:solidFill>
            </a:endParaRPr>
          </a:p>
        </p:txBody>
      </p:sp>
      <p:sp>
        <p:nvSpPr>
          <p:cNvPr id="283725" name="Google Shape;478;p13"/>
          <p:cNvSpPr>
            <a:spLocks noChangeArrowheads="1"/>
          </p:cNvSpPr>
          <p:nvPr/>
        </p:nvSpPr>
        <p:spPr bwMode="auto">
          <a:xfrm>
            <a:off x="4484811" y="1178709"/>
            <a:ext cx="1455343" cy="1285884"/>
          </a:xfrm>
          <a:prstGeom prst="rect">
            <a:avLst/>
          </a:prstGeom>
          <a:noFill/>
          <a:ln w="9525">
            <a:solidFill>
              <a:srgbClr val="F7B619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03" tIns="45689" rIns="91403" bIns="45689"/>
          <a:lstStyle>
            <a:lvl1pPr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100" b="1" dirty="0" smtClean="0">
                <a:solidFill>
                  <a:srgbClr val="000000"/>
                </a:solidFill>
              </a:rPr>
              <a:t>Введен </a:t>
            </a:r>
            <a:r>
              <a:rPr lang="ru-RU" altLang="ru-RU" sz="1100" b="1" dirty="0">
                <a:solidFill>
                  <a:srgbClr val="000000"/>
                </a:solidFill>
              </a:rPr>
              <a:t>в эксплуатацию </a:t>
            </a:r>
            <a:r>
              <a:rPr lang="ru-RU" altLang="ru-RU" sz="1100" b="1" dirty="0" smtClean="0">
                <a:solidFill>
                  <a:srgbClr val="000000"/>
                </a:solidFill>
              </a:rPr>
              <a:t>ЭО масс-сепаратора</a:t>
            </a:r>
            <a:r>
              <a:rPr lang="ru-RU" altLang="ru-RU" sz="1100" b="1" dirty="0">
                <a:solidFill>
                  <a:srgbClr val="000000"/>
                </a:solidFill>
              </a:rPr>
              <a:t>. Изготовлены  «горячие» камеры для работы с высокоактивными изотопами. </a:t>
            </a:r>
          </a:p>
        </p:txBody>
      </p:sp>
      <p:sp>
        <p:nvSpPr>
          <p:cNvPr id="79" name="Блок-схема: узел 78">
            <a:extLst>
              <a:ext uri="{FF2B5EF4-FFF2-40B4-BE49-F238E27FC236}"/>
            </a:extLst>
          </p:cNvPr>
          <p:cNvSpPr/>
          <p:nvPr/>
        </p:nvSpPr>
        <p:spPr>
          <a:xfrm>
            <a:off x="4409343" y="1125137"/>
            <a:ext cx="150934" cy="125015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8" rIns="91417" bIns="45708" anchor="ctr"/>
          <a:lstStyle/>
          <a:p>
            <a:pPr algn="ctr">
              <a:defRPr/>
            </a:pPr>
            <a:endParaRPr lang="ru-RU" sz="900" dirty="0">
              <a:solidFill>
                <a:srgbClr val="FFFFFF"/>
              </a:solidFill>
            </a:endParaRPr>
          </a:p>
        </p:txBody>
      </p:sp>
      <p:sp>
        <p:nvSpPr>
          <p:cNvPr id="283727" name="Google Shape;478;p13"/>
          <p:cNvSpPr>
            <a:spLocks noChangeArrowheads="1"/>
          </p:cNvSpPr>
          <p:nvPr/>
        </p:nvSpPr>
        <p:spPr bwMode="auto">
          <a:xfrm>
            <a:off x="7579605" y="2979088"/>
            <a:ext cx="1519945" cy="1814090"/>
          </a:xfrm>
          <a:prstGeom prst="rect">
            <a:avLst/>
          </a:prstGeom>
          <a:noFill/>
          <a:ln w="9525">
            <a:solidFill>
              <a:srgbClr val="F7B619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03" tIns="45689" rIns="91403" bIns="45689"/>
          <a:lstStyle>
            <a:lvl1pPr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100" b="1" dirty="0">
                <a:solidFill>
                  <a:srgbClr val="000000"/>
                </a:solidFill>
              </a:rPr>
              <a:t>Проведено разделение </a:t>
            </a:r>
            <a:r>
              <a:rPr lang="ru-RU" altLang="ru-RU" sz="1100" b="1" dirty="0" smtClean="0">
                <a:solidFill>
                  <a:srgbClr val="000000"/>
                </a:solidFill>
              </a:rPr>
              <a:t>четвертой  </a:t>
            </a:r>
            <a:r>
              <a:rPr lang="ru-RU" altLang="ru-RU" sz="1100" b="1" dirty="0">
                <a:solidFill>
                  <a:srgbClr val="000000"/>
                </a:solidFill>
              </a:rPr>
              <a:t>партии смеси изотопов </a:t>
            </a:r>
            <a:r>
              <a:rPr lang="ru-RU" altLang="ru-RU" sz="1100" b="1" dirty="0" smtClean="0">
                <a:solidFill>
                  <a:srgbClr val="000000"/>
                </a:solidFill>
              </a:rPr>
              <a:t>калифорния. </a:t>
            </a:r>
            <a:r>
              <a:rPr lang="ru-RU" altLang="ru-RU" sz="1100" b="1" dirty="0" smtClean="0">
                <a:solidFill>
                  <a:srgbClr val="002060"/>
                </a:solidFill>
              </a:rPr>
              <a:t>Проведены эксперименты по синтезу элемента </a:t>
            </a:r>
            <a:r>
              <a:rPr lang="ru-RU" altLang="ru-RU" sz="1100" b="1" dirty="0">
                <a:solidFill>
                  <a:srgbClr val="002060"/>
                </a:solidFill>
              </a:rPr>
              <a:t>120 в реакции </a:t>
            </a:r>
            <a:endParaRPr lang="en-US" altLang="ru-RU" sz="1100" b="1" dirty="0">
              <a:solidFill>
                <a:srgbClr val="002060"/>
              </a:solidFill>
            </a:endParaRPr>
          </a:p>
          <a:p>
            <a:pPr eaLnBrk="1" hangingPunct="1"/>
            <a:r>
              <a:rPr lang="ru-RU" altLang="ru-RU" sz="1100" b="1" dirty="0">
                <a:solidFill>
                  <a:srgbClr val="002060"/>
                </a:solidFill>
              </a:rPr>
              <a:t>C</a:t>
            </a:r>
            <a:r>
              <a:rPr lang="en-US" altLang="ru-RU" sz="1100" b="1" dirty="0">
                <a:solidFill>
                  <a:srgbClr val="002060"/>
                </a:solidFill>
              </a:rPr>
              <a:t>f</a:t>
            </a:r>
            <a:r>
              <a:rPr lang="ru-RU" altLang="ru-RU" sz="1100" b="1" dirty="0">
                <a:solidFill>
                  <a:srgbClr val="002060"/>
                </a:solidFill>
              </a:rPr>
              <a:t>-</a:t>
            </a:r>
            <a:r>
              <a:rPr lang="en-US" altLang="ru-RU" sz="1100" b="1" dirty="0">
                <a:solidFill>
                  <a:srgbClr val="002060"/>
                </a:solidFill>
              </a:rPr>
              <a:t>251</a:t>
            </a:r>
            <a:r>
              <a:rPr lang="ru-RU" altLang="ru-RU" sz="1100" b="1" dirty="0" smtClean="0">
                <a:solidFill>
                  <a:srgbClr val="002060"/>
                </a:solidFill>
              </a:rPr>
              <a:t>+</a:t>
            </a:r>
            <a:r>
              <a:rPr lang="en-US" altLang="ru-RU" sz="1100" b="1" dirty="0" smtClean="0">
                <a:solidFill>
                  <a:srgbClr val="002060"/>
                </a:solidFill>
              </a:rPr>
              <a:t>Ti</a:t>
            </a:r>
            <a:r>
              <a:rPr lang="ru-RU" altLang="ru-RU" sz="1100" b="1" dirty="0">
                <a:solidFill>
                  <a:srgbClr val="002060"/>
                </a:solidFill>
              </a:rPr>
              <a:t>-5</a:t>
            </a:r>
            <a:r>
              <a:rPr lang="en-US" altLang="ru-RU" sz="1100" b="1" dirty="0">
                <a:solidFill>
                  <a:srgbClr val="002060"/>
                </a:solidFill>
              </a:rPr>
              <a:t>0</a:t>
            </a:r>
            <a:r>
              <a:rPr lang="ru-RU" altLang="ru-RU" sz="1100" b="1" dirty="0">
                <a:solidFill>
                  <a:srgbClr val="002060"/>
                </a:solidFill>
              </a:rPr>
              <a:t>. </a:t>
            </a:r>
          </a:p>
        </p:txBody>
      </p:sp>
      <p:sp>
        <p:nvSpPr>
          <p:cNvPr id="80" name="Стрелка: вправо 70">
            <a:extLst>
              <a:ext uri="{FF2B5EF4-FFF2-40B4-BE49-F238E27FC236}"/>
            </a:extLst>
          </p:cNvPr>
          <p:cNvSpPr/>
          <p:nvPr/>
        </p:nvSpPr>
        <p:spPr>
          <a:xfrm>
            <a:off x="71407" y="2740824"/>
            <a:ext cx="7786741" cy="313135"/>
          </a:xfrm>
          <a:prstGeom prst="rightArrow">
            <a:avLst/>
          </a:prstGeom>
          <a:solidFill>
            <a:schemeClr val="tx2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8" rIns="91417" bIns="45708" anchor="ctr"/>
          <a:lstStyle/>
          <a:p>
            <a:pPr>
              <a:defRPr/>
            </a:pPr>
            <a:r>
              <a:rPr lang="ru-RU" sz="1200" b="1" dirty="0">
                <a:solidFill>
                  <a:srgbClr val="414142">
                    <a:lumMod val="50000"/>
                  </a:srgbClr>
                </a:solidFill>
              </a:rPr>
              <a:t>Наработка, выделение и очистка изотопов </a:t>
            </a:r>
            <a:r>
              <a:rPr lang="en-US" sz="1200" b="1" dirty="0">
                <a:solidFill>
                  <a:srgbClr val="414142">
                    <a:lumMod val="50000"/>
                  </a:srgbClr>
                </a:solidFill>
              </a:rPr>
              <a:t>Bk-249</a:t>
            </a:r>
            <a:r>
              <a:rPr lang="ru-RU" sz="1200" b="1" dirty="0">
                <a:solidFill>
                  <a:srgbClr val="414142">
                    <a:lumMod val="50000"/>
                  </a:srgbClr>
                </a:solidFill>
              </a:rPr>
              <a:t> и </a:t>
            </a:r>
            <a:r>
              <a:rPr lang="en-US" sz="1200" b="1" dirty="0">
                <a:solidFill>
                  <a:srgbClr val="414142">
                    <a:lumMod val="50000"/>
                  </a:srgbClr>
                </a:solidFill>
              </a:rPr>
              <a:t>Cf-251</a:t>
            </a:r>
            <a:r>
              <a:rPr lang="ru-RU" sz="1200" b="1" dirty="0">
                <a:solidFill>
                  <a:srgbClr val="414142">
                    <a:lumMod val="50000"/>
                  </a:srgbClr>
                </a:solidFill>
              </a:rPr>
              <a:t>, эксперименты по синтезу новых СТЭ</a:t>
            </a:r>
            <a:endParaRPr lang="ru-RU" sz="1200" dirty="0">
              <a:solidFill>
                <a:srgbClr val="414142">
                  <a:lumMod val="50000"/>
                </a:srgbClr>
              </a:solidFill>
            </a:endParaRPr>
          </a:p>
        </p:txBody>
      </p:sp>
      <p:sp>
        <p:nvSpPr>
          <p:cNvPr id="48" name="Заголовок 1"/>
          <p:cNvSpPr txBox="1">
            <a:spLocks/>
          </p:cNvSpPr>
          <p:nvPr/>
        </p:nvSpPr>
        <p:spPr bwMode="auto">
          <a:xfrm>
            <a:off x="71406" y="5"/>
            <a:ext cx="7567646" cy="58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5pPr>
            <a:lvl6pPr marL="457087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6pPr>
            <a:lvl7pPr marL="914174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7pPr>
            <a:lvl8pPr marL="137126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8pPr>
            <a:lvl9pPr marL="1828346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1135287" eaLnBrk="1" hangingPunct="1"/>
            <a:r>
              <a:rPr lang="ru-RU" altLang="ru-RU" dirty="0" smtClean="0">
                <a:solidFill>
                  <a:schemeClr val="tx2"/>
                </a:solidFill>
              </a:rPr>
              <a:t>Дорожная карта до 2030 года</a:t>
            </a:r>
            <a:endParaRPr lang="ru-RU" altLang="ru-RU" dirty="0">
              <a:solidFill>
                <a:schemeClr val="tx2"/>
              </a:solidFill>
            </a:endParaRPr>
          </a:p>
        </p:txBody>
      </p:sp>
      <p:sp>
        <p:nvSpPr>
          <p:cNvPr id="49" name="Rectangle 2">
            <a:extLst>
              <a:ext uri="{FF2B5EF4-FFF2-40B4-BE49-F238E27FC236}">
                <a16:creationId xmlns="" xmlns:a16="http://schemas.microsoft.com/office/drawing/2014/main" id="{79204D30-39D0-4864-95B8-2B5B5814F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5050" y="4948558"/>
            <a:ext cx="444500" cy="17589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60363" indent="-177800" eaLnBrk="0" hangingPunct="0">
              <a:lnSpc>
                <a:spcPct val="110000"/>
              </a:lnSpc>
              <a:spcAft>
                <a:spcPct val="20000"/>
              </a:spcAft>
              <a:buBlip>
                <a:blip r:embed="rId4"/>
              </a:buBlip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2050" indent="-268288" eaLnBrk="0" hangingPunct="0">
              <a:spcAft>
                <a:spcPct val="30000"/>
              </a:spcAft>
              <a:buBlip>
                <a:blip r:embed="rId4"/>
              </a:buBlip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65288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73275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304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876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448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020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buFontTx/>
              <a:buNone/>
            </a:pPr>
            <a:fld id="{F7432941-C905-41BC-AF3B-B15C89B84684}" type="slidenum">
              <a:rPr lang="ru-RU" altLang="ru-RU" sz="1200" b="1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buFontTx/>
                <a:buNone/>
              </a:pPr>
              <a:t>14</a:t>
            </a:fld>
            <a:endParaRPr lang="ru-RU" altLang="ru-RU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3500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170" y="104243"/>
            <a:ext cx="7763742" cy="529514"/>
          </a:xfrm>
        </p:spPr>
        <p:txBody>
          <a:bodyPr/>
          <a:lstStyle/>
          <a:p>
            <a:pPr algn="l" fontAlgn="base">
              <a:spcAft>
                <a:spcPct val="0"/>
              </a:spcAft>
            </a:pPr>
            <a:r>
              <a:rPr lang="ru-RU" sz="2000" b="1" dirty="0" smtClean="0">
                <a:solidFill>
                  <a:schemeClr val="tx2"/>
                </a:solidFill>
              </a:rPr>
              <a:t>Изотопная продукция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03036" y="2629116"/>
            <a:ext cx="4874264" cy="1855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800" b="1" dirty="0" smtClean="0">
                <a:solidFill>
                  <a:schemeClr val="tx1"/>
                </a:solidFill>
              </a:rPr>
              <a:t>Создание банка изотопов </a:t>
            </a:r>
            <a:r>
              <a:rPr lang="ru-RU" sz="1800" b="1" dirty="0" err="1" smtClean="0">
                <a:solidFill>
                  <a:schemeClr val="tx1"/>
                </a:solidFill>
              </a:rPr>
              <a:t>трансплутониевых</a:t>
            </a:r>
            <a:r>
              <a:rPr lang="ru-RU" sz="1800" b="1" dirty="0" smtClean="0">
                <a:solidFill>
                  <a:schemeClr val="tx1"/>
                </a:solidFill>
              </a:rPr>
              <a:t> элементов для обеспечения задачи  синтеза новых элементов и проведения сложных ядерно-физических экспериментов.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="" xmlns:a16="http://schemas.microsoft.com/office/drawing/2014/main" id="{79204D30-39D0-4864-95B8-2B5B5814F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5050" y="4948558"/>
            <a:ext cx="444500" cy="17589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60363" indent="-177800" eaLnBrk="0" hangingPunct="0">
              <a:lnSpc>
                <a:spcPct val="110000"/>
              </a:lnSpc>
              <a:spcAft>
                <a:spcPct val="20000"/>
              </a:spcAft>
              <a:buBlip>
                <a:blip r:embed="rId3"/>
              </a:buBlip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2050" indent="-268288" eaLnBrk="0" hangingPunct="0">
              <a:spcAft>
                <a:spcPct val="30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65288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73275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304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876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448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020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buFontTx/>
              <a:buNone/>
            </a:pPr>
            <a:fld id="{F7432941-C905-41BC-AF3B-B15C89B84684}" type="slidenum">
              <a:rPr lang="ru-RU" altLang="ru-RU" sz="1200" b="1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buFontTx/>
                <a:buNone/>
              </a:pPr>
              <a:t>15</a:t>
            </a:fld>
            <a:endParaRPr lang="ru-RU" altLang="ru-RU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5426676"/>
              </p:ext>
            </p:extLst>
          </p:nvPr>
        </p:nvGraphicFramePr>
        <p:xfrm>
          <a:off x="328663" y="842403"/>
          <a:ext cx="3317920" cy="4106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581"/>
                <a:gridCol w="1805339"/>
              </a:tblGrid>
              <a:tr h="377698">
                <a:tc>
                  <a:txBody>
                    <a:bodyPr/>
                    <a:lstStyle>
                      <a:lvl1pPr marL="0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087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174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260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346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5433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2520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199606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6692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effectLst/>
                        </a:rPr>
                        <a:t>Изотоп</a:t>
                      </a:r>
                      <a:endParaRPr lang="ru-RU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087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174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260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346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5433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2520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199606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6692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94168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effectLst/>
                        </a:rPr>
                        <a:t>Обогащение, %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3029">
                <a:tc>
                  <a:txBody>
                    <a:bodyPr/>
                    <a:lstStyle>
                      <a:lvl1pPr marL="0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087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174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260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346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5433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2520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199606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6692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b="1" dirty="0">
                          <a:effectLst/>
                        </a:rPr>
                        <a:t>Pu-238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 anchor="ctr"/>
                </a:tc>
                <a:tc>
                  <a:txBody>
                    <a:bodyPr/>
                    <a:lstStyle>
                      <a:lvl1pPr marL="0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087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174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260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346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5433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2520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199606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6692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99,</a:t>
                      </a:r>
                      <a:r>
                        <a:rPr lang="en-US" sz="1200" b="1" dirty="0" smtClean="0">
                          <a:effectLst/>
                        </a:rPr>
                        <a:t>6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 anchor="ctr"/>
                </a:tc>
              </a:tr>
              <a:tr h="233029">
                <a:tc>
                  <a:txBody>
                    <a:bodyPr/>
                    <a:lstStyle>
                      <a:lvl1pPr marL="0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087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174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260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346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5433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2520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199606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6692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b="1" dirty="0">
                          <a:effectLst/>
                        </a:rPr>
                        <a:t>Pu-239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 anchor="ctr"/>
                </a:tc>
                <a:tc>
                  <a:txBody>
                    <a:bodyPr/>
                    <a:lstStyle>
                      <a:lvl1pPr marL="0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087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174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260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346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5433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2520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199606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6692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99</a:t>
                      </a:r>
                      <a:r>
                        <a:rPr lang="ru-RU" sz="1200" b="1" dirty="0" smtClean="0">
                          <a:effectLst/>
                        </a:rPr>
                        <a:t>,</a:t>
                      </a:r>
                      <a:r>
                        <a:rPr lang="en-US" sz="1200" b="1" dirty="0" smtClean="0">
                          <a:effectLst/>
                        </a:rPr>
                        <a:t>997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 anchor="ctr"/>
                </a:tc>
              </a:tr>
              <a:tr h="233029">
                <a:tc>
                  <a:txBody>
                    <a:bodyPr/>
                    <a:lstStyle>
                      <a:lvl1pPr marL="0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087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174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260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346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5433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2520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199606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6692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b="1" dirty="0">
                          <a:effectLst/>
                        </a:rPr>
                        <a:t>Pu-240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 anchor="ctr"/>
                </a:tc>
                <a:tc>
                  <a:txBody>
                    <a:bodyPr/>
                    <a:lstStyle>
                      <a:lvl1pPr marL="0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087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174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260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346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5433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2520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199606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6692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100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 anchor="ctr"/>
                </a:tc>
              </a:tr>
              <a:tr h="233029">
                <a:tc>
                  <a:txBody>
                    <a:bodyPr/>
                    <a:lstStyle>
                      <a:lvl1pPr marL="0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087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174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260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346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5433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2520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199606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6692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b="1" dirty="0">
                          <a:effectLst/>
                        </a:rPr>
                        <a:t>Pu-241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 anchor="ctr"/>
                </a:tc>
                <a:tc>
                  <a:txBody>
                    <a:bodyPr/>
                    <a:lstStyle>
                      <a:lvl1pPr marL="0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087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174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260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346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5433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2520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199606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6692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99</a:t>
                      </a:r>
                      <a:r>
                        <a:rPr lang="ru-RU" sz="1200" b="1" dirty="0" smtClean="0">
                          <a:effectLst/>
                        </a:rPr>
                        <a:t>,</a:t>
                      </a:r>
                      <a:r>
                        <a:rPr lang="en-US" sz="1200" b="1" dirty="0" smtClean="0">
                          <a:effectLst/>
                        </a:rPr>
                        <a:t>98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 anchor="ctr"/>
                </a:tc>
              </a:tr>
              <a:tr h="233029">
                <a:tc>
                  <a:txBody>
                    <a:bodyPr/>
                    <a:lstStyle>
                      <a:lvl1pPr marL="0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087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174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260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346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5433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2520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199606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6692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b="1" dirty="0">
                          <a:effectLst/>
                        </a:rPr>
                        <a:t>Pu-242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 anchor="ctr"/>
                </a:tc>
                <a:tc>
                  <a:txBody>
                    <a:bodyPr/>
                    <a:lstStyle>
                      <a:lvl1pPr marL="0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087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174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260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346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5433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2520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199606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6692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99</a:t>
                      </a:r>
                      <a:r>
                        <a:rPr lang="ru-RU" sz="1200" b="1" dirty="0" smtClean="0">
                          <a:effectLst/>
                        </a:rPr>
                        <a:t>,</a:t>
                      </a:r>
                      <a:r>
                        <a:rPr lang="en-US" sz="1200" b="1" dirty="0" smtClean="0">
                          <a:effectLst/>
                        </a:rPr>
                        <a:t>96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 anchor="ctr"/>
                </a:tc>
              </a:tr>
              <a:tr h="233029">
                <a:tc>
                  <a:txBody>
                    <a:bodyPr/>
                    <a:lstStyle>
                      <a:lvl1pPr marL="0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087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174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260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346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5433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2520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199606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6692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b="1" dirty="0">
                          <a:effectLst/>
                        </a:rPr>
                        <a:t>Pu-244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 anchor="ctr"/>
                </a:tc>
                <a:tc>
                  <a:txBody>
                    <a:bodyPr/>
                    <a:lstStyle>
                      <a:lvl1pPr marL="0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087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174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260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346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5433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2520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199606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6692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99,995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 anchor="ctr"/>
                </a:tc>
              </a:tr>
              <a:tr h="233029">
                <a:tc>
                  <a:txBody>
                    <a:bodyPr/>
                    <a:lstStyle>
                      <a:lvl1pPr marL="0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087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174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260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346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5433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2520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199606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6692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b="1" dirty="0">
                          <a:effectLst/>
                        </a:rPr>
                        <a:t>Am-241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 anchor="ctr"/>
                </a:tc>
                <a:tc>
                  <a:txBody>
                    <a:bodyPr/>
                    <a:lstStyle>
                      <a:lvl1pPr marL="0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087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174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260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346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5433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2520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199606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6692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99</a:t>
                      </a:r>
                      <a:r>
                        <a:rPr lang="ru-RU" sz="1200" b="1" dirty="0" smtClean="0">
                          <a:effectLst/>
                        </a:rPr>
                        <a:t>,</a:t>
                      </a:r>
                      <a:r>
                        <a:rPr lang="en-US" sz="1200" b="1" dirty="0" smtClean="0">
                          <a:effectLst/>
                        </a:rPr>
                        <a:t>9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 anchor="ctr"/>
                </a:tc>
              </a:tr>
              <a:tr h="233029">
                <a:tc>
                  <a:txBody>
                    <a:bodyPr/>
                    <a:lstStyle>
                      <a:lvl1pPr marL="0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087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174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260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346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5433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2520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199606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6692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b="1" dirty="0">
                          <a:effectLst/>
                        </a:rPr>
                        <a:t>Am-242m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 anchor="ctr"/>
                </a:tc>
                <a:tc>
                  <a:txBody>
                    <a:bodyPr/>
                    <a:lstStyle>
                      <a:lvl1pPr marL="0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087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174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260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346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5433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2520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199606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6692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73</a:t>
                      </a:r>
                      <a:r>
                        <a:rPr lang="ru-RU" sz="1200" b="1" dirty="0" smtClean="0">
                          <a:effectLst/>
                        </a:rPr>
                        <a:t>,</a:t>
                      </a:r>
                      <a:r>
                        <a:rPr lang="en-US" sz="1200" b="1" dirty="0" smtClean="0">
                          <a:effectLst/>
                        </a:rPr>
                        <a:t>6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 anchor="ctr"/>
                </a:tc>
              </a:tr>
              <a:tr h="233029">
                <a:tc>
                  <a:txBody>
                    <a:bodyPr/>
                    <a:lstStyle>
                      <a:lvl1pPr marL="0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087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174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260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346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5433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2520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199606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6692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b="1" dirty="0">
                          <a:effectLst/>
                        </a:rPr>
                        <a:t>Am-243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 anchor="ctr"/>
                </a:tc>
                <a:tc>
                  <a:txBody>
                    <a:bodyPr/>
                    <a:lstStyle>
                      <a:lvl1pPr marL="0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087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174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260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346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5433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2520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199606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6692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99</a:t>
                      </a:r>
                      <a:r>
                        <a:rPr lang="ru-RU" sz="1200" b="1" dirty="0" smtClean="0">
                          <a:effectLst/>
                        </a:rPr>
                        <a:t>,</a:t>
                      </a:r>
                      <a:r>
                        <a:rPr lang="en-US" sz="1200" b="1" dirty="0" smtClean="0">
                          <a:effectLst/>
                        </a:rPr>
                        <a:t>999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 anchor="ctr"/>
                </a:tc>
              </a:tr>
              <a:tr h="233029">
                <a:tc>
                  <a:txBody>
                    <a:bodyPr/>
                    <a:lstStyle>
                      <a:lvl1pPr marL="0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087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174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260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346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5433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2520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199606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6692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b="1" dirty="0">
                          <a:effectLst/>
                        </a:rPr>
                        <a:t>Cm-243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 anchor="ctr"/>
                </a:tc>
                <a:tc>
                  <a:txBody>
                    <a:bodyPr/>
                    <a:lstStyle>
                      <a:lvl1pPr marL="0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087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174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260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346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5433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2520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199606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6692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99</a:t>
                      </a:r>
                      <a:r>
                        <a:rPr lang="ru-RU" sz="1200" b="1" dirty="0" smtClean="0">
                          <a:effectLst/>
                        </a:rPr>
                        <a:t>,</a:t>
                      </a:r>
                      <a:r>
                        <a:rPr lang="en-US" sz="1200" b="1" dirty="0" smtClean="0">
                          <a:effectLst/>
                        </a:rPr>
                        <a:t>99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 anchor="ctr"/>
                </a:tc>
              </a:tr>
              <a:tr h="233029">
                <a:tc>
                  <a:txBody>
                    <a:bodyPr/>
                    <a:lstStyle>
                      <a:lvl1pPr marL="0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087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174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260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346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5433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2520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199606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6692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b="1" dirty="0">
                          <a:effectLst/>
                        </a:rPr>
                        <a:t>Cm-244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 anchor="ctr"/>
                </a:tc>
                <a:tc>
                  <a:txBody>
                    <a:bodyPr/>
                    <a:lstStyle>
                      <a:lvl1pPr marL="0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087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174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260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346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5433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2520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199606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6692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99</a:t>
                      </a:r>
                      <a:r>
                        <a:rPr lang="ru-RU" sz="1200" b="1" dirty="0" smtClean="0">
                          <a:effectLst/>
                        </a:rPr>
                        <a:t>,</a:t>
                      </a:r>
                      <a:r>
                        <a:rPr lang="en-US" sz="1200" b="1" dirty="0" smtClean="0">
                          <a:effectLst/>
                        </a:rPr>
                        <a:t>3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 anchor="ctr"/>
                </a:tc>
              </a:tr>
              <a:tr h="233029">
                <a:tc>
                  <a:txBody>
                    <a:bodyPr/>
                    <a:lstStyle>
                      <a:lvl1pPr marL="0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087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174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260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346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5433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2520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199606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6692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b="1" dirty="0">
                          <a:effectLst/>
                        </a:rPr>
                        <a:t>Cm-245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 anchor="ctr"/>
                </a:tc>
                <a:tc>
                  <a:txBody>
                    <a:bodyPr/>
                    <a:lstStyle>
                      <a:lvl1pPr marL="0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087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174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260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346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5433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2520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199606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6692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99</a:t>
                      </a:r>
                      <a:r>
                        <a:rPr lang="ru-RU" sz="1200" b="1" dirty="0" smtClean="0">
                          <a:effectLst/>
                        </a:rPr>
                        <a:t>,</a:t>
                      </a:r>
                      <a:r>
                        <a:rPr lang="en-US" sz="1200" b="1" dirty="0" smtClean="0">
                          <a:effectLst/>
                        </a:rPr>
                        <a:t>99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 anchor="ctr"/>
                </a:tc>
              </a:tr>
              <a:tr h="233029">
                <a:tc>
                  <a:txBody>
                    <a:bodyPr/>
                    <a:lstStyle>
                      <a:lvl1pPr marL="0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087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174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260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346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5433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2520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199606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6692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b="1" dirty="0">
                          <a:effectLst/>
                        </a:rPr>
                        <a:t>Cm-246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 anchor="ctr"/>
                </a:tc>
                <a:tc>
                  <a:txBody>
                    <a:bodyPr/>
                    <a:lstStyle>
                      <a:lvl1pPr marL="0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087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174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260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346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5433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2520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199606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6692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99</a:t>
                      </a:r>
                      <a:r>
                        <a:rPr lang="ru-RU" sz="1200" b="1" dirty="0" smtClean="0">
                          <a:effectLst/>
                        </a:rPr>
                        <a:t>,</a:t>
                      </a:r>
                      <a:r>
                        <a:rPr lang="en-US" sz="1200" b="1" dirty="0" smtClean="0">
                          <a:effectLst/>
                        </a:rPr>
                        <a:t>8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 anchor="ctr"/>
                </a:tc>
              </a:tr>
              <a:tr h="233029">
                <a:tc>
                  <a:txBody>
                    <a:bodyPr/>
                    <a:lstStyle>
                      <a:lvl1pPr marL="0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087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174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260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346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5433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2520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199606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6692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b="1" dirty="0">
                          <a:effectLst/>
                        </a:rPr>
                        <a:t>Cm-247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 anchor="ctr"/>
                </a:tc>
                <a:tc>
                  <a:txBody>
                    <a:bodyPr/>
                    <a:lstStyle>
                      <a:lvl1pPr marL="0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087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174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260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346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5433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2520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199606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6692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90</a:t>
                      </a:r>
                      <a:r>
                        <a:rPr lang="ru-RU" sz="1200" b="1" dirty="0" smtClean="0">
                          <a:effectLst/>
                        </a:rPr>
                        <a:t>,</a:t>
                      </a:r>
                      <a:r>
                        <a:rPr lang="en-US" sz="1200" b="1" dirty="0" smtClean="0">
                          <a:effectLst/>
                        </a:rPr>
                        <a:t>2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 anchor="ctr"/>
                </a:tc>
              </a:tr>
              <a:tr h="233029">
                <a:tc>
                  <a:txBody>
                    <a:bodyPr/>
                    <a:lstStyle>
                      <a:lvl1pPr marL="0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087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174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260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346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5433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2520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199606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6692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b="1" dirty="0">
                          <a:effectLst/>
                        </a:rPr>
                        <a:t>Cm-248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 anchor="ctr"/>
                </a:tc>
                <a:tc>
                  <a:txBody>
                    <a:bodyPr/>
                    <a:lstStyle>
                      <a:lvl1pPr marL="0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087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174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260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346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5433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2520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199606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6692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97</a:t>
                      </a:r>
                      <a:r>
                        <a:rPr lang="ru-RU" sz="1200" b="1" dirty="0" smtClean="0">
                          <a:effectLst/>
                        </a:rPr>
                        <a:t>,</a:t>
                      </a:r>
                      <a:r>
                        <a:rPr lang="en-US" sz="1200" b="1" dirty="0" smtClean="0">
                          <a:effectLst/>
                        </a:rPr>
                        <a:t>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 anchor="ctr"/>
                </a:tc>
              </a:tr>
              <a:tr h="233029">
                <a:tc>
                  <a:txBody>
                    <a:bodyPr/>
                    <a:lstStyle/>
                    <a:p>
                      <a:pPr marL="0" algn="ctr" defTabSz="914174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b="1" kern="1200" dirty="0" smtClean="0">
                          <a:effectLst/>
                        </a:rPr>
                        <a:t>Cm-250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"/>
                        <a:cs typeface=""/>
                      </a:endParaRPr>
                    </a:p>
                  </a:txBody>
                  <a:tcPr marL="75605" marR="75605" marT="0" marB="0" anchor="ctr"/>
                </a:tc>
                <a:tc>
                  <a:txBody>
                    <a:bodyPr/>
                    <a:lstStyle/>
                    <a:p>
                      <a:pPr marL="0" algn="ctr" defTabSz="914174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b="1" kern="1200" dirty="0" smtClean="0">
                          <a:effectLst/>
                        </a:rPr>
                        <a:t>97,0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"/>
                        <a:cs typeface=""/>
                      </a:endParaRPr>
                    </a:p>
                  </a:txBody>
                  <a:tcPr marL="75605" marR="75605" marT="0" marB="0" anchor="ctr"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68524"/>
              </p:ext>
            </p:extLst>
          </p:nvPr>
        </p:nvGraphicFramePr>
        <p:xfrm>
          <a:off x="3782506" y="842398"/>
          <a:ext cx="4309383" cy="14893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4571"/>
                <a:gridCol w="2344812"/>
              </a:tblGrid>
              <a:tr h="380474">
                <a:tc>
                  <a:txBody>
                    <a:bodyPr/>
                    <a:lstStyle>
                      <a:lvl1pPr marL="0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087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174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260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346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5433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2520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199606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6692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</a:rPr>
                        <a:t>Изотоп</a:t>
                      </a:r>
                      <a:endParaRPr lang="ru-RU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087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174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260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346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5433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2520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199606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6692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94168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Ожидаемое обогащение, %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7223">
                <a:tc>
                  <a:txBody>
                    <a:bodyPr/>
                    <a:lstStyle/>
                    <a:p>
                      <a:pPr marL="0" marR="0" indent="0" algn="ctr" defTabSz="914174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effectLst/>
                        </a:rPr>
                        <a:t>С</a:t>
                      </a:r>
                      <a:r>
                        <a:rPr lang="en-US" sz="1200" b="1" kern="1200" dirty="0" smtClean="0">
                          <a:effectLst/>
                        </a:rPr>
                        <a:t>f-249</a:t>
                      </a:r>
                      <a:endParaRPr lang="ru-RU" sz="1200" b="1" kern="1200" dirty="0">
                        <a:solidFill>
                          <a:schemeClr val="tx2"/>
                        </a:solidFill>
                        <a:effectLst/>
                        <a:latin typeface="Arial"/>
                        <a:ea typeface=""/>
                        <a:cs typeface=""/>
                      </a:endParaRPr>
                    </a:p>
                  </a:txBody>
                  <a:tcPr marL="75605" marR="7560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b="1" kern="1200" dirty="0" smtClean="0">
                          <a:effectLst/>
                        </a:rPr>
                        <a:t>&gt;99</a:t>
                      </a:r>
                      <a:endParaRPr lang="ru-RU" sz="1200" b="1" kern="1200" dirty="0">
                        <a:solidFill>
                          <a:schemeClr val="tx2"/>
                        </a:solidFill>
                        <a:effectLst/>
                        <a:latin typeface="Arial"/>
                        <a:ea typeface=""/>
                        <a:cs typeface=""/>
                      </a:endParaRPr>
                    </a:p>
                  </a:txBody>
                  <a:tcPr marL="75605" marR="75605" marT="0" marB="0" anchor="ctr"/>
                </a:tc>
              </a:tr>
              <a:tr h="277223">
                <a:tc>
                  <a:txBody>
                    <a:bodyPr/>
                    <a:lstStyle>
                      <a:lvl1pPr marL="0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087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174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260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346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5433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2520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199606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6692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174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effectLst/>
                        </a:rPr>
                        <a:t>С</a:t>
                      </a:r>
                      <a:r>
                        <a:rPr lang="en-US" sz="1200" b="1" kern="1200" dirty="0" smtClean="0">
                          <a:effectLst/>
                        </a:rPr>
                        <a:t>f-250</a:t>
                      </a: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 anchor="ctr"/>
                </a:tc>
                <a:tc>
                  <a:txBody>
                    <a:bodyPr/>
                    <a:lstStyle>
                      <a:lvl1pPr marL="0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087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174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260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346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5433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2520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199606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6692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b="1" kern="1200" dirty="0" smtClean="0">
                          <a:effectLst/>
                        </a:rPr>
                        <a:t>&gt;99</a:t>
                      </a:r>
                      <a:endParaRPr lang="ru-RU" sz="1200" b="1" kern="1200" dirty="0">
                        <a:solidFill>
                          <a:schemeClr val="tx2"/>
                        </a:solidFill>
                        <a:effectLst/>
                        <a:latin typeface="Arial"/>
                        <a:ea typeface=""/>
                        <a:cs typeface=""/>
                      </a:endParaRPr>
                    </a:p>
                  </a:txBody>
                  <a:tcPr marL="75605" marR="75605" marT="0" marB="0" anchor="ctr"/>
                </a:tc>
              </a:tr>
              <a:tr h="277223">
                <a:tc>
                  <a:txBody>
                    <a:bodyPr/>
                    <a:lstStyle>
                      <a:lvl1pPr marL="0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087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174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260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346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5433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2520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199606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6692" algn="l" defTabSz="914174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b="1" kern="1200" dirty="0" smtClean="0">
                          <a:effectLst/>
                        </a:rPr>
                        <a:t>С</a:t>
                      </a:r>
                      <a:r>
                        <a:rPr lang="en-US" sz="1200" b="1" kern="1200" dirty="0" smtClean="0">
                          <a:effectLst/>
                        </a:rPr>
                        <a:t>f-251</a:t>
                      </a:r>
                      <a:endParaRPr lang="ru-RU" sz="1200" b="1" kern="1200" dirty="0">
                        <a:solidFill>
                          <a:schemeClr val="tx2"/>
                        </a:solidFill>
                        <a:effectLst/>
                        <a:latin typeface="Arial"/>
                        <a:ea typeface=""/>
                        <a:cs typeface=""/>
                      </a:endParaRPr>
                    </a:p>
                  </a:txBody>
                  <a:tcPr marL="75605" marR="75605" marT="0" marB="0" anchor="ctr"/>
                </a:tc>
                <a:tc>
                  <a:txBody>
                    <a:bodyPr/>
                    <a:lstStyle>
                      <a:lvl1pPr marL="0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087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174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260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346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5433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2520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199606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6692" algn="l" defTabSz="914174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174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effectLst/>
                        </a:rPr>
                        <a:t>99,87</a:t>
                      </a:r>
                      <a:endParaRPr lang="ru-RU" sz="1200" b="1" kern="1200" dirty="0">
                        <a:solidFill>
                          <a:schemeClr val="tx2"/>
                        </a:solidFill>
                        <a:effectLst/>
                        <a:latin typeface="Arial"/>
                        <a:ea typeface=""/>
                        <a:cs typeface=""/>
                      </a:endParaRPr>
                    </a:p>
                  </a:txBody>
                  <a:tcPr marL="75605" marR="75605" marT="0" marB="0" anchor="ctr"/>
                </a:tc>
              </a:tr>
              <a:tr h="277223">
                <a:tc>
                  <a:txBody>
                    <a:bodyPr/>
                    <a:lstStyle/>
                    <a:p>
                      <a:pPr marL="0" marR="0" indent="0" algn="ctr" defTabSz="914174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effectLst/>
                        </a:rPr>
                        <a:t>С</a:t>
                      </a:r>
                      <a:r>
                        <a:rPr lang="en-US" sz="1200" b="1" kern="1200" dirty="0" smtClean="0">
                          <a:effectLst/>
                        </a:rPr>
                        <a:t>f-252</a:t>
                      </a: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05" marR="7560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b="1" kern="1200" dirty="0" smtClean="0">
                          <a:effectLst/>
                        </a:rPr>
                        <a:t>&gt;99</a:t>
                      </a:r>
                      <a:endParaRPr lang="ru-RU" sz="1200" b="1" kern="1200" dirty="0">
                        <a:solidFill>
                          <a:schemeClr val="tx2"/>
                        </a:solidFill>
                        <a:effectLst/>
                        <a:latin typeface="Arial"/>
                        <a:ea typeface=""/>
                        <a:cs typeface=""/>
                      </a:endParaRPr>
                    </a:p>
                  </a:txBody>
                  <a:tcPr marL="75605" marR="75605" marT="0" marB="0" anchor="ctr"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687841" y="503844"/>
            <a:ext cx="5148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C-2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79626" y="503844"/>
            <a:ext cx="5148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C-3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3659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6000" dirty="0">
                <a:solidFill>
                  <a:schemeClr val="accent1">
                    <a:lumMod val="75000"/>
                  </a:schemeClr>
                </a:solidFill>
              </a:rPr>
              <a:t>Спасибо за внимание</a:t>
            </a:r>
            <a:r>
              <a:rPr lang="en-US" sz="6000" dirty="0">
                <a:solidFill>
                  <a:schemeClr val="accent1">
                    <a:lumMod val="75000"/>
                  </a:schemeClr>
                </a:solidFill>
              </a:rPr>
              <a:t>!</a:t>
            </a:r>
            <a:endParaRPr lang="ru-RU" sz="6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05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660" y="115395"/>
            <a:ext cx="6483833" cy="721519"/>
          </a:xfrm>
        </p:spPr>
        <p:txBody>
          <a:bodyPr/>
          <a:lstStyle/>
          <a:p>
            <a:pPr algn="l" fontAlgn="base">
              <a:spcAft>
                <a:spcPct val="0"/>
              </a:spcAft>
            </a:pPr>
            <a:r>
              <a:rPr lang="ru-RU" sz="2000" b="1" dirty="0" smtClean="0">
                <a:solidFill>
                  <a:schemeClr val="tx2"/>
                </a:solidFill>
              </a:rPr>
              <a:t>Дополнительные возможности по наработке изотопов ТПЭ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6034" y="1030744"/>
            <a:ext cx="8174424" cy="3855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800" b="1" dirty="0" smtClean="0">
                <a:solidFill>
                  <a:schemeClr val="tx1"/>
                </a:solidFill>
              </a:rPr>
              <a:t>	Во ВНИИЭФ имеется около 22 </a:t>
            </a:r>
            <a:r>
              <a:rPr lang="ru-RU" sz="1800" b="1" dirty="0">
                <a:solidFill>
                  <a:schemeClr val="tx1"/>
                </a:solidFill>
              </a:rPr>
              <a:t>г смеси изотопов </a:t>
            </a:r>
            <a:r>
              <a:rPr lang="ru-RU" sz="1800" b="1" dirty="0" smtClean="0">
                <a:solidFill>
                  <a:schemeClr val="tx1"/>
                </a:solidFill>
              </a:rPr>
              <a:t>кюрия и продуктов его распада.</a:t>
            </a:r>
          </a:p>
          <a:p>
            <a:pPr>
              <a:lnSpc>
                <a:spcPct val="114000"/>
              </a:lnSpc>
            </a:pPr>
            <a:endParaRPr lang="en-US" sz="1800" b="1" dirty="0">
              <a:solidFill>
                <a:schemeClr val="tx1"/>
              </a:solidFill>
            </a:endParaRPr>
          </a:p>
          <a:p>
            <a:pPr>
              <a:lnSpc>
                <a:spcPct val="114000"/>
              </a:lnSpc>
            </a:pPr>
            <a:r>
              <a:rPr lang="ru-RU" sz="1800" b="1" dirty="0" smtClean="0">
                <a:solidFill>
                  <a:schemeClr val="tx1"/>
                </a:solidFill>
              </a:rPr>
              <a:t>	По </a:t>
            </a:r>
            <a:r>
              <a:rPr lang="ru-RU" sz="1800" b="1" dirty="0">
                <a:solidFill>
                  <a:schemeClr val="tx1"/>
                </a:solidFill>
              </a:rPr>
              <a:t>состоянию на 01.06.2022 в </a:t>
            </a:r>
            <a:r>
              <a:rPr lang="ru-RU" sz="1800" b="1" dirty="0" smtClean="0">
                <a:solidFill>
                  <a:schemeClr val="tx1"/>
                </a:solidFill>
              </a:rPr>
              <a:t>ней содержится:</a:t>
            </a:r>
          </a:p>
          <a:p>
            <a:pPr>
              <a:lnSpc>
                <a:spcPct val="114000"/>
              </a:lnSpc>
            </a:pPr>
            <a:r>
              <a:rPr lang="ru-RU" sz="1800" b="1" dirty="0" smtClean="0">
                <a:solidFill>
                  <a:schemeClr val="tx1"/>
                </a:solidFill>
              </a:rPr>
              <a:t>		3,6 </a:t>
            </a:r>
            <a:r>
              <a:rPr lang="ru-RU" sz="1800" b="1" dirty="0">
                <a:solidFill>
                  <a:schemeClr val="tx1"/>
                </a:solidFill>
              </a:rPr>
              <a:t>г кюрия-244, </a:t>
            </a:r>
            <a:endParaRPr lang="ru-RU" sz="1800" b="1" dirty="0" smtClean="0">
              <a:solidFill>
                <a:schemeClr val="tx1"/>
              </a:solidFill>
            </a:endParaRPr>
          </a:p>
          <a:p>
            <a:pPr>
              <a:lnSpc>
                <a:spcPct val="114000"/>
              </a:lnSpc>
            </a:pPr>
            <a:r>
              <a:rPr lang="ru-RU" sz="1800" b="1" dirty="0" smtClean="0">
                <a:solidFill>
                  <a:schemeClr val="tx1"/>
                </a:solidFill>
              </a:rPr>
              <a:t>		20 </a:t>
            </a:r>
            <a:r>
              <a:rPr lang="ru-RU" sz="1800" b="1" dirty="0">
                <a:solidFill>
                  <a:schemeClr val="tx1"/>
                </a:solidFill>
              </a:rPr>
              <a:t>мг </a:t>
            </a:r>
            <a:r>
              <a:rPr lang="ru-RU" sz="1800" b="1" dirty="0" smtClean="0">
                <a:solidFill>
                  <a:schemeClr val="tx1"/>
                </a:solidFill>
              </a:rPr>
              <a:t>кюрия-248.</a:t>
            </a:r>
          </a:p>
          <a:p>
            <a:pPr>
              <a:lnSpc>
                <a:spcPct val="114000"/>
              </a:lnSpc>
            </a:pPr>
            <a:endParaRPr lang="ru-RU" sz="1800" b="1" dirty="0">
              <a:solidFill>
                <a:schemeClr val="tx1"/>
              </a:solidFill>
            </a:endParaRPr>
          </a:p>
          <a:p>
            <a:pPr>
              <a:lnSpc>
                <a:spcPct val="114000"/>
              </a:lnSpc>
            </a:pPr>
            <a:r>
              <a:rPr lang="ru-RU" sz="1800" b="1" dirty="0" smtClean="0">
                <a:solidFill>
                  <a:schemeClr val="tx1"/>
                </a:solidFill>
              </a:rPr>
              <a:t>	При облучении </a:t>
            </a:r>
            <a:r>
              <a:rPr lang="ru-RU" sz="1800" b="1" dirty="0">
                <a:solidFill>
                  <a:schemeClr val="tx1"/>
                </a:solidFill>
              </a:rPr>
              <a:t>этого материала </a:t>
            </a:r>
            <a:r>
              <a:rPr lang="ru-RU" sz="1800" b="1" dirty="0" smtClean="0">
                <a:solidFill>
                  <a:schemeClr val="tx1"/>
                </a:solidFill>
              </a:rPr>
              <a:t>в реакторе СМ-3 возможно получить смесь изотопов кюрия с б</a:t>
            </a:r>
            <a:r>
              <a:rPr lang="en-US" sz="1800" b="1" dirty="0" smtClean="0">
                <a:solidFill>
                  <a:schemeClr val="tx1"/>
                </a:solidFill>
              </a:rPr>
              <a:t>ó</a:t>
            </a:r>
            <a:r>
              <a:rPr lang="ru-RU" sz="1800" b="1" dirty="0" err="1" smtClean="0">
                <a:solidFill>
                  <a:schemeClr val="tx1"/>
                </a:solidFill>
              </a:rPr>
              <a:t>льшим</a:t>
            </a:r>
            <a:r>
              <a:rPr lang="ru-RU" sz="1800" b="1" dirty="0" smtClean="0">
                <a:solidFill>
                  <a:schemeClr val="tx1"/>
                </a:solidFill>
              </a:rPr>
              <a:t> содержанием кюрия-248, который в дальнейшем может быть выделен из смеси электромагнитным методом.</a:t>
            </a:r>
            <a:endParaRPr lang="ru-RU" sz="1800" b="1" dirty="0">
              <a:solidFill>
                <a:schemeClr val="tx1"/>
              </a:solidFill>
            </a:endParaRPr>
          </a:p>
          <a:p>
            <a:pPr>
              <a:lnSpc>
                <a:spcPct val="114000"/>
              </a:lnSpc>
            </a:pP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79204D30-39D0-4864-95B8-2B5B5814F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5050" y="4948558"/>
            <a:ext cx="444500" cy="17589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60363" indent="-177800" eaLnBrk="0" hangingPunct="0">
              <a:lnSpc>
                <a:spcPct val="110000"/>
              </a:lnSpc>
              <a:spcAft>
                <a:spcPct val="20000"/>
              </a:spcAft>
              <a:buBlip>
                <a:blip r:embed="rId3"/>
              </a:buBlip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2050" indent="-268288" eaLnBrk="0" hangingPunct="0">
              <a:spcAft>
                <a:spcPct val="30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65288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73275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304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876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448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020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buFontTx/>
              <a:buNone/>
            </a:pPr>
            <a:fld id="{F7432941-C905-41BC-AF3B-B15C89B84684}" type="slidenum">
              <a:rPr lang="ru-RU" altLang="ru-RU" sz="1200" b="1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buFontTx/>
                <a:buNone/>
              </a:pPr>
              <a:t>17</a:t>
            </a:fld>
            <a:endParaRPr lang="ru-RU" altLang="ru-RU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8596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3661" name="Прямая соединительная линия 70"/>
          <p:cNvCxnSpPr>
            <a:cxnSpLocks/>
          </p:cNvCxnSpPr>
          <p:nvPr/>
        </p:nvCxnSpPr>
        <p:spPr bwMode="auto">
          <a:xfrm flipH="1">
            <a:off x="7871166" y="863566"/>
            <a:ext cx="25992" cy="2028299"/>
          </a:xfrm>
          <a:prstGeom prst="line">
            <a:avLst/>
          </a:prstGeom>
          <a:noFill/>
          <a:ln w="19050" algn="ctr">
            <a:solidFill>
              <a:srgbClr val="B6DCD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" name="Прямая соединительная линия 116">
            <a:extLst>
              <a:ext uri="{FF2B5EF4-FFF2-40B4-BE49-F238E27FC236}">
                <a16:creationId xmlns="" xmlns:a16="http://schemas.microsoft.com/office/drawing/2014/main" id="{BC82EF15-ABB6-295E-7441-AB9DF6C5E0AB}"/>
              </a:ext>
            </a:extLst>
          </p:cNvPr>
          <p:cNvCxnSpPr>
            <a:cxnSpLocks/>
          </p:cNvCxnSpPr>
          <p:nvPr/>
        </p:nvCxnSpPr>
        <p:spPr bwMode="auto">
          <a:xfrm>
            <a:off x="1326982" y="850886"/>
            <a:ext cx="7144" cy="3629025"/>
          </a:xfrm>
          <a:prstGeom prst="line">
            <a:avLst/>
          </a:prstGeom>
          <a:noFill/>
          <a:ln w="19050" algn="ctr">
            <a:solidFill>
              <a:srgbClr val="B6DCD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3650" name="Прямая соединительная линия 115"/>
          <p:cNvCxnSpPr>
            <a:cxnSpLocks/>
          </p:cNvCxnSpPr>
          <p:nvPr/>
        </p:nvCxnSpPr>
        <p:spPr bwMode="auto">
          <a:xfrm flipH="1">
            <a:off x="6824978" y="865952"/>
            <a:ext cx="9525" cy="3598069"/>
          </a:xfrm>
          <a:prstGeom prst="line">
            <a:avLst/>
          </a:prstGeom>
          <a:noFill/>
          <a:ln w="19050" algn="ctr">
            <a:solidFill>
              <a:srgbClr val="B6DCD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3651" name="Прямая соединительная линия 116"/>
          <p:cNvCxnSpPr>
            <a:cxnSpLocks/>
          </p:cNvCxnSpPr>
          <p:nvPr/>
        </p:nvCxnSpPr>
        <p:spPr bwMode="auto">
          <a:xfrm>
            <a:off x="4655815" y="860797"/>
            <a:ext cx="7144" cy="3629025"/>
          </a:xfrm>
          <a:prstGeom prst="line">
            <a:avLst/>
          </a:prstGeom>
          <a:noFill/>
          <a:ln w="19050" algn="ctr">
            <a:solidFill>
              <a:srgbClr val="B6DCD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3652" name="Прямая соединительная линия 117"/>
          <p:cNvCxnSpPr>
            <a:cxnSpLocks/>
          </p:cNvCxnSpPr>
          <p:nvPr/>
        </p:nvCxnSpPr>
        <p:spPr bwMode="auto">
          <a:xfrm>
            <a:off x="3548305" y="858442"/>
            <a:ext cx="19050" cy="3629025"/>
          </a:xfrm>
          <a:prstGeom prst="line">
            <a:avLst/>
          </a:prstGeom>
          <a:noFill/>
          <a:ln w="19050" algn="ctr">
            <a:solidFill>
              <a:srgbClr val="B6DCD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3653" name="Прямая соединительная линия 118"/>
          <p:cNvCxnSpPr>
            <a:cxnSpLocks/>
          </p:cNvCxnSpPr>
          <p:nvPr/>
        </p:nvCxnSpPr>
        <p:spPr bwMode="auto">
          <a:xfrm>
            <a:off x="2435281" y="838202"/>
            <a:ext cx="20241" cy="3594497"/>
          </a:xfrm>
          <a:prstGeom prst="line">
            <a:avLst/>
          </a:prstGeom>
          <a:noFill/>
          <a:ln w="19050" algn="ctr">
            <a:solidFill>
              <a:srgbClr val="B6DCD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365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63500"/>
            <a:ext cx="7350125" cy="658813"/>
          </a:xfrm>
          <a:prstGeom prst="rect">
            <a:avLst/>
          </a:prstGeom>
        </p:spPr>
        <p:txBody>
          <a:bodyPr/>
          <a:lstStyle/>
          <a:p>
            <a:pPr algn="l" eaLnBrk="0" fontAlgn="base" hangingPunct="0">
              <a:spcAft>
                <a:spcPct val="0"/>
              </a:spcAft>
              <a:buClr>
                <a:srgbClr val="2E658E"/>
              </a:buClr>
              <a:defRPr/>
            </a:pPr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Дорожная карта до 2030 года</a:t>
            </a:r>
            <a:endParaRPr lang="ru-RU" alt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3656" name="Text Box 15"/>
          <p:cNvSpPr txBox="1">
            <a:spLocks noChangeArrowheads="1"/>
          </p:cNvSpPr>
          <p:nvPr/>
        </p:nvSpPr>
        <p:spPr bwMode="auto">
          <a:xfrm>
            <a:off x="232766" y="795339"/>
            <a:ext cx="909638" cy="253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rgbClr val="76B2DD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8" rIns="91417" bIns="45708">
            <a:spAutoFit/>
          </a:bodyPr>
          <a:lstStyle>
            <a:lvl1pPr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050" b="1" dirty="0">
                <a:solidFill>
                  <a:srgbClr val="000000"/>
                </a:solidFill>
              </a:rPr>
              <a:t>2023</a:t>
            </a:r>
            <a:endParaRPr lang="en-US" altLang="ru-RU" sz="1050" b="1" dirty="0">
              <a:solidFill>
                <a:srgbClr val="000000"/>
              </a:solidFill>
            </a:endParaRPr>
          </a:p>
        </p:txBody>
      </p:sp>
      <p:sp>
        <p:nvSpPr>
          <p:cNvPr id="283657" name="Text Box 15"/>
          <p:cNvSpPr txBox="1">
            <a:spLocks noChangeArrowheads="1"/>
          </p:cNvSpPr>
          <p:nvPr/>
        </p:nvSpPr>
        <p:spPr bwMode="auto">
          <a:xfrm>
            <a:off x="1436489" y="806055"/>
            <a:ext cx="908446" cy="253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rgbClr val="76B2DD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8" rIns="91417" bIns="45708">
            <a:spAutoFit/>
          </a:bodyPr>
          <a:lstStyle>
            <a:lvl1pPr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050" b="1" dirty="0">
                <a:solidFill>
                  <a:srgbClr val="000000"/>
                </a:solidFill>
              </a:rPr>
              <a:t>2024</a:t>
            </a:r>
            <a:endParaRPr lang="en-US" altLang="ru-RU" sz="1050" b="1" dirty="0">
              <a:solidFill>
                <a:srgbClr val="000000"/>
              </a:solidFill>
            </a:endParaRPr>
          </a:p>
        </p:txBody>
      </p:sp>
      <p:sp>
        <p:nvSpPr>
          <p:cNvPr id="283658" name="Text Box 15"/>
          <p:cNvSpPr txBox="1">
            <a:spLocks noChangeArrowheads="1"/>
          </p:cNvSpPr>
          <p:nvPr/>
        </p:nvSpPr>
        <p:spPr bwMode="auto">
          <a:xfrm>
            <a:off x="2599729" y="802483"/>
            <a:ext cx="909638" cy="253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rgbClr val="76B2DD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8" rIns="91417" bIns="45708">
            <a:spAutoFit/>
          </a:bodyPr>
          <a:lstStyle>
            <a:lvl1pPr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050" b="1" dirty="0">
                <a:solidFill>
                  <a:srgbClr val="000000"/>
                </a:solidFill>
              </a:rPr>
              <a:t>2025</a:t>
            </a:r>
            <a:endParaRPr lang="en-US" altLang="ru-RU" sz="1050" b="1" dirty="0">
              <a:solidFill>
                <a:srgbClr val="000000"/>
              </a:solidFill>
            </a:endParaRPr>
          </a:p>
        </p:txBody>
      </p:sp>
      <p:sp>
        <p:nvSpPr>
          <p:cNvPr id="283659" name="Text Box 15"/>
          <p:cNvSpPr txBox="1">
            <a:spLocks noChangeArrowheads="1"/>
          </p:cNvSpPr>
          <p:nvPr/>
        </p:nvSpPr>
        <p:spPr bwMode="auto">
          <a:xfrm>
            <a:off x="3760590" y="802483"/>
            <a:ext cx="909638" cy="253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rgbClr val="76B2DD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8" rIns="91417" bIns="45708">
            <a:spAutoFit/>
          </a:bodyPr>
          <a:lstStyle>
            <a:lvl1pPr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050" b="1" dirty="0">
                <a:solidFill>
                  <a:srgbClr val="000000"/>
                </a:solidFill>
              </a:rPr>
              <a:t>2026</a:t>
            </a:r>
            <a:endParaRPr lang="en-US" altLang="ru-RU" sz="1050" b="1" dirty="0">
              <a:solidFill>
                <a:srgbClr val="000000"/>
              </a:solidFill>
            </a:endParaRPr>
          </a:p>
        </p:txBody>
      </p:sp>
      <p:sp>
        <p:nvSpPr>
          <p:cNvPr id="103" name="Стрелка: вправо 70"/>
          <p:cNvSpPr/>
          <p:nvPr/>
        </p:nvSpPr>
        <p:spPr>
          <a:xfrm>
            <a:off x="336069" y="1004380"/>
            <a:ext cx="8439330" cy="313134"/>
          </a:xfrm>
          <a:prstGeom prst="rightArrow">
            <a:avLst/>
          </a:prstGeom>
          <a:solidFill>
            <a:schemeClr val="tx2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8" rIns="91417" bIns="4570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50" b="1" dirty="0">
                <a:solidFill>
                  <a:srgbClr val="414142">
                    <a:lumMod val="50000"/>
                  </a:srgbClr>
                </a:solidFill>
                <a:latin typeface="Arial"/>
                <a:cs typeface="Arial"/>
              </a:rPr>
              <a:t>Получение калифорния-251 на масс-сепараторе С-3</a:t>
            </a:r>
            <a:endParaRPr lang="ru-RU" sz="1050" dirty="0">
              <a:solidFill>
                <a:srgbClr val="414142">
                  <a:lumMod val="50000"/>
                </a:srgbClr>
              </a:solidFill>
              <a:latin typeface="Arial"/>
              <a:cs typeface="Arial"/>
            </a:endParaRPr>
          </a:p>
        </p:txBody>
      </p:sp>
      <p:cxnSp>
        <p:nvCxnSpPr>
          <p:cNvPr id="5" name="Прямая соединительная линия 4"/>
          <p:cNvCxnSpPr>
            <a:cxnSpLocks/>
          </p:cNvCxnSpPr>
          <p:nvPr/>
        </p:nvCxnSpPr>
        <p:spPr>
          <a:xfrm flipV="1">
            <a:off x="282529" y="1037942"/>
            <a:ext cx="8525405" cy="142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>
            <a:cxnSpLocks/>
          </p:cNvCxnSpPr>
          <p:nvPr/>
        </p:nvCxnSpPr>
        <p:spPr>
          <a:xfrm>
            <a:off x="215961" y="1272538"/>
            <a:ext cx="8584972" cy="22754"/>
          </a:xfrm>
          <a:prstGeom prst="line">
            <a:avLst/>
          </a:prstGeom>
          <a:ln w="12700" cmpd="sng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>
            <a:cxnSpLocks/>
          </p:cNvCxnSpPr>
          <p:nvPr/>
        </p:nvCxnSpPr>
        <p:spPr>
          <a:xfrm flipV="1">
            <a:off x="229959" y="2891863"/>
            <a:ext cx="8695758" cy="27212"/>
          </a:xfrm>
          <a:prstGeom prst="line">
            <a:avLst/>
          </a:prstGeom>
          <a:ln w="12700" cmpd="sng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719" name="Google Shape;478;p13"/>
          <p:cNvSpPr>
            <a:spLocks noChangeArrowheads="1"/>
          </p:cNvSpPr>
          <p:nvPr/>
        </p:nvSpPr>
        <p:spPr bwMode="auto">
          <a:xfrm>
            <a:off x="198591" y="1390946"/>
            <a:ext cx="1070389" cy="1437459"/>
          </a:xfrm>
          <a:prstGeom prst="rect">
            <a:avLst/>
          </a:prstGeom>
          <a:noFill/>
          <a:ln w="9525">
            <a:solidFill>
              <a:srgbClr val="F7B619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03" tIns="45689" rIns="91403" bIns="45689"/>
          <a:lstStyle>
            <a:lvl1pPr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900" b="1" dirty="0">
                <a:solidFill>
                  <a:schemeClr val="tx1"/>
                </a:solidFill>
              </a:rPr>
              <a:t>Изготовлены составные части </a:t>
            </a:r>
            <a:r>
              <a:rPr lang="ru-RU" altLang="ru-RU" sz="900" b="1" dirty="0" err="1" smtClean="0">
                <a:solidFill>
                  <a:schemeClr val="tx1"/>
                </a:solidFill>
              </a:rPr>
              <a:t>экспери</a:t>
            </a:r>
            <a:r>
              <a:rPr lang="en-US" altLang="ru-RU" sz="900" b="1" dirty="0" smtClean="0">
                <a:solidFill>
                  <a:schemeClr val="tx1"/>
                </a:solidFill>
              </a:rPr>
              <a:t>-</a:t>
            </a:r>
            <a:r>
              <a:rPr lang="ru-RU" altLang="ru-RU" sz="900" b="1" dirty="0" smtClean="0">
                <a:solidFill>
                  <a:schemeClr val="tx1"/>
                </a:solidFill>
              </a:rPr>
              <a:t>ментального </a:t>
            </a:r>
            <a:r>
              <a:rPr lang="ru-RU" altLang="ru-RU" sz="900" b="1" dirty="0">
                <a:solidFill>
                  <a:schemeClr val="tx1"/>
                </a:solidFill>
              </a:rPr>
              <a:t>образца масс-сепаратора </a:t>
            </a:r>
            <a:r>
              <a:rPr lang="en-US" altLang="ru-RU" sz="900" b="1" dirty="0" smtClean="0">
                <a:solidFill>
                  <a:schemeClr val="tx1"/>
                </a:solidFill>
              </a:rPr>
              <a:t/>
            </a:r>
            <a:br>
              <a:rPr lang="en-US" altLang="ru-RU" sz="900" b="1" dirty="0" smtClean="0">
                <a:solidFill>
                  <a:schemeClr val="tx1"/>
                </a:solidFill>
              </a:rPr>
            </a:br>
            <a:r>
              <a:rPr lang="ru-RU" altLang="ru-RU" sz="900" b="1" dirty="0" smtClean="0">
                <a:solidFill>
                  <a:schemeClr val="tx1"/>
                </a:solidFill>
              </a:rPr>
              <a:t>С-3 </a:t>
            </a:r>
            <a:r>
              <a:rPr lang="ru-RU" altLang="ru-RU" sz="900" b="1" dirty="0">
                <a:solidFill>
                  <a:schemeClr val="tx1"/>
                </a:solidFill>
              </a:rPr>
              <a:t>(ЭО МС) и оборудование </a:t>
            </a:r>
            <a:r>
              <a:rPr lang="ru-RU" altLang="ru-RU" sz="900" b="1" dirty="0" err="1" smtClean="0">
                <a:solidFill>
                  <a:schemeClr val="tx1"/>
                </a:solidFill>
              </a:rPr>
              <a:t>технологичес</a:t>
            </a:r>
            <a:r>
              <a:rPr lang="en-US" altLang="ru-RU" sz="900" b="1" dirty="0" smtClean="0">
                <a:solidFill>
                  <a:schemeClr val="tx1"/>
                </a:solidFill>
              </a:rPr>
              <a:t>-</a:t>
            </a:r>
            <a:r>
              <a:rPr lang="ru-RU" altLang="ru-RU" sz="900" b="1" dirty="0" smtClean="0">
                <a:solidFill>
                  <a:schemeClr val="tx1"/>
                </a:solidFill>
              </a:rPr>
              <a:t>кого </a:t>
            </a:r>
            <a:r>
              <a:rPr lang="ru-RU" altLang="ru-RU" sz="900" b="1" dirty="0">
                <a:solidFill>
                  <a:schemeClr val="tx1"/>
                </a:solidFill>
              </a:rPr>
              <a:t>участка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700" b="1" dirty="0">
                <a:solidFill>
                  <a:schemeClr val="tx1"/>
                </a:solidFill>
              </a:rPr>
              <a:t/>
            </a:r>
            <a:br>
              <a:rPr lang="ru-RU" altLang="ru-RU" sz="700" b="1" dirty="0">
                <a:solidFill>
                  <a:schemeClr val="tx1"/>
                </a:solidFill>
              </a:rPr>
            </a:br>
            <a:r>
              <a:rPr lang="en-US" altLang="ru-RU" sz="700" b="1" dirty="0">
                <a:solidFill>
                  <a:schemeClr val="tx1"/>
                </a:solidFill>
              </a:rPr>
              <a:t/>
            </a:r>
            <a:br>
              <a:rPr lang="en-US" altLang="ru-RU" sz="700" b="1" dirty="0">
                <a:solidFill>
                  <a:schemeClr val="tx1"/>
                </a:solidFill>
              </a:rPr>
            </a:br>
            <a:endParaRPr lang="ru-RU" altLang="ru-RU" sz="700" b="1" dirty="0">
              <a:solidFill>
                <a:schemeClr val="tx1"/>
              </a:solidFill>
            </a:endParaRPr>
          </a:p>
        </p:txBody>
      </p:sp>
      <p:sp>
        <p:nvSpPr>
          <p:cNvPr id="66" name="Блок-схема: узел 65"/>
          <p:cNvSpPr/>
          <p:nvPr/>
        </p:nvSpPr>
        <p:spPr>
          <a:xfrm>
            <a:off x="247962" y="1265268"/>
            <a:ext cx="122634" cy="125016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8" rIns="91417" bIns="4570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5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83721" name="Google Shape;478;p13"/>
          <p:cNvSpPr>
            <a:spLocks noChangeArrowheads="1"/>
          </p:cNvSpPr>
          <p:nvPr/>
        </p:nvSpPr>
        <p:spPr bwMode="auto">
          <a:xfrm>
            <a:off x="1365007" y="1388593"/>
            <a:ext cx="1005126" cy="1434998"/>
          </a:xfrm>
          <a:prstGeom prst="rect">
            <a:avLst/>
          </a:prstGeom>
          <a:noFill/>
          <a:ln w="9525">
            <a:solidFill>
              <a:srgbClr val="F7B619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03" tIns="45689" rIns="91403" bIns="45689"/>
          <a:lstStyle>
            <a:lvl1pPr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000" b="1" dirty="0">
                <a:solidFill>
                  <a:schemeClr val="tx1"/>
                </a:solidFill>
              </a:rPr>
              <a:t>Введен в эксплуатацию ЭО МС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600" b="1" dirty="0">
              <a:solidFill>
                <a:schemeClr val="tx1"/>
              </a:solidFill>
            </a:endParaRPr>
          </a:p>
        </p:txBody>
      </p:sp>
      <p:sp>
        <p:nvSpPr>
          <p:cNvPr id="70" name="Блок-схема: узел 69"/>
          <p:cNvSpPr/>
          <p:nvPr/>
        </p:nvSpPr>
        <p:spPr>
          <a:xfrm>
            <a:off x="1242956" y="1331684"/>
            <a:ext cx="121444" cy="125015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8" rIns="91417" bIns="4570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6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83723" name="Google Shape;478;p13"/>
          <p:cNvSpPr>
            <a:spLocks noChangeArrowheads="1"/>
          </p:cNvSpPr>
          <p:nvPr/>
        </p:nvSpPr>
        <p:spPr bwMode="auto">
          <a:xfrm>
            <a:off x="2451540" y="1389629"/>
            <a:ext cx="1119352" cy="1426019"/>
          </a:xfrm>
          <a:prstGeom prst="rect">
            <a:avLst/>
          </a:prstGeom>
          <a:noFill/>
          <a:ln w="9525">
            <a:solidFill>
              <a:srgbClr val="F7B619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03" tIns="45689" rIns="91403" bIns="45689"/>
          <a:lstStyle>
            <a:lvl1pPr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900" b="1" dirty="0">
                <a:solidFill>
                  <a:schemeClr val="tx1"/>
                </a:solidFill>
              </a:rPr>
              <a:t>Отработаны </a:t>
            </a:r>
            <a:r>
              <a:rPr lang="ru-RU" altLang="ru-RU" sz="900" b="1" dirty="0" smtClean="0">
                <a:solidFill>
                  <a:schemeClr val="tx1"/>
                </a:solidFill>
              </a:rPr>
              <a:t>режимы</a:t>
            </a:r>
            <a:r>
              <a:rPr lang="en-US" altLang="ru-RU" sz="900" b="1" dirty="0" smtClean="0">
                <a:solidFill>
                  <a:schemeClr val="tx1"/>
                </a:solidFill>
              </a:rPr>
              <a:t> </a:t>
            </a:r>
            <a:r>
              <a:rPr lang="ru-RU" altLang="ru-RU" sz="900" b="1" dirty="0" err="1" smtClean="0">
                <a:solidFill>
                  <a:schemeClr val="tx1"/>
                </a:solidFill>
              </a:rPr>
              <a:t>рабо</a:t>
            </a:r>
            <a:r>
              <a:rPr lang="en-US" altLang="ru-RU" sz="900" b="1" dirty="0" smtClean="0">
                <a:solidFill>
                  <a:schemeClr val="tx1"/>
                </a:solidFill>
              </a:rPr>
              <a:t>-</a:t>
            </a:r>
            <a:r>
              <a:rPr lang="ru-RU" altLang="ru-RU" sz="900" b="1" dirty="0" smtClean="0">
                <a:solidFill>
                  <a:schemeClr val="tx1"/>
                </a:solidFill>
              </a:rPr>
              <a:t>ты  </a:t>
            </a:r>
            <a:r>
              <a:rPr lang="ru-RU" altLang="ru-RU" sz="900" b="1" dirty="0">
                <a:solidFill>
                  <a:schemeClr val="tx1"/>
                </a:solidFill>
              </a:rPr>
              <a:t>ЭО МС.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900" b="1" dirty="0" smtClean="0">
                <a:solidFill>
                  <a:schemeClr val="tx1"/>
                </a:solidFill>
              </a:rPr>
              <a:t>Выполнены </a:t>
            </a:r>
            <a:r>
              <a:rPr lang="ru-RU" altLang="ru-RU" sz="900" b="1" dirty="0">
                <a:solidFill>
                  <a:schemeClr val="tx1"/>
                </a:solidFill>
              </a:rPr>
              <a:t>работы по подготовке здания для размещения комплекса </a:t>
            </a:r>
            <a:r>
              <a:rPr lang="ru-RU" altLang="ru-RU" sz="900" b="1" dirty="0" smtClean="0">
                <a:solidFill>
                  <a:schemeClr val="tx1"/>
                </a:solidFill>
              </a:rPr>
              <a:t>разделения </a:t>
            </a:r>
            <a:r>
              <a:rPr lang="ru-RU" altLang="ru-RU" sz="900" b="1" dirty="0">
                <a:solidFill>
                  <a:schemeClr val="tx1"/>
                </a:solidFill>
              </a:rPr>
              <a:t>изотопов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600" b="1" dirty="0">
              <a:solidFill>
                <a:schemeClr val="tx1"/>
              </a:solidFill>
            </a:endParaRPr>
          </a:p>
        </p:txBody>
      </p:sp>
      <p:sp>
        <p:nvSpPr>
          <p:cNvPr id="74" name="Блок-схема: узел 73"/>
          <p:cNvSpPr/>
          <p:nvPr/>
        </p:nvSpPr>
        <p:spPr>
          <a:xfrm>
            <a:off x="2448897" y="1329448"/>
            <a:ext cx="122634" cy="125015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8" rIns="91417" bIns="4570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6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83725" name="Google Shape;478;p13"/>
          <p:cNvSpPr>
            <a:spLocks noChangeArrowheads="1"/>
          </p:cNvSpPr>
          <p:nvPr/>
        </p:nvSpPr>
        <p:spPr bwMode="auto">
          <a:xfrm>
            <a:off x="3619902" y="1369615"/>
            <a:ext cx="977998" cy="1439360"/>
          </a:xfrm>
          <a:prstGeom prst="rect">
            <a:avLst/>
          </a:prstGeom>
          <a:noFill/>
          <a:ln w="9525">
            <a:solidFill>
              <a:srgbClr val="F7B619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03" tIns="45689" rIns="91403" bIns="45689"/>
          <a:lstStyle>
            <a:lvl1pPr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000" b="1" dirty="0" smtClean="0">
                <a:solidFill>
                  <a:schemeClr val="tx1"/>
                </a:solidFill>
              </a:rPr>
              <a:t>Введен </a:t>
            </a:r>
            <a:r>
              <a:rPr lang="ru-RU" altLang="ru-RU" sz="1000" b="1" dirty="0">
                <a:solidFill>
                  <a:schemeClr val="tx1"/>
                </a:solidFill>
              </a:rPr>
              <a:t>в </a:t>
            </a:r>
            <a:r>
              <a:rPr lang="ru-RU" altLang="ru-RU" sz="1000" b="1" dirty="0" smtClean="0">
                <a:solidFill>
                  <a:schemeClr val="tx1"/>
                </a:solidFill>
              </a:rPr>
              <a:t>эксплуатацию </a:t>
            </a:r>
            <a:r>
              <a:rPr lang="ru-RU" altLang="ru-RU" sz="1000" b="1" dirty="0">
                <a:solidFill>
                  <a:schemeClr val="tx1"/>
                </a:solidFill>
              </a:rPr>
              <a:t>комплекс разделения </a:t>
            </a:r>
            <a:r>
              <a:rPr lang="ru-RU" altLang="ru-RU" sz="1000" b="1" dirty="0" smtClean="0">
                <a:solidFill>
                  <a:schemeClr val="tx1"/>
                </a:solidFill>
              </a:rPr>
              <a:t>изотопов</a:t>
            </a:r>
            <a:endParaRPr lang="ru-RU" altLang="ru-RU" sz="1000" b="1" dirty="0">
              <a:solidFill>
                <a:schemeClr val="tx1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600" b="1" dirty="0">
              <a:solidFill>
                <a:schemeClr val="tx1"/>
              </a:solidFill>
            </a:endParaRPr>
          </a:p>
        </p:txBody>
      </p:sp>
      <p:sp>
        <p:nvSpPr>
          <p:cNvPr id="79" name="Блок-схема: узел 78"/>
          <p:cNvSpPr/>
          <p:nvPr/>
        </p:nvSpPr>
        <p:spPr>
          <a:xfrm>
            <a:off x="3572086" y="1364438"/>
            <a:ext cx="122634" cy="125015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8" rIns="91417" bIns="4570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6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80" name="Стрелка: вправо 70"/>
          <p:cNvSpPr/>
          <p:nvPr/>
        </p:nvSpPr>
        <p:spPr>
          <a:xfrm>
            <a:off x="353324" y="2914708"/>
            <a:ext cx="6443050" cy="313135"/>
          </a:xfrm>
          <a:prstGeom prst="rightArrow">
            <a:avLst/>
          </a:prstGeom>
          <a:solidFill>
            <a:schemeClr val="tx2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8" rIns="91417" bIns="4570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50" b="1" dirty="0">
                <a:solidFill>
                  <a:schemeClr val="tx1"/>
                </a:solidFill>
                <a:latin typeface="Arial"/>
                <a:cs typeface="Arial"/>
              </a:rPr>
              <a:t>Получение кюрия-248 на масс-сепараторе С-2</a:t>
            </a:r>
          </a:p>
        </p:txBody>
      </p:sp>
      <p:sp>
        <p:nvSpPr>
          <p:cNvPr id="63" name="Text Box 15">
            <a:extLst>
              <a:ext uri="{FF2B5EF4-FFF2-40B4-BE49-F238E27FC236}">
                <a16:creationId xmlns="" xmlns:a16="http://schemas.microsoft.com/office/drawing/2014/main" id="{093FEDD1-2D30-2442-CDFA-A25343672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3897" y="803237"/>
            <a:ext cx="909638" cy="253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rgbClr val="76B2DD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8" rIns="91417" bIns="45708">
            <a:spAutoFit/>
          </a:bodyPr>
          <a:lstStyle>
            <a:lvl1pPr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050" b="1" dirty="0">
                <a:solidFill>
                  <a:srgbClr val="000000"/>
                </a:solidFill>
              </a:rPr>
              <a:t>2027</a:t>
            </a:r>
            <a:endParaRPr lang="en-US" altLang="ru-RU" sz="1050" b="1" dirty="0">
              <a:solidFill>
                <a:srgbClr val="000000"/>
              </a:solidFill>
            </a:endParaRPr>
          </a:p>
        </p:txBody>
      </p:sp>
      <p:sp>
        <p:nvSpPr>
          <p:cNvPr id="64" name="Text Box 15">
            <a:extLst>
              <a:ext uri="{FF2B5EF4-FFF2-40B4-BE49-F238E27FC236}">
                <a16:creationId xmlns="" xmlns:a16="http://schemas.microsoft.com/office/drawing/2014/main" id="{8AFEA3AD-BB19-580A-4937-E7C29A639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2717" y="811062"/>
            <a:ext cx="909638" cy="253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rgbClr val="76B2DD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8" rIns="91417" bIns="45708">
            <a:spAutoFit/>
          </a:bodyPr>
          <a:lstStyle>
            <a:lvl1pPr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050" b="1" dirty="0">
                <a:solidFill>
                  <a:srgbClr val="000000"/>
                </a:solidFill>
              </a:rPr>
              <a:t>2028</a:t>
            </a:r>
            <a:endParaRPr lang="en-US" altLang="ru-RU" sz="1050" b="1" dirty="0">
              <a:solidFill>
                <a:srgbClr val="000000"/>
              </a:solidFill>
            </a:endParaRPr>
          </a:p>
        </p:txBody>
      </p:sp>
      <p:sp>
        <p:nvSpPr>
          <p:cNvPr id="65" name="Text Box 15">
            <a:extLst>
              <a:ext uri="{FF2B5EF4-FFF2-40B4-BE49-F238E27FC236}">
                <a16:creationId xmlns="" xmlns:a16="http://schemas.microsoft.com/office/drawing/2014/main" id="{3875C2C2-7D60-BEF0-D16F-115FF4164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4834" y="818412"/>
            <a:ext cx="909638" cy="253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rgbClr val="76B2DD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8" rIns="91417" bIns="45708">
            <a:spAutoFit/>
          </a:bodyPr>
          <a:lstStyle>
            <a:lvl1pPr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050" b="1" dirty="0">
                <a:solidFill>
                  <a:srgbClr val="000000"/>
                </a:solidFill>
              </a:rPr>
              <a:t>2029</a:t>
            </a:r>
            <a:endParaRPr lang="en-US" altLang="ru-RU" sz="1050" b="1" dirty="0">
              <a:solidFill>
                <a:srgbClr val="000000"/>
              </a:solidFill>
            </a:endParaRPr>
          </a:p>
        </p:txBody>
      </p:sp>
      <p:sp>
        <p:nvSpPr>
          <p:cNvPr id="68" name="Text Box 15">
            <a:extLst>
              <a:ext uri="{FF2B5EF4-FFF2-40B4-BE49-F238E27FC236}">
                <a16:creationId xmlns="" xmlns:a16="http://schemas.microsoft.com/office/drawing/2014/main" id="{F48F90A7-DB56-01E9-DEB6-2C63D99589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3078" y="838202"/>
            <a:ext cx="909638" cy="253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rgbClr val="76B2DD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8" rIns="91417" bIns="45708">
            <a:spAutoFit/>
          </a:bodyPr>
          <a:lstStyle>
            <a:lvl1pPr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1050" b="1" dirty="0">
                <a:solidFill>
                  <a:srgbClr val="000000"/>
                </a:solidFill>
              </a:rPr>
              <a:t>2030</a:t>
            </a:r>
            <a:endParaRPr lang="en-US" altLang="ru-RU" sz="1050" b="1" dirty="0">
              <a:solidFill>
                <a:srgbClr val="000000"/>
              </a:solidFill>
            </a:endParaRPr>
          </a:p>
        </p:txBody>
      </p:sp>
      <p:cxnSp>
        <p:nvCxnSpPr>
          <p:cNvPr id="69" name="Прямая соединительная линия 115">
            <a:extLst>
              <a:ext uri="{FF2B5EF4-FFF2-40B4-BE49-F238E27FC236}">
                <a16:creationId xmlns="" xmlns:a16="http://schemas.microsoft.com/office/drawing/2014/main" id="{A7B0B32A-7B54-097A-CA9B-BFBFF6A13BC6}"/>
              </a:ext>
            </a:extLst>
          </p:cNvPr>
          <p:cNvCxnSpPr>
            <a:cxnSpLocks/>
          </p:cNvCxnSpPr>
          <p:nvPr/>
        </p:nvCxnSpPr>
        <p:spPr bwMode="auto">
          <a:xfrm flipH="1">
            <a:off x="5784685" y="854875"/>
            <a:ext cx="9525" cy="3598069"/>
          </a:xfrm>
          <a:prstGeom prst="line">
            <a:avLst/>
          </a:prstGeom>
          <a:noFill/>
          <a:ln w="19050" algn="ctr">
            <a:solidFill>
              <a:srgbClr val="B6DCD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3" name="Google Shape;478;p13">
            <a:extLst>
              <a:ext uri="{FF2B5EF4-FFF2-40B4-BE49-F238E27FC236}">
                <a16:creationId xmlns="" xmlns:a16="http://schemas.microsoft.com/office/drawing/2014/main" id="{1CA5A360-E703-0A81-6110-956EB73A65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0015" y="1357366"/>
            <a:ext cx="1094090" cy="1458284"/>
          </a:xfrm>
          <a:prstGeom prst="rect">
            <a:avLst/>
          </a:prstGeom>
          <a:noFill/>
          <a:ln w="9525">
            <a:solidFill>
              <a:srgbClr val="F7B619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03" tIns="45689" rIns="91403" bIns="45689"/>
          <a:lstStyle>
            <a:lvl1pPr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900" b="1" dirty="0" smtClean="0">
                <a:solidFill>
                  <a:schemeClr val="tx1"/>
                </a:solidFill>
              </a:rPr>
              <a:t>Отработана технология работы с </a:t>
            </a:r>
            <a:r>
              <a:rPr lang="ru-RU" altLang="ru-RU" sz="900" b="1" dirty="0" err="1" smtClean="0">
                <a:solidFill>
                  <a:schemeClr val="tx1"/>
                </a:solidFill>
              </a:rPr>
              <a:t>высо</a:t>
            </a:r>
            <a:r>
              <a:rPr lang="en-US" altLang="ru-RU" sz="900" b="1" dirty="0" smtClean="0">
                <a:solidFill>
                  <a:schemeClr val="tx1"/>
                </a:solidFill>
              </a:rPr>
              <a:t>-</a:t>
            </a:r>
            <a:r>
              <a:rPr lang="ru-RU" altLang="ru-RU" sz="900" b="1" dirty="0" err="1" smtClean="0">
                <a:solidFill>
                  <a:schemeClr val="tx1"/>
                </a:solidFill>
              </a:rPr>
              <a:t>коактивными</a:t>
            </a:r>
            <a:r>
              <a:rPr lang="ru-RU" altLang="ru-RU" sz="900" b="1" dirty="0" smtClean="0">
                <a:solidFill>
                  <a:schemeClr val="tx1"/>
                </a:solidFill>
              </a:rPr>
              <a:t> актиноидами.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900" b="1" dirty="0" smtClean="0">
                <a:solidFill>
                  <a:schemeClr val="tx1"/>
                </a:solidFill>
              </a:rPr>
              <a:t>Проведено пробное </a:t>
            </a:r>
            <a:r>
              <a:rPr lang="ru-RU" altLang="ru-RU" sz="900" b="1" dirty="0" err="1" smtClean="0">
                <a:solidFill>
                  <a:schemeClr val="tx1"/>
                </a:solidFill>
              </a:rPr>
              <a:t>разде</a:t>
            </a:r>
            <a:r>
              <a:rPr lang="en-US" altLang="ru-RU" sz="900" b="1" dirty="0" smtClean="0">
                <a:solidFill>
                  <a:schemeClr val="tx1"/>
                </a:solidFill>
              </a:rPr>
              <a:t>-</a:t>
            </a:r>
            <a:r>
              <a:rPr lang="ru-RU" altLang="ru-RU" sz="900" b="1" dirty="0" err="1" smtClean="0">
                <a:solidFill>
                  <a:schemeClr val="tx1"/>
                </a:solidFill>
              </a:rPr>
              <a:t>ление</a:t>
            </a:r>
            <a:r>
              <a:rPr lang="ru-RU" altLang="ru-RU" sz="900" b="1" dirty="0" smtClean="0">
                <a:solidFill>
                  <a:schemeClr val="tx1"/>
                </a:solidFill>
              </a:rPr>
              <a:t> </a:t>
            </a:r>
            <a:r>
              <a:rPr lang="ru-RU" altLang="ru-RU" sz="900" b="1" dirty="0">
                <a:solidFill>
                  <a:schemeClr val="tx1"/>
                </a:solidFill>
              </a:rPr>
              <a:t>смеси изотопов </a:t>
            </a:r>
            <a:r>
              <a:rPr lang="ru-RU" altLang="ru-RU" sz="900" b="1" dirty="0" smtClean="0">
                <a:solidFill>
                  <a:schemeClr val="tx1"/>
                </a:solidFill>
              </a:rPr>
              <a:t>кали</a:t>
            </a:r>
            <a:r>
              <a:rPr lang="en-US" altLang="ru-RU" sz="900" b="1" dirty="0" smtClean="0">
                <a:solidFill>
                  <a:schemeClr val="tx1"/>
                </a:solidFill>
              </a:rPr>
              <a:t>-</a:t>
            </a:r>
            <a:r>
              <a:rPr lang="ru-RU" altLang="ru-RU" sz="900" b="1" dirty="0" err="1" smtClean="0">
                <a:solidFill>
                  <a:schemeClr val="tx1"/>
                </a:solidFill>
              </a:rPr>
              <a:t>форния</a:t>
            </a:r>
            <a:r>
              <a:rPr lang="ru-RU" altLang="ru-RU" sz="900" b="1" dirty="0" smtClean="0">
                <a:solidFill>
                  <a:schemeClr val="tx1"/>
                </a:solidFill>
              </a:rPr>
              <a:t>,</a:t>
            </a:r>
            <a:r>
              <a:rPr lang="en-US" altLang="ru-RU" sz="900" b="1" dirty="0" smtClean="0">
                <a:solidFill>
                  <a:schemeClr val="tx1"/>
                </a:solidFill>
              </a:rPr>
              <a:t> </a:t>
            </a:r>
            <a:r>
              <a:rPr lang="ru-RU" altLang="ru-RU" sz="900" b="1" dirty="0" smtClean="0">
                <a:solidFill>
                  <a:schemeClr val="tx1"/>
                </a:solidFill>
              </a:rPr>
              <a:t>полу-</a:t>
            </a:r>
            <a:r>
              <a:rPr lang="ru-RU" altLang="ru-RU" sz="900" b="1" dirty="0" err="1" smtClean="0">
                <a:solidFill>
                  <a:schemeClr val="tx1"/>
                </a:solidFill>
              </a:rPr>
              <a:t>чена</a:t>
            </a:r>
            <a:r>
              <a:rPr lang="ru-RU" altLang="ru-RU" sz="900" b="1" dirty="0" smtClean="0">
                <a:solidFill>
                  <a:schemeClr val="tx1"/>
                </a:solidFill>
              </a:rPr>
              <a:t> </a:t>
            </a:r>
            <a:r>
              <a:rPr lang="ru-RU" altLang="ru-RU" sz="900" b="1" dirty="0">
                <a:solidFill>
                  <a:schemeClr val="tx1"/>
                </a:solidFill>
              </a:rPr>
              <a:t>опытная партия </a:t>
            </a:r>
            <a:r>
              <a:rPr lang="en-US" altLang="ru-RU" sz="900" b="1" dirty="0" smtClean="0">
                <a:solidFill>
                  <a:schemeClr val="tx1"/>
                </a:solidFill>
              </a:rPr>
              <a:t>Gf-251</a:t>
            </a:r>
            <a:r>
              <a:rPr lang="ru-RU" altLang="ru-RU" sz="900" b="1" dirty="0" smtClean="0">
                <a:solidFill>
                  <a:schemeClr val="tx1"/>
                </a:solidFill>
              </a:rPr>
              <a:t> </a:t>
            </a:r>
            <a:endParaRPr lang="ru-RU" altLang="ru-RU" sz="900" b="1" dirty="0">
              <a:solidFill>
                <a:schemeClr val="tx1"/>
              </a:solidFill>
            </a:endParaRPr>
          </a:p>
        </p:txBody>
      </p:sp>
      <p:sp>
        <p:nvSpPr>
          <p:cNvPr id="75" name="Google Shape;478;p13">
            <a:extLst>
              <a:ext uri="{FF2B5EF4-FFF2-40B4-BE49-F238E27FC236}">
                <a16:creationId xmlns="" xmlns:a16="http://schemas.microsoft.com/office/drawing/2014/main" id="{2BE6D427-C60B-9ACC-51FC-7A34C68290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6050" y="1378512"/>
            <a:ext cx="977998" cy="1437139"/>
          </a:xfrm>
          <a:prstGeom prst="rect">
            <a:avLst/>
          </a:prstGeom>
          <a:noFill/>
          <a:ln w="9525">
            <a:solidFill>
              <a:srgbClr val="F7B619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03" tIns="45689" rIns="91403" bIns="45689"/>
          <a:lstStyle>
            <a:lvl1pPr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000" b="1" dirty="0">
                <a:solidFill>
                  <a:schemeClr val="tx1"/>
                </a:solidFill>
              </a:rPr>
              <a:t>Проведено разделение первой партии смеси изотопов калифорния</a:t>
            </a:r>
          </a:p>
        </p:txBody>
      </p:sp>
      <p:sp>
        <p:nvSpPr>
          <p:cNvPr id="77" name="Google Shape;478;p13">
            <a:extLst>
              <a:ext uri="{FF2B5EF4-FFF2-40B4-BE49-F238E27FC236}">
                <a16:creationId xmlns="" xmlns:a16="http://schemas.microsoft.com/office/drawing/2014/main" id="{7B0C3212-80D4-0491-67C2-5A466C5951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2283" y="1392206"/>
            <a:ext cx="977998" cy="1404671"/>
          </a:xfrm>
          <a:prstGeom prst="rect">
            <a:avLst/>
          </a:prstGeom>
          <a:noFill/>
          <a:ln w="9525">
            <a:solidFill>
              <a:srgbClr val="F7B619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03" tIns="45689" rIns="91403" bIns="45689"/>
          <a:lstStyle>
            <a:lvl1pPr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000" b="1" dirty="0">
                <a:solidFill>
                  <a:schemeClr val="tx1"/>
                </a:solidFill>
              </a:rPr>
              <a:t>Проведено разделение второй партии смеси изотопов калифорния</a:t>
            </a:r>
          </a:p>
        </p:txBody>
      </p:sp>
      <p:sp>
        <p:nvSpPr>
          <p:cNvPr id="78" name="Google Shape;478;p13">
            <a:extLst>
              <a:ext uri="{FF2B5EF4-FFF2-40B4-BE49-F238E27FC236}">
                <a16:creationId xmlns="" xmlns:a16="http://schemas.microsoft.com/office/drawing/2014/main" id="{F380117A-978C-B716-8311-39E418681B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5761" y="1385187"/>
            <a:ext cx="977998" cy="1423789"/>
          </a:xfrm>
          <a:prstGeom prst="rect">
            <a:avLst/>
          </a:prstGeom>
          <a:noFill/>
          <a:ln w="9525">
            <a:solidFill>
              <a:srgbClr val="F7B619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03" tIns="45689" rIns="91403" bIns="45689"/>
          <a:lstStyle>
            <a:lvl1pPr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900" b="1" dirty="0">
                <a:solidFill>
                  <a:schemeClr val="tx1"/>
                </a:solidFill>
              </a:rPr>
              <a:t>Проведено разделение третьей </a:t>
            </a:r>
            <a:r>
              <a:rPr lang="ru-RU" altLang="ru-RU" sz="900" b="1" dirty="0" smtClean="0">
                <a:solidFill>
                  <a:schemeClr val="tx1"/>
                </a:solidFill>
              </a:rPr>
              <a:t>пар-</a:t>
            </a:r>
            <a:r>
              <a:rPr lang="ru-RU" altLang="ru-RU" sz="900" b="1" dirty="0" err="1" smtClean="0">
                <a:solidFill>
                  <a:schemeClr val="tx1"/>
                </a:solidFill>
              </a:rPr>
              <a:t>тии</a:t>
            </a:r>
            <a:r>
              <a:rPr lang="ru-RU" altLang="ru-RU" sz="900" b="1" dirty="0" smtClean="0">
                <a:solidFill>
                  <a:schemeClr val="tx1"/>
                </a:solidFill>
              </a:rPr>
              <a:t> </a:t>
            </a:r>
            <a:r>
              <a:rPr lang="ru-RU" altLang="ru-RU" sz="900" b="1" dirty="0">
                <a:solidFill>
                  <a:schemeClr val="tx1"/>
                </a:solidFill>
              </a:rPr>
              <a:t>смеси изотопов калифорния для синтеза элемента 120 в реакции </a:t>
            </a:r>
            <a:endParaRPr lang="en-US" altLang="ru-RU" sz="900" b="1" dirty="0">
              <a:solidFill>
                <a:schemeClr val="tx1"/>
              </a:solidFill>
            </a:endParaRPr>
          </a:p>
          <a:p>
            <a:pPr eaLnBrk="1" hangingPunct="1"/>
            <a:r>
              <a:rPr lang="ru-RU" altLang="ru-RU" sz="900" b="1" dirty="0">
                <a:solidFill>
                  <a:schemeClr val="tx1"/>
                </a:solidFill>
              </a:rPr>
              <a:t>C</a:t>
            </a:r>
            <a:r>
              <a:rPr lang="en-US" altLang="ru-RU" sz="900" b="1" dirty="0">
                <a:solidFill>
                  <a:schemeClr val="tx1"/>
                </a:solidFill>
              </a:rPr>
              <a:t>f</a:t>
            </a:r>
            <a:r>
              <a:rPr lang="ru-RU" altLang="ru-RU" sz="900" b="1" dirty="0">
                <a:solidFill>
                  <a:schemeClr val="tx1"/>
                </a:solidFill>
              </a:rPr>
              <a:t>-</a:t>
            </a:r>
            <a:r>
              <a:rPr lang="en-US" altLang="ru-RU" sz="900" b="1" dirty="0">
                <a:solidFill>
                  <a:schemeClr val="tx1"/>
                </a:solidFill>
              </a:rPr>
              <a:t>251</a:t>
            </a:r>
            <a:r>
              <a:rPr lang="ru-RU" altLang="ru-RU" sz="900" b="1" dirty="0">
                <a:solidFill>
                  <a:schemeClr val="tx1"/>
                </a:solidFill>
              </a:rPr>
              <a:t>+</a:t>
            </a:r>
            <a:r>
              <a:rPr lang="en-US" altLang="ru-RU" sz="900" b="1" dirty="0" err="1">
                <a:solidFill>
                  <a:schemeClr val="tx1"/>
                </a:solidFill>
              </a:rPr>
              <a:t>Ti</a:t>
            </a:r>
            <a:r>
              <a:rPr lang="ru-RU" altLang="ru-RU" sz="900" b="1" dirty="0">
                <a:solidFill>
                  <a:schemeClr val="tx1"/>
                </a:solidFill>
              </a:rPr>
              <a:t>-</a:t>
            </a:r>
            <a:r>
              <a:rPr lang="ru-RU" altLang="ru-RU" sz="1000" b="1" dirty="0">
                <a:solidFill>
                  <a:schemeClr val="tx1"/>
                </a:solidFill>
              </a:rPr>
              <a:t>5</a:t>
            </a:r>
            <a:r>
              <a:rPr lang="en-US" altLang="ru-RU" sz="1000" b="1" dirty="0">
                <a:solidFill>
                  <a:schemeClr val="tx1"/>
                </a:solidFill>
              </a:rPr>
              <a:t>0</a:t>
            </a:r>
            <a:endParaRPr lang="ru-RU" altLang="ru-RU" sz="1000" b="1" dirty="0">
              <a:solidFill>
                <a:schemeClr val="tx1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600" b="1" dirty="0">
              <a:solidFill>
                <a:schemeClr val="tx1"/>
              </a:solidFill>
            </a:endParaRPr>
          </a:p>
        </p:txBody>
      </p:sp>
      <p:sp>
        <p:nvSpPr>
          <p:cNvPr id="84" name="Блок-схема: узел 83">
            <a:extLst>
              <a:ext uri="{FF2B5EF4-FFF2-40B4-BE49-F238E27FC236}">
                <a16:creationId xmlns="" xmlns:a16="http://schemas.microsoft.com/office/drawing/2014/main" id="{E8872E6B-FAF3-4E77-74E4-E75C79145FF6}"/>
              </a:ext>
            </a:extLst>
          </p:cNvPr>
          <p:cNvSpPr/>
          <p:nvPr/>
        </p:nvSpPr>
        <p:spPr>
          <a:xfrm>
            <a:off x="4631113" y="1359770"/>
            <a:ext cx="122634" cy="125015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8" rIns="91417" bIns="4570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6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86" name="Блок-схема: узел 85">
            <a:extLst>
              <a:ext uri="{FF2B5EF4-FFF2-40B4-BE49-F238E27FC236}">
                <a16:creationId xmlns="" xmlns:a16="http://schemas.microsoft.com/office/drawing/2014/main" id="{72118383-4127-92A5-67D4-5CFA1E8D994A}"/>
              </a:ext>
            </a:extLst>
          </p:cNvPr>
          <p:cNvSpPr/>
          <p:nvPr/>
        </p:nvSpPr>
        <p:spPr>
          <a:xfrm>
            <a:off x="5774105" y="1362102"/>
            <a:ext cx="122634" cy="125015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8" rIns="91417" bIns="4570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6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88" name="Блок-схема: узел 87">
            <a:extLst>
              <a:ext uri="{FF2B5EF4-FFF2-40B4-BE49-F238E27FC236}">
                <a16:creationId xmlns="" xmlns:a16="http://schemas.microsoft.com/office/drawing/2014/main" id="{D08981AE-A50B-DF37-31BB-67DEF101C403}"/>
              </a:ext>
            </a:extLst>
          </p:cNvPr>
          <p:cNvSpPr/>
          <p:nvPr/>
        </p:nvSpPr>
        <p:spPr>
          <a:xfrm>
            <a:off x="6805142" y="1364427"/>
            <a:ext cx="122634" cy="125015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8" rIns="91417" bIns="4570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6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90" name="Блок-схема: узел 89">
            <a:extLst>
              <a:ext uri="{FF2B5EF4-FFF2-40B4-BE49-F238E27FC236}">
                <a16:creationId xmlns="" xmlns:a16="http://schemas.microsoft.com/office/drawing/2014/main" id="{CDC981ED-AC0A-4CA2-CE67-54AA34274245}"/>
              </a:ext>
            </a:extLst>
          </p:cNvPr>
          <p:cNvSpPr/>
          <p:nvPr/>
        </p:nvSpPr>
        <p:spPr>
          <a:xfrm>
            <a:off x="7871166" y="1366759"/>
            <a:ext cx="122634" cy="125015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8" rIns="91417" bIns="4570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6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94" name="Прямая соединительная линия 93">
            <a:extLst>
              <a:ext uri="{FF2B5EF4-FFF2-40B4-BE49-F238E27FC236}">
                <a16:creationId xmlns="" xmlns:a16="http://schemas.microsoft.com/office/drawing/2014/main" id="{B3D9D664-F138-AEE4-6A40-7233DCF3676F}"/>
              </a:ext>
            </a:extLst>
          </p:cNvPr>
          <p:cNvCxnSpPr>
            <a:cxnSpLocks/>
          </p:cNvCxnSpPr>
          <p:nvPr/>
        </p:nvCxnSpPr>
        <p:spPr>
          <a:xfrm>
            <a:off x="218292" y="3213308"/>
            <a:ext cx="8714422" cy="32955"/>
          </a:xfrm>
          <a:prstGeom prst="line">
            <a:avLst/>
          </a:prstGeom>
          <a:ln w="12700" cmpd="sng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Google Shape;478;p13">
            <a:extLst>
              <a:ext uri="{FF2B5EF4-FFF2-40B4-BE49-F238E27FC236}">
                <a16:creationId xmlns="" xmlns:a16="http://schemas.microsoft.com/office/drawing/2014/main" id="{01AE380B-535A-FAF8-5108-BBB3474B54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913" y="3324723"/>
            <a:ext cx="1033398" cy="1310345"/>
          </a:xfrm>
          <a:prstGeom prst="rect">
            <a:avLst/>
          </a:prstGeom>
          <a:noFill/>
          <a:ln w="9525">
            <a:solidFill>
              <a:srgbClr val="F7B619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03" tIns="45689" rIns="91403" bIns="45689"/>
          <a:lstStyle>
            <a:lvl1pPr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000" b="1" dirty="0" smtClean="0">
                <a:solidFill>
                  <a:schemeClr val="tx1"/>
                </a:solidFill>
              </a:rPr>
              <a:t>Модернизация масс-сепаратора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000" b="1" dirty="0" smtClean="0">
                <a:solidFill>
                  <a:schemeClr val="tx1"/>
                </a:solidFill>
              </a:rPr>
              <a:t>С-2.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000" b="1" dirty="0" smtClean="0">
                <a:solidFill>
                  <a:schemeClr val="tx1"/>
                </a:solidFill>
              </a:rPr>
              <a:t>Облучение смеси изотопов кюрия в НИИАР </a:t>
            </a:r>
            <a:r>
              <a:rPr lang="en-US" altLang="ru-RU" sz="1000" b="1" dirty="0">
                <a:solidFill>
                  <a:schemeClr val="tx1"/>
                </a:solidFill>
              </a:rPr>
              <a:t/>
            </a:r>
            <a:br>
              <a:rPr lang="en-US" altLang="ru-RU" sz="1000" b="1" dirty="0">
                <a:solidFill>
                  <a:schemeClr val="tx1"/>
                </a:solidFill>
              </a:rPr>
            </a:br>
            <a:endParaRPr lang="ru-RU" altLang="ru-RU" sz="1000" b="1" dirty="0">
              <a:solidFill>
                <a:schemeClr val="tx1"/>
              </a:solidFill>
            </a:endParaRPr>
          </a:p>
        </p:txBody>
      </p:sp>
      <p:sp>
        <p:nvSpPr>
          <p:cNvPr id="100" name="Блок-схема: узел 99">
            <a:extLst>
              <a:ext uri="{FF2B5EF4-FFF2-40B4-BE49-F238E27FC236}">
                <a16:creationId xmlns="" xmlns:a16="http://schemas.microsoft.com/office/drawing/2014/main" id="{34BBCF06-519C-B7C1-D424-95CB959461D3}"/>
              </a:ext>
            </a:extLst>
          </p:cNvPr>
          <p:cNvSpPr/>
          <p:nvPr/>
        </p:nvSpPr>
        <p:spPr>
          <a:xfrm>
            <a:off x="243295" y="3255026"/>
            <a:ext cx="122634" cy="125016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8" rIns="91417" bIns="4570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6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02" name="Google Shape;478;p13">
            <a:extLst>
              <a:ext uri="{FF2B5EF4-FFF2-40B4-BE49-F238E27FC236}">
                <a16:creationId xmlns="" xmlns:a16="http://schemas.microsoft.com/office/drawing/2014/main" id="{BAEA0698-D578-4241-453F-4EB515C181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6727" y="3322365"/>
            <a:ext cx="993406" cy="1304222"/>
          </a:xfrm>
          <a:prstGeom prst="rect">
            <a:avLst/>
          </a:prstGeom>
          <a:noFill/>
          <a:ln w="9525">
            <a:solidFill>
              <a:srgbClr val="F7B619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03" tIns="45689" rIns="91403" bIns="45689"/>
          <a:lstStyle>
            <a:lvl1pPr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000" b="1" dirty="0" smtClean="0">
                <a:solidFill>
                  <a:schemeClr val="tx1"/>
                </a:solidFill>
              </a:rPr>
              <a:t>Модернизация масс-сепаратора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000" b="1" dirty="0" smtClean="0">
                <a:solidFill>
                  <a:schemeClr val="tx1"/>
                </a:solidFill>
              </a:rPr>
              <a:t>С-2.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000" b="1" dirty="0" smtClean="0">
                <a:solidFill>
                  <a:schemeClr val="tx1"/>
                </a:solidFill>
              </a:rPr>
              <a:t>Облучение смеси изотопов кюрия в НИИАР </a:t>
            </a:r>
            <a:endParaRPr lang="ru-RU" altLang="ru-RU" sz="1000" b="1" dirty="0">
              <a:solidFill>
                <a:schemeClr val="tx1"/>
              </a:solidFill>
            </a:endParaRPr>
          </a:p>
        </p:txBody>
      </p:sp>
      <p:sp>
        <p:nvSpPr>
          <p:cNvPr id="104" name="Блок-схема: узел 103">
            <a:extLst>
              <a:ext uri="{FF2B5EF4-FFF2-40B4-BE49-F238E27FC236}">
                <a16:creationId xmlns="" xmlns:a16="http://schemas.microsoft.com/office/drawing/2014/main" id="{5504B052-1FAE-E9B6-76D0-CEE3FF4017C1}"/>
              </a:ext>
            </a:extLst>
          </p:cNvPr>
          <p:cNvSpPr/>
          <p:nvPr/>
        </p:nvSpPr>
        <p:spPr>
          <a:xfrm>
            <a:off x="1316228" y="3265458"/>
            <a:ext cx="121444" cy="125015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8" rIns="91417" bIns="4570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6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05" name="Google Shape;478;p13">
            <a:extLst>
              <a:ext uri="{FF2B5EF4-FFF2-40B4-BE49-F238E27FC236}">
                <a16:creationId xmlns="" xmlns:a16="http://schemas.microsoft.com/office/drawing/2014/main" id="{AC0DABC0-9972-1631-1F02-06F006D698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7954" y="3323406"/>
            <a:ext cx="976751" cy="1303181"/>
          </a:xfrm>
          <a:prstGeom prst="rect">
            <a:avLst/>
          </a:prstGeom>
          <a:noFill/>
          <a:ln w="9525">
            <a:solidFill>
              <a:srgbClr val="F7B619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03" tIns="45689" rIns="91403" bIns="45689"/>
          <a:lstStyle>
            <a:lvl1pPr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000" b="1" dirty="0">
                <a:solidFill>
                  <a:schemeClr val="tx1"/>
                </a:solidFill>
              </a:rPr>
              <a:t>Отработана технология работы с кюрием.</a:t>
            </a:r>
          </a:p>
        </p:txBody>
      </p:sp>
      <p:sp>
        <p:nvSpPr>
          <p:cNvPr id="106" name="Блок-схема: узел 105">
            <a:extLst>
              <a:ext uri="{FF2B5EF4-FFF2-40B4-BE49-F238E27FC236}">
                <a16:creationId xmlns="" xmlns:a16="http://schemas.microsoft.com/office/drawing/2014/main" id="{FB4975AE-E310-C4B5-1973-7B9E0112CCBE}"/>
              </a:ext>
            </a:extLst>
          </p:cNvPr>
          <p:cNvSpPr/>
          <p:nvPr/>
        </p:nvSpPr>
        <p:spPr>
          <a:xfrm>
            <a:off x="2451226" y="3263222"/>
            <a:ext cx="122634" cy="125015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8" rIns="91417" bIns="4570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6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07" name="Google Shape;478;p13">
            <a:extLst>
              <a:ext uri="{FF2B5EF4-FFF2-40B4-BE49-F238E27FC236}">
                <a16:creationId xmlns="" xmlns:a16="http://schemas.microsoft.com/office/drawing/2014/main" id="{9E708F8E-97CE-9ED9-A2FD-C93A907EB9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2232" y="3303383"/>
            <a:ext cx="977998" cy="1326810"/>
          </a:xfrm>
          <a:prstGeom prst="rect">
            <a:avLst/>
          </a:prstGeom>
          <a:noFill/>
          <a:ln w="9525">
            <a:solidFill>
              <a:srgbClr val="F7B619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03" tIns="45689" rIns="91403" bIns="45689"/>
          <a:lstStyle>
            <a:lvl1pPr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000" b="1" dirty="0">
                <a:solidFill>
                  <a:schemeClr val="tx1"/>
                </a:solidFill>
              </a:rPr>
              <a:t>Проведено разделение первой партии  смеси изотопов кюрия</a:t>
            </a:r>
          </a:p>
        </p:txBody>
      </p:sp>
      <p:sp>
        <p:nvSpPr>
          <p:cNvPr id="108" name="Блок-схема: узел 107">
            <a:extLst>
              <a:ext uri="{FF2B5EF4-FFF2-40B4-BE49-F238E27FC236}">
                <a16:creationId xmlns="" xmlns:a16="http://schemas.microsoft.com/office/drawing/2014/main" id="{2A23BAC2-7436-82AC-476C-84BE4CE99F5B}"/>
              </a:ext>
            </a:extLst>
          </p:cNvPr>
          <p:cNvSpPr/>
          <p:nvPr/>
        </p:nvSpPr>
        <p:spPr>
          <a:xfrm>
            <a:off x="3574417" y="3298214"/>
            <a:ext cx="122634" cy="125015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8" rIns="91417" bIns="4570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6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11" name="Google Shape;478;p13">
            <a:extLst>
              <a:ext uri="{FF2B5EF4-FFF2-40B4-BE49-F238E27FC236}">
                <a16:creationId xmlns="" xmlns:a16="http://schemas.microsoft.com/office/drawing/2014/main" id="{11863AF5-3266-067A-D992-CD281E6EB4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9203" y="3291138"/>
            <a:ext cx="1064902" cy="1339060"/>
          </a:xfrm>
          <a:prstGeom prst="rect">
            <a:avLst/>
          </a:prstGeom>
          <a:noFill/>
          <a:ln w="9525">
            <a:solidFill>
              <a:srgbClr val="F7B619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03" tIns="45689" rIns="91403" bIns="45689"/>
          <a:lstStyle>
            <a:lvl1pPr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900" b="1" dirty="0">
                <a:solidFill>
                  <a:schemeClr val="tx1"/>
                </a:solidFill>
              </a:rPr>
              <a:t>Проведено разделение второй  </a:t>
            </a:r>
            <a:r>
              <a:rPr lang="ru-RU" altLang="ru-RU" sz="900" b="1" dirty="0" smtClean="0">
                <a:solidFill>
                  <a:schemeClr val="tx1"/>
                </a:solidFill>
              </a:rPr>
              <a:t>пар-</a:t>
            </a:r>
            <a:r>
              <a:rPr lang="ru-RU" altLang="ru-RU" sz="900" b="1" dirty="0" err="1" smtClean="0">
                <a:solidFill>
                  <a:schemeClr val="tx1"/>
                </a:solidFill>
              </a:rPr>
              <a:t>тии</a:t>
            </a:r>
            <a:r>
              <a:rPr lang="ru-RU" altLang="ru-RU" sz="900" b="1" dirty="0" smtClean="0">
                <a:solidFill>
                  <a:schemeClr val="tx1"/>
                </a:solidFill>
              </a:rPr>
              <a:t>  </a:t>
            </a:r>
            <a:r>
              <a:rPr lang="ru-RU" altLang="ru-RU" sz="900" b="1" dirty="0">
                <a:solidFill>
                  <a:schemeClr val="tx1"/>
                </a:solidFill>
              </a:rPr>
              <a:t>смеси изотопов </a:t>
            </a:r>
            <a:r>
              <a:rPr lang="ru-RU" altLang="ru-RU" sz="900" b="1" dirty="0" smtClean="0">
                <a:solidFill>
                  <a:schemeClr val="tx1"/>
                </a:solidFill>
              </a:rPr>
              <a:t>кюрия для синтеза эле-мента 120 в реакции </a:t>
            </a:r>
            <a:br>
              <a:rPr lang="ru-RU" altLang="ru-RU" sz="900" b="1" dirty="0" smtClean="0">
                <a:solidFill>
                  <a:schemeClr val="tx1"/>
                </a:solidFill>
              </a:rPr>
            </a:br>
            <a:r>
              <a:rPr lang="ru-RU" altLang="ru-RU" sz="900" b="1" dirty="0" smtClean="0">
                <a:solidFill>
                  <a:schemeClr val="tx1"/>
                </a:solidFill>
              </a:rPr>
              <a:t>Cm-248+Cr-54 </a:t>
            </a:r>
            <a:endParaRPr lang="ru-RU" altLang="ru-RU" sz="900" b="1" dirty="0">
              <a:solidFill>
                <a:schemeClr val="tx1"/>
              </a:solidFill>
            </a:endParaRPr>
          </a:p>
        </p:txBody>
      </p:sp>
      <p:sp>
        <p:nvSpPr>
          <p:cNvPr id="112" name="Google Shape;478;p13">
            <a:extLst>
              <a:ext uri="{FF2B5EF4-FFF2-40B4-BE49-F238E27FC236}">
                <a16:creationId xmlns="" xmlns:a16="http://schemas.microsoft.com/office/drawing/2014/main" id="{D0C946B1-CEF8-0A84-AEC3-5E29547F1D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8381" y="3312280"/>
            <a:ext cx="977998" cy="1317915"/>
          </a:xfrm>
          <a:prstGeom prst="rect">
            <a:avLst/>
          </a:prstGeom>
          <a:noFill/>
          <a:ln w="9525">
            <a:solidFill>
              <a:srgbClr val="F7B619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03" tIns="45689" rIns="91403" bIns="45689"/>
          <a:lstStyle>
            <a:lvl1pPr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ru-RU" altLang="ru-RU" sz="800" b="1" dirty="0">
              <a:solidFill>
                <a:schemeClr val="tx1"/>
              </a:solidFill>
            </a:endParaRPr>
          </a:p>
          <a:p>
            <a:pPr eaLnBrk="1" hangingPunct="1"/>
            <a:r>
              <a:rPr lang="ru-RU" altLang="ru-RU" sz="10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15" name="Блок-схема: узел 114">
            <a:extLst>
              <a:ext uri="{FF2B5EF4-FFF2-40B4-BE49-F238E27FC236}">
                <a16:creationId xmlns="" xmlns:a16="http://schemas.microsoft.com/office/drawing/2014/main" id="{F27DCF9E-83C5-E68B-D257-8BA0722A3E1A}"/>
              </a:ext>
            </a:extLst>
          </p:cNvPr>
          <p:cNvSpPr/>
          <p:nvPr/>
        </p:nvSpPr>
        <p:spPr>
          <a:xfrm>
            <a:off x="4633445" y="3293546"/>
            <a:ext cx="122634" cy="125015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8" rIns="91417" bIns="4570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6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16" name="Блок-схема: узел 115">
            <a:extLst>
              <a:ext uri="{FF2B5EF4-FFF2-40B4-BE49-F238E27FC236}">
                <a16:creationId xmlns="" xmlns:a16="http://schemas.microsoft.com/office/drawing/2014/main" id="{5BD57ED3-3E5C-916D-F5F5-22FB7A356ED8}"/>
              </a:ext>
            </a:extLst>
          </p:cNvPr>
          <p:cNvSpPr/>
          <p:nvPr/>
        </p:nvSpPr>
        <p:spPr>
          <a:xfrm>
            <a:off x="5776437" y="3295876"/>
            <a:ext cx="122634" cy="125015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8" rIns="91417" bIns="4570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6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121" name="Прямая соединительная линия 120">
            <a:extLst>
              <a:ext uri="{FF2B5EF4-FFF2-40B4-BE49-F238E27FC236}">
                <a16:creationId xmlns="" xmlns:a16="http://schemas.microsoft.com/office/drawing/2014/main" id="{7B2559FC-F8AB-66C1-15E4-7313E5C4B9EB}"/>
              </a:ext>
            </a:extLst>
          </p:cNvPr>
          <p:cNvCxnSpPr>
            <a:cxnSpLocks/>
          </p:cNvCxnSpPr>
          <p:nvPr/>
        </p:nvCxnSpPr>
        <p:spPr>
          <a:xfrm>
            <a:off x="198588" y="4707086"/>
            <a:ext cx="8714422" cy="32955"/>
          </a:xfrm>
          <a:prstGeom prst="line">
            <a:avLst/>
          </a:prstGeom>
          <a:ln w="12700" cmpd="sng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" name="Рисунок 121" descr="Изображение выглядит как внутренний, игрушка, стол, зеленый&#10;&#10;Автоматически созданное описание">
            <a:extLst>
              <a:ext uri="{FF2B5EF4-FFF2-40B4-BE49-F238E27FC236}">
                <a16:creationId xmlns="" xmlns:a16="http://schemas.microsoft.com/office/drawing/2014/main" id="{C60BC4D8-2319-8C06-8526-71F91AFCA4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459" y="3071275"/>
            <a:ext cx="2123922" cy="1408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5400">
            <a:solidFill>
              <a:schemeClr val="accent6">
                <a:lumMod val="50000"/>
              </a:schemeClr>
            </a:solidFill>
          </a:ln>
          <a:effectLst/>
        </p:spPr>
      </p:pic>
      <p:sp>
        <p:nvSpPr>
          <p:cNvPr id="54" name="Rectangle 2">
            <a:extLst>
              <a:ext uri="{FF2B5EF4-FFF2-40B4-BE49-F238E27FC236}">
                <a16:creationId xmlns="" xmlns:a16="http://schemas.microsoft.com/office/drawing/2014/main" id="{79204D30-39D0-4864-95B8-2B5B5814F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5050" y="4948558"/>
            <a:ext cx="444500" cy="17589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60363" indent="-177800" eaLnBrk="0" hangingPunct="0">
              <a:lnSpc>
                <a:spcPct val="110000"/>
              </a:lnSpc>
              <a:spcAft>
                <a:spcPct val="20000"/>
              </a:spcAft>
              <a:buBlip>
                <a:blip r:embed="rId4"/>
              </a:buBlip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2050" indent="-268288" eaLnBrk="0" hangingPunct="0">
              <a:spcAft>
                <a:spcPct val="30000"/>
              </a:spcAft>
              <a:buBlip>
                <a:blip r:embed="rId4"/>
              </a:buBlip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65288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73275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304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876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448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020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buFontTx/>
              <a:buNone/>
            </a:pPr>
            <a:fld id="{F7432941-C905-41BC-AF3B-B15C89B84684}" type="slidenum">
              <a:rPr lang="ru-RU" altLang="ru-RU" sz="1200" b="1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buFontTx/>
                <a:buNone/>
              </a:pPr>
              <a:t>18</a:t>
            </a:fld>
            <a:endParaRPr lang="ru-RU" altLang="ru-RU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6561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19063"/>
            <a:ext cx="7593013" cy="357187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Резюме проекта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="" xmlns:a16="http://schemas.microsoft.com/office/drawing/2014/main" id="{79204D30-39D0-4864-95B8-2B5B5814F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5050" y="4948558"/>
            <a:ext cx="444500" cy="17589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60363" indent="-177800" eaLnBrk="0" hangingPunct="0">
              <a:lnSpc>
                <a:spcPct val="110000"/>
              </a:lnSpc>
              <a:spcAft>
                <a:spcPct val="20000"/>
              </a:spcAft>
              <a:buBlip>
                <a:blip r:embed="rId3"/>
              </a:buBlip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2050" indent="-268288" eaLnBrk="0" hangingPunct="0">
              <a:spcAft>
                <a:spcPct val="30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65288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73275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304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876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448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020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buFontTx/>
              <a:buNone/>
            </a:pPr>
            <a:fld id="{F7432941-C905-41BC-AF3B-B15C89B84684}" type="slidenum">
              <a:rPr lang="ru-RU" altLang="ru-RU" sz="1200" b="1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buFontTx/>
                <a:buNone/>
              </a:pPr>
              <a:t>2</a:t>
            </a:fld>
            <a:endParaRPr lang="ru-RU" altLang="ru-RU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5" name="Group 31">
            <a:extLst>
              <a:ext uri="{FF2B5EF4-FFF2-40B4-BE49-F238E27FC236}">
                <a16:creationId xmlns="" xmlns:a16="http://schemas.microsoft.com/office/drawing/2014/main" id="{76C09403-6DB8-4127-98B6-19AFB15B7E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318705"/>
              </p:ext>
            </p:extLst>
          </p:nvPr>
        </p:nvGraphicFramePr>
        <p:xfrm>
          <a:off x="67861" y="768544"/>
          <a:ext cx="8876655" cy="4273133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1662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7103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643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Цели проекта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6006" marR="96006" marT="34290" marB="34290" anchor="ctr" horzOverflow="overflow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0"/>
                        </a:spcBef>
                      </a:pPr>
                      <a:r>
                        <a:rPr lang="ru-RU" sz="1100" b="1" dirty="0" smtClean="0"/>
                        <a:t>Модернизация исследовательской базы для синтеза новых сверхтяжелых элементов (СТЭ):</a:t>
                      </a:r>
                      <a:endParaRPr lang="ru-RU" sz="1100" b="1" dirty="0"/>
                    </a:p>
                    <a:p>
                      <a:pPr marL="285750" indent="-285750" algn="just">
                        <a:spcBef>
                          <a:spcPts val="1000"/>
                        </a:spcBef>
                        <a:buFont typeface="Wingdings" pitchFamily="2" charset="2"/>
                        <a:buChar char="§"/>
                      </a:pPr>
                      <a:r>
                        <a:rPr lang="ru-RU" sz="1100" b="1" dirty="0" smtClean="0"/>
                        <a:t>Создание ускорительного комплекса, </a:t>
                      </a:r>
                      <a:r>
                        <a:rPr lang="ru-RU" altLang="ru-RU" sz="1100" b="1" dirty="0" smtClean="0"/>
                        <a:t>оснащенного ускорителем тяжёлых ионов с ионным источником типа ЭЦР</a:t>
                      </a:r>
                      <a:r>
                        <a:rPr lang="ru-RU" altLang="ru-RU" sz="1100" b="1" dirty="0"/>
                        <a:t>, </a:t>
                      </a:r>
                      <a:r>
                        <a:rPr lang="ru-RU" sz="1100" b="1" dirty="0" smtClean="0"/>
                        <a:t>обеспечивающего повышение чувствительности экспериментов в  50-100 раз</a:t>
                      </a:r>
                      <a:r>
                        <a:rPr lang="en-US" sz="1100" b="1" dirty="0" smtClean="0"/>
                        <a:t>  (</a:t>
                      </a:r>
                      <a:r>
                        <a:rPr lang="ru-RU" sz="1100" b="1" dirty="0" smtClean="0"/>
                        <a:t>ОИЯИ)</a:t>
                      </a:r>
                      <a:endParaRPr lang="ru-RU" sz="1100" b="1" dirty="0"/>
                    </a:p>
                    <a:p>
                      <a:pPr marL="285750" indent="-285750" algn="just">
                        <a:spcBef>
                          <a:spcPts val="1000"/>
                        </a:spcBef>
                        <a:buFont typeface="Wingdings" pitchFamily="2" charset="2"/>
                        <a:buChar char="§"/>
                      </a:pPr>
                      <a:r>
                        <a:rPr lang="ru-RU" sz="1100" b="1" dirty="0" smtClean="0"/>
                        <a:t>Создание комплекса разделения изотопов трансурановых элементов на базе </a:t>
                      </a:r>
                      <a:r>
                        <a:rPr lang="ru-RU" altLang="ru-RU" sz="1100" b="1" dirty="0" smtClean="0"/>
                        <a:t>электромагнитного </a:t>
                      </a:r>
                      <a:r>
                        <a:rPr lang="ru-RU" sz="1100" b="1" dirty="0" smtClean="0"/>
                        <a:t>масс-сепаратора нового поколения (ВНИИЭФ)</a:t>
                      </a:r>
                      <a:endParaRPr lang="ru-RU" sz="1100" b="1" dirty="0"/>
                    </a:p>
                    <a:p>
                      <a:pPr marL="285750" indent="-285750" algn="just">
                        <a:spcBef>
                          <a:spcPts val="1000"/>
                        </a:spcBef>
                        <a:buFont typeface="Wingdings" pitchFamily="2" charset="2"/>
                        <a:buChar char="§"/>
                      </a:pPr>
                      <a:r>
                        <a:rPr lang="ru-RU" sz="1100" b="1" dirty="0" smtClean="0"/>
                        <a:t>Создание новых реакторных и радиохимических технологий получения изотопов </a:t>
                      </a:r>
                      <a:r>
                        <a:rPr lang="ru-RU" sz="1100" b="1" dirty="0" err="1" smtClean="0"/>
                        <a:t>трансплутониевых</a:t>
                      </a:r>
                      <a:r>
                        <a:rPr lang="ru-RU" sz="1100" b="1" dirty="0" smtClean="0"/>
                        <a:t> элементов для синтеза СТЭ (НИИАР)</a:t>
                      </a:r>
                      <a:endParaRPr lang="ru-RU" sz="1100" b="1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006" marR="96006" marT="34290" marB="34290" anchor="ctr"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7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Ожидаемые результаты 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6006" marR="96006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indent="0" algn="just" defTabSz="914174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dirty="0" smtClean="0"/>
                        <a:t>Обеспечение ведущих позиций России в области фундаментальных ядерных исследований </a:t>
                      </a:r>
                      <a:r>
                        <a:rPr lang="ru-RU" sz="1100" b="1" dirty="0" smtClean="0"/>
                        <a:t>на ближайшие 20-25 лет</a:t>
                      </a:r>
                      <a:endParaRPr kumimoji="0" lang="ru-RU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6006" marR="96006" marT="34290" marB="34290" anchor="ctr" horzOverflow="overflow"/>
                </a:tc>
              </a:tr>
              <a:tr h="4616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Источник, период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6006" marR="37798" marT="34290" marB="34290" anchor="ctr" horzOverflow="overflow"/>
                </a:tc>
                <a:tc>
                  <a:txBody>
                    <a:bodyPr/>
                    <a:lstStyle/>
                    <a:p>
                      <a:pPr marL="873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Комплексная </a:t>
                      </a:r>
                      <a:r>
                        <a:rPr kumimoji="0" lang="ru-RU" sz="1100" b="1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Программа </a:t>
                      </a:r>
                      <a:r>
                        <a:rPr kumimoji="0" lang="ru-RU" sz="11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«Развитие техники, технологий и научных исследований в области использования атомной энергии в Российской Федерации на период до 2024 года»</a:t>
                      </a: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(с </a:t>
                      </a:r>
                      <a:r>
                        <a:rPr kumimoji="0" lang="ru-RU" sz="11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продолжением по 2030 г.)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Конечный бенефициар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6006" marR="37798" marT="34290" marB="34290" anchor="ctr" horzOverflow="overflow"/>
                </a:tc>
                <a:tc>
                  <a:txBody>
                    <a:bodyPr/>
                    <a:lstStyle/>
                    <a:p>
                      <a:pPr marL="182563" marR="0" lvl="0" indent="-952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Российская Федерация в лице ГК «Росатом» 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19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Куратор/ Руководитель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6006" marR="37798" marT="34290" marB="27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Голубев </a:t>
                      </a:r>
                      <a:r>
                        <a:rPr kumimoji="0" lang="ru-RU" sz="11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А.А. / Завьялов Н.В.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6006" marR="75595" marT="27000" marB="27000" anchor="ctr" horzOverflow="overflow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753">
                <a:tc>
                  <a:txBody>
                    <a:bodyPr/>
                    <a:lstStyle/>
                    <a:p>
                      <a:r>
                        <a:rPr kumimoji="0" lang="ru-RU" sz="11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Научное руководство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6006" marR="96006" marT="34290" marB="34290" anchor="ctr" horzOverflow="overflow"/>
                </a:tc>
                <a:tc>
                  <a:txBody>
                    <a:bodyPr/>
                    <a:lstStyle/>
                    <a:p>
                      <a:r>
                        <a:rPr kumimoji="0" lang="ru-RU" sz="1100" b="1" u="none" strike="noStrike" kern="1200" cap="none" spc="0" normalizeH="0" baseline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Академик </a:t>
                      </a:r>
                      <a:r>
                        <a:rPr kumimoji="0" lang="ru-RU" sz="1100" b="1" u="none" strike="noStrike" kern="120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Оганесян Ю.Ц., </a:t>
                      </a:r>
                      <a:r>
                        <a:rPr kumimoji="0" lang="ru-RU" sz="1100" b="1" u="none" strike="noStrike" kern="1200" cap="none" spc="0" normalizeH="0" baseline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Академик </a:t>
                      </a:r>
                      <a:r>
                        <a:rPr kumimoji="0" lang="ru-RU" sz="1100" b="1" u="none" strike="noStrike" kern="1200" cap="none" spc="0" normalizeH="0" baseline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Илькаев</a:t>
                      </a:r>
                      <a:r>
                        <a:rPr kumimoji="0" lang="ru-RU" sz="1100" b="1" u="none" strike="noStrike" kern="120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Р.И.</a:t>
                      </a:r>
                      <a:endParaRPr kumimoji="0" lang="ru-RU" sz="11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6006" marR="96006" marT="34290" marB="34290" anchor="ctr" horzOverflow="overflow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70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-100" normalizeH="0" baseline="0" noProof="0" dirty="0">
                          <a:ln>
                            <a:noFill/>
                          </a:ln>
                          <a:effectLst/>
                        </a:rPr>
                        <a:t>Бюджет, </a:t>
                      </a:r>
                      <a:r>
                        <a:rPr kumimoji="0" lang="ru-RU" sz="1100" u="none" strike="noStrike" kern="1200" cap="none" spc="-100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млн.руб</a:t>
                      </a:r>
                      <a:r>
                        <a:rPr kumimoji="0" lang="ru-RU" sz="1100" u="none" strike="noStrike" kern="1200" cap="none" spc="-100" normalizeH="0" baseline="0" noProof="0" dirty="0">
                          <a:ln>
                            <a:noFill/>
                          </a:ln>
                          <a:effectLst/>
                        </a:rPr>
                        <a:t>.</a:t>
                      </a:r>
                      <a:endParaRPr kumimoji="0" lang="ru-RU" sz="1100" b="1" i="0" u="none" strike="noStrike" kern="1200" cap="none" spc="-100" normalizeH="0" baseline="0" noProof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6006" marR="96006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u="none" strike="noStrike" kern="120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 3 </a:t>
                      </a:r>
                      <a:r>
                        <a:rPr kumimoji="0" lang="ru-RU" sz="1100" b="1" u="none" strike="noStrike" kern="1200" cap="none" spc="0" normalizeH="0" baseline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142</a:t>
                      </a:r>
                      <a:endParaRPr kumimoji="0" lang="ru-RU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6006" marR="96006" marT="34290" marB="34290" anchor="ctr" horzOverflow="overflow"/>
                </a:tc>
                <a:extLst>
                  <a:ext uri="{0D108BD9-81ED-4DB2-BD59-A6C34878D82A}">
                    <a16:rowId xmlns="" xmlns:a16="http://schemas.microsoft.com/office/drawing/2014/main" val="25960996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13590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53988"/>
            <a:ext cx="7693025" cy="4286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Цель и задачи ВНИИЭФ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9371" y="964909"/>
            <a:ext cx="8284566" cy="3822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b="1" dirty="0">
                <a:solidFill>
                  <a:schemeClr val="tx1"/>
                </a:solidFill>
              </a:rPr>
              <a:t>Цель </a:t>
            </a:r>
            <a:r>
              <a:rPr lang="en-US" b="1" dirty="0">
                <a:solidFill>
                  <a:schemeClr val="tx1"/>
                </a:solidFill>
              </a:rPr>
              <a:t>– </a:t>
            </a:r>
            <a:r>
              <a:rPr lang="ru-RU" b="1" dirty="0">
                <a:solidFill>
                  <a:schemeClr val="tx1"/>
                </a:solidFill>
              </a:rPr>
              <a:t>создание современного комплекса разделения изотопов </a:t>
            </a:r>
            <a:r>
              <a:rPr lang="ru-RU" b="1" dirty="0" err="1">
                <a:solidFill>
                  <a:schemeClr val="tx1"/>
                </a:solidFill>
              </a:rPr>
              <a:t>трансплутониевых</a:t>
            </a:r>
            <a:r>
              <a:rPr lang="ru-RU" b="1" dirty="0">
                <a:solidFill>
                  <a:schemeClr val="tx1"/>
                </a:solidFill>
              </a:rPr>
              <a:t> элементов </a:t>
            </a:r>
            <a:r>
              <a:rPr lang="en-US" b="1" dirty="0">
                <a:solidFill>
                  <a:schemeClr val="tx1"/>
                </a:solidFill>
              </a:rPr>
              <a:t>(</a:t>
            </a:r>
            <a:r>
              <a:rPr lang="ru-RU" b="1" dirty="0">
                <a:solidFill>
                  <a:schemeClr val="tx1"/>
                </a:solidFill>
              </a:rPr>
              <a:t>ТПЭ</a:t>
            </a:r>
            <a:r>
              <a:rPr lang="en-US" b="1" dirty="0">
                <a:solidFill>
                  <a:schemeClr val="tx1"/>
                </a:solidFill>
              </a:rPr>
              <a:t>)</a:t>
            </a:r>
            <a:r>
              <a:rPr lang="ru-RU" b="1" dirty="0">
                <a:solidFill>
                  <a:schemeClr val="tx1"/>
                </a:solidFill>
              </a:rPr>
              <a:t> на базе высокоэффективного электромагнитного масс-сепаратора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и получение мишенного материала для синтеза новых элементов.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solidFill>
                  <a:schemeClr val="tx1"/>
                </a:solidFill>
              </a:rPr>
              <a:t>Задачи:</a:t>
            </a:r>
          </a:p>
          <a:p>
            <a:pPr marL="446088" indent="-263525">
              <a:lnSpc>
                <a:spcPct val="114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b="1" dirty="0" smtClean="0">
                <a:solidFill>
                  <a:schemeClr val="tx1"/>
                </a:solidFill>
              </a:rPr>
              <a:t>Разработка</a:t>
            </a:r>
            <a:r>
              <a:rPr lang="ru-RU" b="1" dirty="0">
                <a:solidFill>
                  <a:schemeClr val="tx1"/>
                </a:solidFill>
              </a:rPr>
              <a:t>, изготовление и ввод в эксплуатацию высоко-эффективного масс-сепаратора ТПЭ</a:t>
            </a:r>
          </a:p>
          <a:p>
            <a:pPr marL="446088" indent="-263525">
              <a:lnSpc>
                <a:spcPct val="114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b="1" dirty="0" smtClean="0">
                <a:solidFill>
                  <a:schemeClr val="tx1"/>
                </a:solidFill>
              </a:rPr>
              <a:t>Разработка </a:t>
            </a:r>
            <a:r>
              <a:rPr lang="ru-RU" b="1" dirty="0">
                <a:solidFill>
                  <a:schemeClr val="tx1"/>
                </a:solidFill>
              </a:rPr>
              <a:t>радиохимических технологий, обеспечивающих получение необходимых изотопов</a:t>
            </a:r>
          </a:p>
          <a:p>
            <a:pPr marL="446088" indent="-263525">
              <a:lnSpc>
                <a:spcPct val="114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b="1" dirty="0" smtClean="0">
                <a:solidFill>
                  <a:schemeClr val="tx1"/>
                </a:solidFill>
              </a:rPr>
              <a:t>Размещение </a:t>
            </a:r>
            <a:r>
              <a:rPr lang="ru-RU" b="1" dirty="0">
                <a:solidFill>
                  <a:schemeClr val="tx1"/>
                </a:solidFill>
              </a:rPr>
              <a:t>комплекса, создание необходимой современной  инфраструктуры</a:t>
            </a:r>
          </a:p>
          <a:p>
            <a:pPr marL="446088" indent="-263525">
              <a:lnSpc>
                <a:spcPct val="114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b="1" dirty="0" smtClean="0">
                <a:solidFill>
                  <a:schemeClr val="tx1"/>
                </a:solidFill>
              </a:rPr>
              <a:t>Разделение </a:t>
            </a:r>
            <a:r>
              <a:rPr lang="ru-RU" b="1" dirty="0">
                <a:solidFill>
                  <a:schemeClr val="tx1"/>
                </a:solidFill>
              </a:rPr>
              <a:t>изотопов, получение мишенного материала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="" xmlns:a16="http://schemas.microsoft.com/office/drawing/2014/main" id="{79204D30-39D0-4864-95B8-2B5B5814F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5050" y="4948558"/>
            <a:ext cx="444500" cy="17589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60363" indent="-177800" eaLnBrk="0" hangingPunct="0">
              <a:lnSpc>
                <a:spcPct val="110000"/>
              </a:lnSpc>
              <a:spcAft>
                <a:spcPct val="20000"/>
              </a:spcAft>
              <a:buBlip>
                <a:blip r:embed="rId3"/>
              </a:buBlip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2050" indent="-268288" eaLnBrk="0" hangingPunct="0">
              <a:spcAft>
                <a:spcPct val="30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65288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73275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304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876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448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020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buFontTx/>
              <a:buNone/>
            </a:pPr>
            <a:fld id="{F7432941-C905-41BC-AF3B-B15C89B84684}" type="slidenum">
              <a:rPr lang="ru-RU" altLang="ru-RU" sz="1200" b="1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buFontTx/>
                <a:buNone/>
              </a:pPr>
              <a:t>3</a:t>
            </a:fld>
            <a:endParaRPr lang="ru-RU" altLang="ru-RU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3999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98425"/>
            <a:ext cx="7778750" cy="452438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Актуальность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="" xmlns:a16="http://schemas.microsoft.com/office/drawing/2014/main" id="{79204D30-39D0-4864-95B8-2B5B5814F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5050" y="4948558"/>
            <a:ext cx="444500" cy="17589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60363" indent="-177800" eaLnBrk="0" hangingPunct="0">
              <a:lnSpc>
                <a:spcPct val="110000"/>
              </a:lnSpc>
              <a:spcAft>
                <a:spcPct val="20000"/>
              </a:spcAft>
              <a:buBlip>
                <a:blip r:embed="rId4"/>
              </a:buBlip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2050" indent="-268288" eaLnBrk="0" hangingPunct="0">
              <a:spcAft>
                <a:spcPct val="30000"/>
              </a:spcAft>
              <a:buBlip>
                <a:blip r:embed="rId4"/>
              </a:buBlip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65288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73275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304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876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448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020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buFontTx/>
              <a:buNone/>
            </a:pPr>
            <a:fld id="{F7432941-C905-41BC-AF3B-B15C89B84684}" type="slidenum">
              <a:rPr lang="ru-RU" altLang="ru-RU" sz="1200" b="1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buFontTx/>
                <a:buNone/>
              </a:pPr>
              <a:t>4</a:t>
            </a:fld>
            <a:endParaRPr lang="ru-RU" altLang="ru-RU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5357" y="1688691"/>
            <a:ext cx="8794193" cy="3259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b="1" dirty="0" smtClean="0">
                <a:solidFill>
                  <a:schemeClr val="tx1"/>
                </a:solidFill>
              </a:rPr>
              <a:t>Задача: </a:t>
            </a:r>
            <a:r>
              <a:rPr lang="ru-RU" b="1" dirty="0">
                <a:solidFill>
                  <a:schemeClr val="tx1"/>
                </a:solidFill>
              </a:rPr>
              <a:t>разделение </a:t>
            </a:r>
            <a:r>
              <a:rPr lang="ru-RU" b="1" dirty="0" smtClean="0">
                <a:solidFill>
                  <a:schemeClr val="tx1"/>
                </a:solidFill>
              </a:rPr>
              <a:t>миллиграммовых количеств смесей </a:t>
            </a:r>
            <a:r>
              <a:rPr lang="ru-RU" b="1" dirty="0">
                <a:solidFill>
                  <a:schemeClr val="tx1"/>
                </a:solidFill>
              </a:rPr>
              <a:t>изотопов </a:t>
            </a:r>
            <a:r>
              <a:rPr lang="ru-RU" b="1" dirty="0" smtClean="0">
                <a:solidFill>
                  <a:schemeClr val="tx1"/>
                </a:solidFill>
              </a:rPr>
              <a:t>калифорния и кюрия.</a:t>
            </a:r>
            <a:endParaRPr lang="en-US" b="1" dirty="0" smtClean="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</a:pPr>
            <a:endParaRPr lang="ru-RU" b="1" dirty="0" smtClean="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</a:pPr>
            <a:r>
              <a:rPr lang="ru-RU" b="1" dirty="0" smtClean="0">
                <a:solidFill>
                  <a:schemeClr val="tx1"/>
                </a:solidFill>
              </a:rPr>
              <a:t>Особенности:</a:t>
            </a:r>
          </a:p>
          <a:p>
            <a:pPr marL="358775" indent="-271463">
              <a:lnSpc>
                <a:spcPct val="130000"/>
              </a:lnSpc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tx1"/>
                </a:solidFill>
              </a:rPr>
              <a:t>из НИИАР </a:t>
            </a:r>
            <a:r>
              <a:rPr lang="en-US" b="1" dirty="0" smtClean="0">
                <a:solidFill>
                  <a:schemeClr val="tx1"/>
                </a:solidFill>
              </a:rPr>
              <a:t>~</a:t>
            </a:r>
            <a:r>
              <a:rPr lang="ru-RU" b="1" dirty="0" smtClean="0">
                <a:solidFill>
                  <a:schemeClr val="tx1"/>
                </a:solidFill>
              </a:rPr>
              <a:t> 20 мг/год исходной смеси изотопов калифорния </a:t>
            </a:r>
            <a:r>
              <a:rPr lang="ru-RU" b="1" dirty="0" smtClean="0">
                <a:solidFill>
                  <a:schemeClr val="tx1"/>
                </a:solidFill>
                <a:sym typeface="Symbol"/>
              </a:rPr>
              <a:t> высокий КПД процесса разделения;</a:t>
            </a:r>
          </a:p>
          <a:p>
            <a:pPr marL="358775" indent="-271463">
              <a:lnSpc>
                <a:spcPct val="130000"/>
              </a:lnSpc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tx1"/>
                </a:solidFill>
                <a:sym typeface="Symbol"/>
              </a:rPr>
              <a:t>изотопная чистота конечного продукта (</a:t>
            </a:r>
            <a:r>
              <a:rPr lang="ru-RU" altLang="ru-RU" b="1" dirty="0">
                <a:solidFill>
                  <a:schemeClr val="tx1"/>
                </a:solidFill>
              </a:rPr>
              <a:t>С</a:t>
            </a:r>
            <a:r>
              <a:rPr lang="en-US" altLang="ru-RU" b="1" dirty="0" smtClean="0">
                <a:solidFill>
                  <a:schemeClr val="tx1"/>
                </a:solidFill>
              </a:rPr>
              <a:t>f-25</a:t>
            </a:r>
            <a:r>
              <a:rPr lang="ru-RU" altLang="ru-RU" b="1" dirty="0" smtClean="0">
                <a:solidFill>
                  <a:schemeClr val="tx1"/>
                </a:solidFill>
              </a:rPr>
              <a:t>1)</a:t>
            </a:r>
            <a:r>
              <a:rPr lang="ru-RU" b="1" dirty="0" smtClean="0">
                <a:solidFill>
                  <a:schemeClr val="tx1"/>
                </a:solidFill>
                <a:sym typeface="Symbol"/>
              </a:rPr>
              <a:t> 0,999 </a:t>
            </a:r>
            <a:r>
              <a:rPr lang="ru-RU" b="1" dirty="0">
                <a:solidFill>
                  <a:schemeClr val="tx1"/>
                </a:solidFill>
                <a:sym typeface="Symbol"/>
              </a:rPr>
              <a:t> </a:t>
            </a:r>
            <a:r>
              <a:rPr lang="ru-RU" b="1" dirty="0" smtClean="0">
                <a:solidFill>
                  <a:schemeClr val="tx1"/>
                </a:solidFill>
                <a:sym typeface="Symbol"/>
              </a:rPr>
              <a:t>высокая эффективность обогащения;</a:t>
            </a:r>
          </a:p>
          <a:p>
            <a:pPr marL="358775" indent="-271463">
              <a:lnSpc>
                <a:spcPct val="130000"/>
              </a:lnSpc>
              <a:buFont typeface="Wingdings" pitchFamily="2" charset="2"/>
              <a:buChar char="§"/>
            </a:pPr>
            <a:r>
              <a:rPr lang="ru-RU" altLang="ru-RU" b="1" dirty="0" smtClean="0">
                <a:solidFill>
                  <a:schemeClr val="tx1"/>
                </a:solidFill>
              </a:rPr>
              <a:t>высокая </a:t>
            </a:r>
            <a:r>
              <a:rPr lang="ru-RU" altLang="ru-RU" b="1" dirty="0">
                <a:solidFill>
                  <a:schemeClr val="tx1"/>
                </a:solidFill>
              </a:rPr>
              <a:t>активность С</a:t>
            </a:r>
            <a:r>
              <a:rPr lang="en-US" altLang="ru-RU" b="1" dirty="0">
                <a:solidFill>
                  <a:schemeClr val="tx1"/>
                </a:solidFill>
              </a:rPr>
              <a:t>f-25</a:t>
            </a:r>
            <a:r>
              <a:rPr lang="ru-RU" altLang="ru-RU" b="1" dirty="0" smtClean="0">
                <a:solidFill>
                  <a:schemeClr val="tx1"/>
                </a:solidFill>
              </a:rPr>
              <a:t>2 </a:t>
            </a:r>
            <a:r>
              <a:rPr lang="en-US" altLang="ru-RU" b="1" dirty="0" smtClean="0">
                <a:solidFill>
                  <a:schemeClr val="tx1"/>
                </a:solidFill>
                <a:sym typeface="Symbol"/>
              </a:rPr>
              <a:t>~2.3</a:t>
            </a:r>
            <a:r>
              <a:rPr lang="ru-RU" altLang="ru-RU" b="1" dirty="0" smtClean="0">
                <a:solidFill>
                  <a:schemeClr val="tx1"/>
                </a:solidFill>
              </a:rPr>
              <a:t>10</a:t>
            </a:r>
            <a:r>
              <a:rPr lang="en-US" altLang="ru-RU" b="1" baseline="30000" dirty="0">
                <a:solidFill>
                  <a:schemeClr val="tx1"/>
                </a:solidFill>
              </a:rPr>
              <a:t>9</a:t>
            </a:r>
            <a:r>
              <a:rPr lang="ru-RU" altLang="ru-RU" b="1" dirty="0">
                <a:solidFill>
                  <a:schemeClr val="tx1"/>
                </a:solidFill>
              </a:rPr>
              <a:t> </a:t>
            </a:r>
            <a:r>
              <a:rPr lang="ru-RU" altLang="ru-RU" b="1" dirty="0" smtClean="0">
                <a:solidFill>
                  <a:schemeClr val="tx1"/>
                </a:solidFill>
              </a:rPr>
              <a:t>н/(</a:t>
            </a:r>
            <a:r>
              <a:rPr lang="ru-RU" altLang="ru-RU" b="1" dirty="0" err="1" smtClean="0">
                <a:solidFill>
                  <a:schemeClr val="tx1"/>
                </a:solidFill>
              </a:rPr>
              <a:t>с</a:t>
            </a:r>
            <a:r>
              <a:rPr lang="ru-RU" altLang="ru-RU" b="1" dirty="0" err="1" smtClean="0">
                <a:solidFill>
                  <a:schemeClr val="tx1"/>
                </a:solidFill>
                <a:sym typeface="Symbol"/>
              </a:rPr>
              <a:t></a:t>
            </a:r>
            <a:r>
              <a:rPr lang="ru-RU" altLang="ru-RU" b="1" dirty="0" err="1" smtClean="0">
                <a:solidFill>
                  <a:schemeClr val="tx1"/>
                </a:solidFill>
              </a:rPr>
              <a:t>мг</a:t>
            </a:r>
            <a:r>
              <a:rPr lang="ru-RU" altLang="ru-RU" b="1" dirty="0" smtClean="0">
                <a:solidFill>
                  <a:schemeClr val="tx1"/>
                </a:solidFill>
              </a:rPr>
              <a:t>)  </a:t>
            </a:r>
            <a:r>
              <a:rPr lang="ru-RU" b="1" dirty="0" smtClean="0">
                <a:solidFill>
                  <a:schemeClr val="tx1"/>
                </a:solidFill>
                <a:sym typeface="Symbol"/>
              </a:rPr>
              <a:t>  </a:t>
            </a:r>
            <a:r>
              <a:rPr lang="ru-RU" altLang="ru-RU" b="1" dirty="0" smtClean="0">
                <a:solidFill>
                  <a:schemeClr val="tx1"/>
                </a:solidFill>
              </a:rPr>
              <a:t>дистанционное </a:t>
            </a:r>
            <a:r>
              <a:rPr lang="ru-RU" altLang="ru-RU" b="1" dirty="0">
                <a:solidFill>
                  <a:schemeClr val="tx1"/>
                </a:solidFill>
              </a:rPr>
              <a:t>управление и автоматизация </a:t>
            </a:r>
            <a:r>
              <a:rPr lang="ru-RU" altLang="ru-RU" b="1" dirty="0" smtClean="0">
                <a:solidFill>
                  <a:schemeClr val="tx1"/>
                </a:solidFill>
              </a:rPr>
              <a:t>всех процессов</a:t>
            </a:r>
            <a:r>
              <a:rPr lang="ru-RU" b="1" dirty="0" smtClean="0">
                <a:solidFill>
                  <a:schemeClr val="tx1"/>
                </a:solidFill>
                <a:sym typeface="Symbol"/>
              </a:rPr>
              <a:t>.</a:t>
            </a:r>
            <a:endParaRPr lang="ru-RU" b="1" dirty="0" smtClean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5358" y="734950"/>
            <a:ext cx="68785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000" b="1" dirty="0" smtClean="0">
                <a:solidFill>
                  <a:schemeClr val="tx1"/>
                </a:solidFill>
              </a:rPr>
              <a:t>Синтез элемента </a:t>
            </a:r>
            <a:r>
              <a:rPr lang="ru-RU" altLang="ru-RU" sz="2000" b="1" dirty="0">
                <a:solidFill>
                  <a:schemeClr val="tx1"/>
                </a:solidFill>
              </a:rPr>
              <a:t>с </a:t>
            </a:r>
            <a:r>
              <a:rPr lang="en-US" altLang="ru-RU" sz="2000" b="1" dirty="0" smtClean="0">
                <a:solidFill>
                  <a:schemeClr val="tx1"/>
                </a:solidFill>
              </a:rPr>
              <a:t>Z=</a:t>
            </a:r>
            <a:r>
              <a:rPr lang="ru-RU" altLang="ru-RU" sz="2000" b="1" dirty="0" smtClean="0">
                <a:solidFill>
                  <a:schemeClr val="tx1"/>
                </a:solidFill>
              </a:rPr>
              <a:t>120 (</a:t>
            </a:r>
            <a:r>
              <a:rPr lang="en-US" altLang="ru-RU" sz="1800" b="1" i="1" dirty="0" err="1" smtClean="0">
                <a:solidFill>
                  <a:schemeClr val="tx1"/>
                </a:solidFill>
              </a:rPr>
              <a:t>Ubn</a:t>
            </a:r>
            <a:r>
              <a:rPr lang="en-US" altLang="ru-RU" sz="1800" b="1" i="1" dirty="0" smtClean="0">
                <a:solidFill>
                  <a:schemeClr val="tx1"/>
                </a:solidFill>
              </a:rPr>
              <a:t> – </a:t>
            </a:r>
            <a:r>
              <a:rPr lang="ru-RU" sz="1800" b="1" i="1" dirty="0" err="1" smtClean="0">
                <a:solidFill>
                  <a:schemeClr val="tx1"/>
                </a:solidFill>
              </a:rPr>
              <a:t>унбинилий</a:t>
            </a:r>
            <a:r>
              <a:rPr lang="en-US" sz="1800" b="1" dirty="0" smtClean="0">
                <a:solidFill>
                  <a:schemeClr val="tx1"/>
                </a:solidFill>
              </a:rPr>
              <a:t>)</a:t>
            </a:r>
            <a:r>
              <a:rPr lang="en-US" altLang="ru-RU" sz="1800" b="1" dirty="0" smtClean="0">
                <a:solidFill>
                  <a:schemeClr val="tx1"/>
                </a:solidFill>
              </a:rPr>
              <a:t> </a:t>
            </a:r>
            <a:r>
              <a:rPr lang="ru-RU" altLang="ru-RU" sz="1800" b="1" i="1" dirty="0" smtClean="0">
                <a:solidFill>
                  <a:schemeClr val="tx1"/>
                </a:solidFill>
              </a:rPr>
              <a:t>  </a:t>
            </a:r>
            <a:endParaRPr lang="ru-RU" altLang="ru-RU" sz="1800" b="1" i="1" dirty="0">
              <a:solidFill>
                <a:schemeClr val="tx1"/>
              </a:solidFill>
            </a:endParaRPr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2195150"/>
              </p:ext>
            </p:extLst>
          </p:nvPr>
        </p:nvGraphicFramePr>
        <p:xfrm>
          <a:off x="346294" y="1250474"/>
          <a:ext cx="3810579" cy="4073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86" name="Формула" r:id="rId5" imgW="1231560" imgH="241200" progId="Equation.3">
                  <p:embed/>
                </p:oleObj>
              </mc:Choice>
              <mc:Fallback>
                <p:oleObj name="Формула" r:id="rId5" imgW="12315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294" y="1250474"/>
                        <a:ext cx="3810579" cy="4073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9686459"/>
              </p:ext>
            </p:extLst>
          </p:nvPr>
        </p:nvGraphicFramePr>
        <p:xfrm>
          <a:off x="4362887" y="1250475"/>
          <a:ext cx="3991679" cy="387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87" name="Формула" r:id="rId7" imgW="1358640" imgH="241200" progId="Equation.3">
                  <p:embed/>
                </p:oleObj>
              </mc:Choice>
              <mc:Fallback>
                <p:oleObj name="Формула" r:id="rId7" imgW="13586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2887" y="1250475"/>
                        <a:ext cx="3991679" cy="3875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8007745" y="1081198"/>
            <a:ext cx="26361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4922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59" y="3"/>
            <a:ext cx="8218398" cy="721519"/>
          </a:xfrm>
        </p:spPr>
        <p:txBody>
          <a:bodyPr/>
          <a:lstStyle/>
          <a:p>
            <a:pPr algn="l"/>
            <a:r>
              <a:rPr lang="ru-RU" sz="2000" b="1" dirty="0">
                <a:solidFill>
                  <a:schemeClr val="tx2"/>
                </a:solidFill>
              </a:rPr>
              <a:t>Мировой опыт в области </a:t>
            </a:r>
            <a:r>
              <a:rPr lang="ru-RU" sz="2000" b="1" dirty="0" smtClean="0">
                <a:solidFill>
                  <a:schemeClr val="tx2"/>
                </a:solidFill>
              </a:rPr>
              <a:t/>
            </a:r>
            <a:br>
              <a:rPr lang="ru-RU" sz="2000" b="1" dirty="0" smtClean="0">
                <a:solidFill>
                  <a:schemeClr val="tx2"/>
                </a:solidFill>
              </a:rPr>
            </a:br>
            <a:r>
              <a:rPr lang="ru-RU" sz="2000" b="1" dirty="0" smtClean="0">
                <a:solidFill>
                  <a:schemeClr val="tx2"/>
                </a:solidFill>
              </a:rPr>
              <a:t>электромагнитного разделения</a:t>
            </a:r>
            <a:endParaRPr lang="ru-RU" sz="2000" b="1" dirty="0">
              <a:solidFill>
                <a:schemeClr val="tx2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7052694"/>
              </p:ext>
            </p:extLst>
          </p:nvPr>
        </p:nvGraphicFramePr>
        <p:xfrm>
          <a:off x="189482" y="823807"/>
          <a:ext cx="8737798" cy="42126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9115"/>
                <a:gridCol w="1092669"/>
                <a:gridCol w="1092669"/>
                <a:gridCol w="1092669"/>
                <a:gridCol w="1092669"/>
                <a:gridCol w="1092669"/>
                <a:gridCol w="1092669"/>
                <a:gridCol w="1092669"/>
              </a:tblGrid>
              <a:tr h="35012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r>
                        <a:rPr lang="ru-RU" sz="800" dirty="0" smtClean="0">
                          <a:effectLst/>
                        </a:rPr>
                        <a:t>Наименование</a:t>
                      </a:r>
                      <a:endParaRPr lang="ru-RU" sz="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С-2</a:t>
                      </a:r>
                      <a:br>
                        <a:rPr lang="ru-RU" sz="900" dirty="0">
                          <a:effectLst/>
                        </a:rPr>
                      </a:br>
                      <a:r>
                        <a:rPr lang="ru-RU" sz="900" dirty="0">
                          <a:effectLst/>
                        </a:rPr>
                        <a:t>КИ</a:t>
                      </a:r>
                      <a:endParaRPr lang="ru-RU" sz="1400" b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51" marR="4055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СУ-20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effectLst/>
                        </a:rPr>
                        <a:t>ЭХП</a:t>
                      </a:r>
                      <a:endParaRPr lang="ru-RU" sz="9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551" marR="4055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HERMES</a:t>
                      </a:r>
                      <a:endParaRPr lang="ru-RU" sz="900" dirty="0" smtClean="0">
                        <a:effectLst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effectLst/>
                        </a:rPr>
                        <a:t>AERE</a:t>
                      </a:r>
                      <a:endParaRPr lang="ru-RU" sz="9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551" marR="4055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effectLst/>
                        </a:rPr>
                        <a:t>Калютрон</a:t>
                      </a:r>
                      <a:r>
                        <a:rPr lang="ru-RU" sz="900" dirty="0">
                          <a:effectLst/>
                        </a:rPr>
                        <a:t> </a:t>
                      </a:r>
                      <a:r>
                        <a:rPr lang="en-US" sz="900" dirty="0">
                          <a:effectLst/>
                        </a:rPr>
                        <a:t>AERE</a:t>
                      </a:r>
                      <a:endParaRPr lang="ru-RU" sz="1400" b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51" marR="4055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 smtClean="0">
                          <a:effectLst/>
                        </a:rPr>
                        <a:t>Калютрон</a:t>
                      </a:r>
                      <a:r>
                        <a:rPr lang="en-US" sz="900" dirty="0" smtClean="0">
                          <a:effectLst/>
                        </a:rPr>
                        <a:t> </a:t>
                      </a:r>
                      <a:endParaRPr lang="ru-RU" sz="900" dirty="0" smtClean="0">
                        <a:effectLst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Y-12</a:t>
                      </a: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en-US" sz="900" dirty="0" smtClean="0">
                          <a:effectLst/>
                        </a:rPr>
                        <a:t>ORNL</a:t>
                      </a:r>
                      <a:endParaRPr lang="ru-RU" sz="1400" b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51" marR="4055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С-2</a:t>
                      </a:r>
                      <a:endParaRPr lang="en-US" sz="900" dirty="0" smtClean="0">
                        <a:effectLst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ВНИИЭФ</a:t>
                      </a:r>
                      <a:endParaRPr lang="ru-RU" sz="1400" b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51" marR="4055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С-3</a:t>
                      </a:r>
                    </a:p>
                    <a:p>
                      <a:pPr marL="0" marR="0" indent="0" algn="ctr" defTabSz="9141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 smtClean="0">
                          <a:effectLst/>
                        </a:rPr>
                        <a:t>ВНИИЭФ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51" marR="40551" marT="0" marB="0" anchor="ctr"/>
                </a:tc>
              </a:tr>
              <a:tr h="352545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Страна</a:t>
                      </a: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51" marR="4055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Москва, Россия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51" marR="4055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Лесной, Россия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51" marR="4055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Харуэлл,</a:t>
                      </a:r>
                      <a:endParaRPr lang="ru-RU" sz="1400" b="1">
                        <a:effectLst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Англия</a:t>
                      </a:r>
                      <a:endParaRPr lang="ru-RU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51" marR="4055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err="1">
                          <a:effectLst/>
                        </a:rPr>
                        <a:t>Харуэлл</a:t>
                      </a:r>
                      <a:r>
                        <a:rPr lang="ru-RU" sz="900" b="1" dirty="0">
                          <a:effectLst/>
                        </a:rPr>
                        <a:t>,</a:t>
                      </a:r>
                      <a:endParaRPr lang="ru-RU" sz="1400" b="1" dirty="0">
                        <a:effectLst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Англия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51" marR="4055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Ок-</a:t>
                      </a:r>
                      <a:r>
                        <a:rPr lang="ru-RU" sz="900" b="1" dirty="0" err="1">
                          <a:effectLst/>
                        </a:rPr>
                        <a:t>Ридж</a:t>
                      </a:r>
                      <a:r>
                        <a:rPr lang="ru-RU" sz="900" b="1" dirty="0">
                          <a:effectLst/>
                        </a:rPr>
                        <a:t>, США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51" marR="4055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Саров, Россия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51" marR="4055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Саров, Россия</a:t>
                      </a:r>
                      <a:endParaRPr lang="ru-RU" sz="1400" b="1" dirty="0">
                        <a:solidFill>
                          <a:srgbClr val="008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51" marR="40551" marT="0" marB="0" anchor="ctr"/>
                </a:tc>
              </a:tr>
              <a:tr h="290201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Тип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51" marR="4055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err="1">
                          <a:effectLst/>
                        </a:rPr>
                        <a:t>Лабора</a:t>
                      </a:r>
                      <a:r>
                        <a:rPr lang="ru-RU" sz="900" b="1" dirty="0">
                          <a:effectLst/>
                        </a:rPr>
                        <a:t>-торный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51" marR="4055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err="1">
                          <a:effectLst/>
                        </a:rPr>
                        <a:t>Промыш-леный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51" marR="4055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err="1">
                          <a:effectLst/>
                        </a:rPr>
                        <a:t>Лабора</a:t>
                      </a:r>
                      <a:r>
                        <a:rPr lang="ru-RU" sz="900" b="1" dirty="0">
                          <a:effectLst/>
                        </a:rPr>
                        <a:t>-торный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51" marR="4055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Промыш-леный</a:t>
                      </a:r>
                      <a:endParaRPr lang="ru-RU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51" marR="4055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Промыш-леный</a:t>
                      </a:r>
                      <a:endParaRPr lang="ru-RU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51" marR="4055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err="1">
                          <a:effectLst/>
                        </a:rPr>
                        <a:t>Лабора</a:t>
                      </a:r>
                      <a:r>
                        <a:rPr lang="ru-RU" sz="900" b="1" dirty="0">
                          <a:effectLst/>
                        </a:rPr>
                        <a:t>-торный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51" marR="4055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err="1">
                          <a:effectLst/>
                        </a:rPr>
                        <a:t>Лабора</a:t>
                      </a:r>
                      <a:r>
                        <a:rPr lang="ru-RU" sz="900" b="1" dirty="0">
                          <a:effectLst/>
                        </a:rPr>
                        <a:t>-торный</a:t>
                      </a:r>
                      <a:endParaRPr lang="ru-RU" sz="1400" b="1" dirty="0">
                        <a:solidFill>
                          <a:srgbClr val="008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51" marR="40551" marT="0" marB="0" anchor="ctr"/>
                </a:tc>
              </a:tr>
              <a:tr h="206925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Тип поля</a:t>
                      </a:r>
                      <a:endParaRPr lang="ru-RU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51" marR="4055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1/</a:t>
                      </a:r>
                      <a:r>
                        <a:rPr lang="en-US" sz="1000" b="1" dirty="0">
                          <a:effectLst/>
                        </a:rPr>
                        <a:t>R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51" marR="4055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</a:rPr>
                        <a:t>1+</a:t>
                      </a:r>
                      <a:r>
                        <a:rPr lang="ru-RU" sz="1000" b="1" dirty="0">
                          <a:effectLst/>
                        </a:rPr>
                        <a:t>1/</a:t>
                      </a:r>
                      <a:r>
                        <a:rPr lang="en-US" sz="1000" b="1" dirty="0">
                          <a:effectLst/>
                        </a:rPr>
                        <a:t>R</a:t>
                      </a:r>
                      <a:r>
                        <a:rPr lang="en-US" sz="1000" b="1" baseline="30000" dirty="0">
                          <a:effectLst/>
                        </a:rPr>
                        <a:t>2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51" marR="4055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</a:rPr>
                        <a:t>1/R</a:t>
                      </a:r>
                      <a:endParaRPr lang="ru-RU" sz="1600" b="1" dirty="0">
                        <a:effectLst/>
                      </a:endParaRPr>
                    </a:p>
                  </a:txBody>
                  <a:tcPr marL="40551" marR="4055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</a:rPr>
                        <a:t>1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51" marR="4055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</a:rPr>
                        <a:t>1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51" marR="4055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1/</a:t>
                      </a:r>
                      <a:r>
                        <a:rPr lang="en-US" sz="1000" b="1" dirty="0">
                          <a:effectLst/>
                        </a:rPr>
                        <a:t>R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51" marR="4055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1/</a:t>
                      </a:r>
                      <a:r>
                        <a:rPr lang="en-US" sz="1000" b="1" dirty="0">
                          <a:effectLst/>
                        </a:rPr>
                        <a:t>R</a:t>
                      </a:r>
                      <a:endParaRPr lang="ru-RU" sz="1600" b="1" dirty="0">
                        <a:solidFill>
                          <a:srgbClr val="008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51" marR="40551" marT="0" marB="0" anchor="ctr"/>
                </a:tc>
              </a:tr>
              <a:tr h="30478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Дисперсия на 1% </a:t>
                      </a:r>
                      <a:r>
                        <a:rPr lang="en-US" sz="900" dirty="0" err="1">
                          <a:effectLst/>
                        </a:rPr>
                        <a:t>Δm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51" marR="4055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20 мм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51" marR="4055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8,4 мм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51" marR="4055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~ </a:t>
                      </a:r>
                      <a:r>
                        <a:rPr lang="ru-RU" sz="1000" b="1" dirty="0">
                          <a:effectLst/>
                        </a:rPr>
                        <a:t>7,8 мм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51" marR="4055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н/д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51" marR="4055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н/д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51" marR="4055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20 мм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51" marR="4055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35</a:t>
                      </a:r>
                      <a:r>
                        <a:rPr lang="ru-RU" sz="1000" b="1" dirty="0">
                          <a:effectLst/>
                        </a:rPr>
                        <a:t> мм</a:t>
                      </a:r>
                      <a:endParaRPr lang="ru-RU" sz="1600" b="1" dirty="0">
                        <a:solidFill>
                          <a:srgbClr val="008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51" marR="40551" marT="0" marB="0" anchor="ctr"/>
                </a:tc>
              </a:tr>
              <a:tr h="568922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Коэффициент разделения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51" marR="4055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200-500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51" marR="4055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50-200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51" marR="4055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~ </a:t>
                      </a:r>
                      <a:r>
                        <a:rPr lang="en-US" sz="1000" b="1" kern="1200" dirty="0" smtClean="0">
                          <a:effectLst/>
                        </a:rPr>
                        <a:t>100-300</a:t>
                      </a:r>
                      <a:endParaRPr lang="ru-RU" sz="1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551" marR="4055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н/д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51" marR="4055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~ 100-500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51" marR="4055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200-500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51" marR="4055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Не менее 700</a:t>
                      </a:r>
                      <a:endParaRPr lang="ru-RU" sz="1600" b="1" dirty="0">
                        <a:solidFill>
                          <a:srgbClr val="008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51" marR="40551" marT="0" marB="0" anchor="ctr"/>
                </a:tc>
              </a:tr>
              <a:tr h="290201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Производи-</a:t>
                      </a:r>
                      <a:r>
                        <a:rPr lang="ru-RU" sz="900" dirty="0" err="1">
                          <a:effectLst/>
                        </a:rPr>
                        <a:t>тельность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51" marR="4055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20 мг/ч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51" marR="4055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1 г/ч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51" marR="4055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~ </a:t>
                      </a:r>
                      <a:r>
                        <a:rPr lang="ru-RU" sz="1000" b="1" dirty="0">
                          <a:effectLst/>
                        </a:rPr>
                        <a:t>18 мг/ч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51" marR="4055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н/д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51" marR="4055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~ </a:t>
                      </a:r>
                      <a:r>
                        <a:rPr lang="ru-RU" sz="1000" b="1" dirty="0">
                          <a:effectLst/>
                        </a:rPr>
                        <a:t>8 </a:t>
                      </a:r>
                      <a:r>
                        <a:rPr lang="ru-RU" sz="1000" b="1" dirty="0" smtClean="0">
                          <a:effectLst/>
                        </a:rPr>
                        <a:t>г/ч 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51" marR="4055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20 мг/ч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51" marR="4055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1 мг</a:t>
                      </a:r>
                      <a:r>
                        <a:rPr lang="en-US" sz="1000" b="1" dirty="0">
                          <a:effectLst/>
                        </a:rPr>
                        <a:t>/</a:t>
                      </a:r>
                      <a:r>
                        <a:rPr lang="ru-RU" sz="1000" b="1" dirty="0">
                          <a:effectLst/>
                        </a:rPr>
                        <a:t>ч</a:t>
                      </a:r>
                      <a:endParaRPr lang="ru-RU" sz="1600" b="1" dirty="0">
                        <a:solidFill>
                          <a:srgbClr val="008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51" marR="40551" marT="0" marB="0" anchor="ctr"/>
                </a:tc>
              </a:tr>
              <a:tr h="568922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effectLst/>
                        </a:rPr>
                        <a:t>КПД</a:t>
                      </a:r>
                      <a:r>
                        <a:rPr lang="en-US" sz="900" kern="1200" dirty="0" smtClean="0">
                          <a:effectLst/>
                        </a:rPr>
                        <a:t> </a:t>
                      </a:r>
                      <a:r>
                        <a:rPr lang="ru-RU" sz="900" kern="1200" dirty="0" smtClean="0">
                          <a:effectLst/>
                        </a:rPr>
                        <a:t>одного</a:t>
                      </a:r>
                      <a:r>
                        <a:rPr lang="ru-RU" sz="900" kern="1200" baseline="0" dirty="0" smtClean="0">
                          <a:effectLst/>
                        </a:rPr>
                        <a:t> разделения</a:t>
                      </a:r>
                      <a:endParaRPr lang="ru-RU" sz="9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551" marR="4055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effectLst/>
                        </a:rPr>
                        <a:t>5%</a:t>
                      </a:r>
                      <a:endParaRPr lang="ru-RU" sz="1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551" marR="4055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effectLst/>
                        </a:rPr>
                        <a:t>5%</a:t>
                      </a:r>
                      <a:endParaRPr lang="ru-RU" sz="1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551" marR="4055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200" dirty="0" smtClean="0">
                          <a:effectLst/>
                        </a:rPr>
                        <a:t>~</a:t>
                      </a:r>
                      <a:r>
                        <a:rPr lang="en-US" sz="1000" b="1" kern="1200" baseline="0" dirty="0" smtClean="0">
                          <a:effectLst/>
                        </a:rPr>
                        <a:t> </a:t>
                      </a:r>
                      <a:r>
                        <a:rPr lang="en-US" sz="1000" b="1" kern="1200" dirty="0" smtClean="0">
                          <a:effectLst/>
                        </a:rPr>
                        <a:t>6 </a:t>
                      </a:r>
                      <a:r>
                        <a:rPr lang="ru-RU" sz="1000" b="1" kern="1200" dirty="0" smtClean="0">
                          <a:effectLst/>
                        </a:rPr>
                        <a:t>%</a:t>
                      </a:r>
                      <a:endParaRPr lang="ru-RU" sz="1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551" marR="4055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200" dirty="0" smtClean="0">
                          <a:effectLst/>
                        </a:rPr>
                        <a:t>~</a:t>
                      </a:r>
                      <a:r>
                        <a:rPr lang="en-US" sz="1000" b="1" kern="1200" baseline="0" dirty="0" smtClean="0">
                          <a:effectLst/>
                        </a:rPr>
                        <a:t> 5%</a:t>
                      </a:r>
                      <a:endParaRPr lang="ru-RU" sz="1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551" marR="40551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1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 smtClean="0">
                          <a:effectLst/>
                        </a:rPr>
                        <a:t>~</a:t>
                      </a:r>
                      <a:r>
                        <a:rPr lang="en-US" sz="1000" b="1" kern="1200" baseline="0" dirty="0" smtClean="0">
                          <a:effectLst/>
                        </a:rPr>
                        <a:t> 5%</a:t>
                      </a:r>
                      <a:endParaRPr lang="ru-RU" sz="1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551" marR="4055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effectLst/>
                        </a:rPr>
                        <a:t>7%</a:t>
                      </a:r>
                      <a:endParaRPr lang="ru-RU" sz="1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551" marR="4055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effectLst/>
                        </a:rPr>
                        <a:t>30%</a:t>
                      </a:r>
                      <a:endParaRPr lang="ru-RU" sz="1000" b="1" kern="1200" dirty="0">
                        <a:solidFill>
                          <a:srgbClr val="008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551" marR="40551" marT="0" marB="0" anchor="ctr"/>
                </a:tc>
              </a:tr>
              <a:tr h="568922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Тип радиационной защиты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51" marR="4055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Боксы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51" marR="4055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Нет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51" marR="4055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н/д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51" marR="4055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н/д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51" marR="4055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н/д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51" marR="4055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Боксы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51" marR="4055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Горячие камеры</a:t>
                      </a:r>
                      <a:endParaRPr lang="ru-RU" sz="1600" b="1" dirty="0">
                        <a:solidFill>
                          <a:srgbClr val="008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51" marR="40551" marT="0" marB="0" anchor="ctr"/>
                </a:tc>
              </a:tr>
              <a:tr h="711154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Статус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51" marR="4055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Действует с 1967 г</a:t>
                      </a:r>
                    </a:p>
                    <a:p>
                      <a:pPr marL="0" marR="0" indent="0" algn="ctr" defTabSz="9141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effectLst/>
                        </a:rPr>
                        <a:t>(сейчас на стабильных)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51" marR="4055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Действует с 1950 г (сейчас на стабильных)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51" marR="4055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1</a:t>
                      </a:r>
                      <a:r>
                        <a:rPr lang="en-US" sz="1000" b="1" dirty="0" smtClean="0">
                          <a:effectLst/>
                        </a:rPr>
                        <a:t>960</a:t>
                      </a:r>
                      <a:r>
                        <a:rPr lang="ru-RU" sz="1000" b="1" dirty="0" smtClean="0">
                          <a:effectLst/>
                        </a:rPr>
                        <a:t>-1972</a:t>
                      </a:r>
                      <a:r>
                        <a:rPr lang="en-US" sz="1000" b="1" baseline="0" dirty="0" smtClean="0">
                          <a:effectLst/>
                        </a:rPr>
                        <a:t> </a:t>
                      </a:r>
                      <a:r>
                        <a:rPr lang="ru-RU" sz="1000" b="1" baseline="0" dirty="0" err="1" smtClean="0">
                          <a:effectLst/>
                        </a:rPr>
                        <a:t>гг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51" marR="4055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1950-1955 </a:t>
                      </a:r>
                      <a:r>
                        <a:rPr lang="ru-RU" sz="1000" b="1" dirty="0" err="1" smtClean="0">
                          <a:effectLst/>
                        </a:rPr>
                        <a:t>гг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51" marR="4055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</a:rPr>
                        <a:t>1943-194</a:t>
                      </a:r>
                      <a:r>
                        <a:rPr lang="ru-RU" sz="1000" b="1" dirty="0" smtClean="0">
                          <a:effectLst/>
                        </a:rPr>
                        <a:t>6гг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51" marR="4055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Действует с 1967 г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51" marR="4055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effectLst/>
                        </a:rPr>
                        <a:t>Разработка</a:t>
                      </a:r>
                      <a:endParaRPr lang="ru-RU" sz="1000" b="1" kern="1200" dirty="0" smtClean="0">
                        <a:solidFill>
                          <a:srgbClr val="008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551" marR="40551" marT="0" marB="0" anchor="ctr"/>
                </a:tc>
              </a:tr>
            </a:tbl>
          </a:graphicData>
        </a:graphic>
      </p:graphicFrame>
      <p:sp>
        <p:nvSpPr>
          <p:cNvPr id="3" name="Овал 2"/>
          <p:cNvSpPr/>
          <p:nvPr/>
        </p:nvSpPr>
        <p:spPr>
          <a:xfrm>
            <a:off x="7733841" y="753763"/>
            <a:ext cx="1316516" cy="4330521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Rectangle 2">
            <a:extLst>
              <a:ext uri="{FF2B5EF4-FFF2-40B4-BE49-F238E27FC236}">
                <a16:creationId xmlns="" xmlns:a16="http://schemas.microsoft.com/office/drawing/2014/main" id="{79204D30-39D0-4864-95B8-2B5B5814F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5050" y="4948558"/>
            <a:ext cx="444500" cy="17589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60363" indent="-177800" eaLnBrk="0" hangingPunct="0">
              <a:lnSpc>
                <a:spcPct val="110000"/>
              </a:lnSpc>
              <a:spcAft>
                <a:spcPct val="20000"/>
              </a:spcAft>
              <a:buBlip>
                <a:blip r:embed="rId3"/>
              </a:buBlip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2050" indent="-268288" eaLnBrk="0" hangingPunct="0">
              <a:spcAft>
                <a:spcPct val="30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65288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73275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304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876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448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020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buFontTx/>
              <a:buNone/>
            </a:pPr>
            <a:fld id="{F7432941-C905-41BC-AF3B-B15C89B84684}" type="slidenum">
              <a:rPr lang="ru-RU" altLang="ru-RU" sz="1200" b="1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buFontTx/>
                <a:buNone/>
              </a:pPr>
              <a:t>5</a:t>
            </a:fld>
            <a:endParaRPr lang="ru-RU" altLang="ru-RU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0937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Прямоугольник 54"/>
          <p:cNvSpPr/>
          <p:nvPr/>
        </p:nvSpPr>
        <p:spPr>
          <a:xfrm>
            <a:off x="172039" y="782285"/>
            <a:ext cx="8710704" cy="93196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72" tIns="43636" rIns="87272" bIns="43636"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2017" y="54864"/>
            <a:ext cx="7112330" cy="395893"/>
          </a:xfrm>
          <a:prstGeom prst="rect">
            <a:avLst/>
          </a:prstGeom>
          <a:noFill/>
        </p:spPr>
        <p:txBody>
          <a:bodyPr wrap="square" lIns="87264" tIns="43632" rIns="87264" bIns="43632">
            <a:spAutoFit/>
          </a:bodyPr>
          <a:lstStyle/>
          <a:p>
            <a:pPr>
              <a:defRPr/>
            </a:pPr>
            <a:r>
              <a:rPr lang="ru-RU" altLang="ru-RU" sz="2000" b="1" dirty="0">
                <a:solidFill>
                  <a:srgbClr val="002B82"/>
                </a:solidFill>
              </a:rPr>
              <a:t>Требования к комплексу разделения изотопов</a:t>
            </a:r>
            <a:endParaRPr lang="ru-RU" sz="2000" b="1" kern="0" dirty="0">
              <a:solidFill>
                <a:srgbClr val="002B82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635151"/>
              </p:ext>
            </p:extLst>
          </p:nvPr>
        </p:nvGraphicFramePr>
        <p:xfrm>
          <a:off x="5924377" y="3227539"/>
          <a:ext cx="3157100" cy="14797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2225"/>
                <a:gridCol w="1524875"/>
              </a:tblGrid>
              <a:tr h="27195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dirty="0" smtClean="0"/>
                        <a:t>Требования к масс-сепаратору </a:t>
                      </a:r>
                      <a:endParaRPr lang="ru-RU" altLang="ru-RU" sz="1100" b="1" dirty="0" smtClean="0">
                        <a:solidFill>
                          <a:srgbClr val="000000"/>
                        </a:solidFill>
                      </a:endParaRPr>
                    </a:p>
                  </a:txBody>
                  <a:tcPr marL="68573" marR="68573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kern="1200" dirty="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4287" marR="74287" marT="0" marB="0" anchor="ctr"/>
                </a:tc>
              </a:tr>
              <a:tr h="4026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kern="1200" dirty="0"/>
                        <a:t>КПД одного разделения</a:t>
                      </a:r>
                      <a:endParaRPr lang="ru-RU" sz="1100" b="1" i="0" kern="1200" dirty="0">
                        <a:solidFill>
                          <a:srgbClr val="000000"/>
                        </a:solidFill>
                        <a:latin typeface="Arial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 30 %</a:t>
                      </a:r>
                      <a:endParaRPr lang="ru-RU" sz="1100" b="1" i="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73" marR="68573" marT="0" marB="0" anchor="ctr"/>
                </a:tc>
              </a:tr>
              <a:tr h="4026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kern="1200" dirty="0"/>
                        <a:t>Коэффициент регенерации</a:t>
                      </a:r>
                      <a:endParaRPr lang="ru-RU" sz="1100" b="1" i="0" kern="1200" dirty="0">
                        <a:solidFill>
                          <a:srgbClr val="000000"/>
                        </a:solidFill>
                        <a:latin typeface="Arial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  </a:t>
                      </a:r>
                      <a:r>
                        <a:rPr lang="en-US" sz="1100" b="1" i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8</a:t>
                      </a:r>
                      <a:r>
                        <a:rPr lang="ru-RU" sz="1100" b="1" i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0 %</a:t>
                      </a:r>
                      <a:endParaRPr lang="ru-RU" sz="1100" b="1" i="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73" marR="68573" marT="0" marB="0" anchor="ctr"/>
                </a:tc>
              </a:tr>
              <a:tr h="4026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kern="1200" dirty="0" smtClean="0"/>
                        <a:t>Коэффициент переработки</a:t>
                      </a:r>
                      <a:endParaRPr lang="ru-RU" sz="1100" b="1" i="0" kern="1200" dirty="0">
                        <a:solidFill>
                          <a:srgbClr val="000000"/>
                        </a:solidFill>
                        <a:latin typeface="Arial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87200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не менее 40 %</a:t>
                      </a:r>
                      <a:endParaRPr lang="ru-RU" sz="1100" b="1" i="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73" marR="68573" marT="0" marB="0" anchor="ctr"/>
                </a:tc>
              </a:tr>
            </a:tbl>
          </a:graphicData>
        </a:graphic>
      </p:graphicFrame>
      <p:sp>
        <p:nvSpPr>
          <p:cNvPr id="40" name="TextBox 18"/>
          <p:cNvSpPr txBox="1">
            <a:spLocks noChangeArrowheads="1"/>
          </p:cNvSpPr>
          <p:nvPr/>
        </p:nvSpPr>
        <p:spPr bwMode="auto">
          <a:xfrm>
            <a:off x="6126756" y="2115038"/>
            <a:ext cx="2748676" cy="519011"/>
          </a:xfrm>
          <a:prstGeom prst="rect">
            <a:avLst/>
          </a:prstGeom>
          <a:noFill/>
          <a:ln w="15875" cap="sq">
            <a:noFill/>
            <a:miter lim="800000"/>
            <a:headEnd/>
            <a:tailEnd/>
          </a:ln>
        </p:spPr>
        <p:txBody>
          <a:bodyPr wrap="square" lIns="87272" tIns="43636" rIns="87272" bIns="43636" anchor="ctr">
            <a:spAutoFit/>
          </a:bodyPr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4"/>
              </a:buBlip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4"/>
              </a:buBlip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ru-RU" altLang="ru-RU" sz="1400" b="1" dirty="0" smtClean="0">
                <a:solidFill>
                  <a:srgbClr val="000000"/>
                </a:solidFill>
                <a:latin typeface="+mn-lt"/>
              </a:rPr>
              <a:t>Изотопная чистота продукта С</a:t>
            </a:r>
            <a:r>
              <a:rPr lang="en-US" altLang="ru-RU" sz="1400" b="1" dirty="0" smtClean="0">
                <a:solidFill>
                  <a:srgbClr val="000000"/>
                </a:solidFill>
                <a:latin typeface="+mn-lt"/>
              </a:rPr>
              <a:t>f-25</a:t>
            </a:r>
            <a:r>
              <a:rPr lang="ru-RU" altLang="ru-RU" sz="1400" b="1" dirty="0" smtClean="0">
                <a:solidFill>
                  <a:srgbClr val="000000"/>
                </a:solidFill>
                <a:latin typeface="+mn-lt"/>
              </a:rPr>
              <a:t>1 </a:t>
            </a:r>
            <a:r>
              <a:rPr lang="en-US" altLang="ru-RU" sz="1400" b="1" dirty="0" smtClean="0">
                <a:solidFill>
                  <a:srgbClr val="0070C0"/>
                </a:solidFill>
                <a:latin typeface="+mn-lt"/>
                <a:sym typeface="Symbol"/>
              </a:rPr>
              <a:t></a:t>
            </a:r>
            <a:r>
              <a:rPr lang="ru-RU" altLang="ru-RU" sz="1400" b="1" dirty="0" smtClean="0">
                <a:solidFill>
                  <a:srgbClr val="0070C0"/>
                </a:solidFill>
                <a:latin typeface="+mn-lt"/>
                <a:sym typeface="Symbol"/>
              </a:rPr>
              <a:t> 0,9987</a:t>
            </a:r>
            <a:endParaRPr lang="ru-RU" altLang="ru-RU" sz="1400" b="1" dirty="0" smtClean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2" name="TextBox 18"/>
          <p:cNvSpPr txBox="1">
            <a:spLocks noChangeArrowheads="1"/>
          </p:cNvSpPr>
          <p:nvPr/>
        </p:nvSpPr>
        <p:spPr bwMode="auto">
          <a:xfrm>
            <a:off x="156522" y="514279"/>
            <a:ext cx="8700243" cy="1242286"/>
          </a:xfrm>
          <a:prstGeom prst="rect">
            <a:avLst/>
          </a:prstGeom>
          <a:noFill/>
          <a:ln w="9525" cap="sq">
            <a:noFill/>
            <a:miter lim="800000"/>
            <a:headEnd/>
            <a:tailEnd/>
          </a:ln>
        </p:spPr>
        <p:txBody>
          <a:bodyPr wrap="square" lIns="87272" tIns="43636" rIns="87272" bIns="43636" anchor="ctr">
            <a:spAutoFit/>
          </a:bodyPr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4"/>
              </a:buBlip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4"/>
              </a:buBlip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ru-RU" altLang="ru-RU" b="1" u="sng" dirty="0" smtClean="0">
                <a:solidFill>
                  <a:srgbClr val="000000"/>
                </a:solidFill>
              </a:rPr>
              <a:t>Исходные данные:</a:t>
            </a:r>
          </a:p>
          <a:p>
            <a:pPr marL="446088" indent="-263525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ru-RU" altLang="ru-RU" b="1" dirty="0" smtClean="0">
                <a:solidFill>
                  <a:srgbClr val="000000"/>
                </a:solidFill>
              </a:rPr>
              <a:t>Содержание изотопов калифорния в смеси (НИИАР): С</a:t>
            </a:r>
            <a:r>
              <a:rPr lang="en-US" altLang="ru-RU" b="1" dirty="0" smtClean="0">
                <a:solidFill>
                  <a:srgbClr val="000000"/>
                </a:solidFill>
              </a:rPr>
              <a:t>f-2</a:t>
            </a:r>
            <a:r>
              <a:rPr lang="ru-RU" altLang="ru-RU" b="1" dirty="0" smtClean="0">
                <a:solidFill>
                  <a:srgbClr val="000000"/>
                </a:solidFill>
              </a:rPr>
              <a:t>49 – 42%, С</a:t>
            </a:r>
            <a:r>
              <a:rPr lang="en-US" altLang="ru-RU" b="1" dirty="0" smtClean="0">
                <a:solidFill>
                  <a:srgbClr val="000000"/>
                </a:solidFill>
              </a:rPr>
              <a:t>f-2</a:t>
            </a:r>
            <a:r>
              <a:rPr lang="ru-RU" altLang="ru-RU" b="1" dirty="0">
                <a:solidFill>
                  <a:srgbClr val="000000"/>
                </a:solidFill>
              </a:rPr>
              <a:t>50 – 21</a:t>
            </a:r>
            <a:r>
              <a:rPr lang="ru-RU" altLang="ru-RU" b="1" dirty="0" smtClean="0">
                <a:solidFill>
                  <a:srgbClr val="000000"/>
                </a:solidFill>
              </a:rPr>
              <a:t>%, </a:t>
            </a:r>
            <a:r>
              <a:rPr lang="ru-RU" altLang="ru-RU" b="1" dirty="0">
                <a:solidFill>
                  <a:srgbClr val="000000"/>
                </a:solidFill>
              </a:rPr>
              <a:t> </a:t>
            </a:r>
            <a:r>
              <a:rPr lang="ru-RU" altLang="ru-RU" b="1" dirty="0" smtClean="0">
                <a:solidFill>
                  <a:srgbClr val="000000"/>
                </a:solidFill>
              </a:rPr>
              <a:t>    С</a:t>
            </a:r>
            <a:r>
              <a:rPr lang="en-US" altLang="ru-RU" b="1" dirty="0" smtClean="0">
                <a:solidFill>
                  <a:srgbClr val="000000"/>
                </a:solidFill>
              </a:rPr>
              <a:t>f-2</a:t>
            </a:r>
            <a:r>
              <a:rPr lang="ru-RU" altLang="ru-RU" b="1" dirty="0" smtClean="0">
                <a:solidFill>
                  <a:srgbClr val="000000"/>
                </a:solidFill>
              </a:rPr>
              <a:t>51 </a:t>
            </a:r>
            <a:r>
              <a:rPr lang="ru-RU" altLang="ru-RU" b="1" dirty="0">
                <a:solidFill>
                  <a:srgbClr val="000000"/>
                </a:solidFill>
              </a:rPr>
              <a:t> – 28</a:t>
            </a:r>
            <a:r>
              <a:rPr lang="ru-RU" altLang="ru-RU" b="1" dirty="0" smtClean="0">
                <a:solidFill>
                  <a:srgbClr val="000000"/>
                </a:solidFill>
              </a:rPr>
              <a:t>%, С</a:t>
            </a:r>
            <a:r>
              <a:rPr lang="en-US" altLang="ru-RU" b="1" dirty="0" smtClean="0">
                <a:solidFill>
                  <a:srgbClr val="000000"/>
                </a:solidFill>
              </a:rPr>
              <a:t>f-2</a:t>
            </a:r>
            <a:r>
              <a:rPr lang="ru-RU" altLang="ru-RU" b="1" dirty="0" smtClean="0">
                <a:solidFill>
                  <a:srgbClr val="000000"/>
                </a:solidFill>
              </a:rPr>
              <a:t>52 </a:t>
            </a:r>
            <a:r>
              <a:rPr lang="ru-RU" altLang="ru-RU" b="1" dirty="0">
                <a:solidFill>
                  <a:srgbClr val="000000"/>
                </a:solidFill>
              </a:rPr>
              <a:t> – </a:t>
            </a:r>
            <a:r>
              <a:rPr lang="ru-RU" altLang="ru-RU" b="1" dirty="0" smtClean="0">
                <a:solidFill>
                  <a:srgbClr val="000000"/>
                </a:solidFill>
              </a:rPr>
              <a:t>9%.</a:t>
            </a:r>
          </a:p>
          <a:p>
            <a:pPr marL="446088" indent="-263525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ru-RU" altLang="ru-RU" b="1" dirty="0" smtClean="0">
                <a:solidFill>
                  <a:srgbClr val="000000"/>
                </a:solidFill>
              </a:rPr>
              <a:t>Требования к мишени (ОИЯИ): масса мишени С</a:t>
            </a:r>
            <a:r>
              <a:rPr lang="en-US" altLang="ru-RU" b="1" dirty="0" smtClean="0">
                <a:solidFill>
                  <a:srgbClr val="000000"/>
                </a:solidFill>
              </a:rPr>
              <a:t>f-25</a:t>
            </a:r>
            <a:r>
              <a:rPr lang="ru-RU" altLang="ru-RU" b="1" dirty="0" smtClean="0">
                <a:solidFill>
                  <a:srgbClr val="000000"/>
                </a:solidFill>
              </a:rPr>
              <a:t>1 </a:t>
            </a:r>
            <a:r>
              <a:rPr lang="en-US" altLang="ru-RU" b="1" dirty="0" smtClean="0">
                <a:solidFill>
                  <a:srgbClr val="000000"/>
                </a:solidFill>
              </a:rPr>
              <a:t>~</a:t>
            </a:r>
            <a:r>
              <a:rPr lang="ru-RU" altLang="ru-RU" b="1" dirty="0" smtClean="0">
                <a:solidFill>
                  <a:srgbClr val="000000"/>
                </a:solidFill>
              </a:rPr>
              <a:t> 25 мг (примесь С</a:t>
            </a:r>
            <a:r>
              <a:rPr lang="en-US" altLang="ru-RU" b="1" dirty="0" smtClean="0">
                <a:solidFill>
                  <a:srgbClr val="000000"/>
                </a:solidFill>
              </a:rPr>
              <a:t>f-25</a:t>
            </a:r>
            <a:r>
              <a:rPr lang="ru-RU" altLang="ru-RU" b="1" dirty="0" smtClean="0">
                <a:solidFill>
                  <a:srgbClr val="000000"/>
                </a:solidFill>
              </a:rPr>
              <a:t>2 – не более 10 мкг)</a:t>
            </a:r>
          </a:p>
        </p:txBody>
      </p:sp>
      <p:sp>
        <p:nvSpPr>
          <p:cNvPr id="51" name="TextBox 10"/>
          <p:cNvSpPr txBox="1">
            <a:spLocks noChangeArrowheads="1"/>
          </p:cNvSpPr>
          <p:nvPr/>
        </p:nvSpPr>
        <p:spPr bwMode="auto">
          <a:xfrm>
            <a:off x="3122606" y="2038930"/>
            <a:ext cx="2757825" cy="708718"/>
          </a:xfrm>
          <a:prstGeom prst="rect">
            <a:avLst/>
          </a:prstGeom>
          <a:noFill/>
          <a:ln w="15875" cap="sq">
            <a:solidFill>
              <a:srgbClr val="000000"/>
            </a:solidFill>
            <a:miter lim="800000"/>
            <a:headEnd/>
            <a:tailEnd/>
          </a:ln>
        </p:spPr>
        <p:txBody>
          <a:bodyPr lIns="87272" tIns="43636" rIns="87272" bIns="43636" anchor="ctr"/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4"/>
              </a:buBlip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4"/>
              </a:buBlip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ru-RU" altLang="ru-RU" sz="1400" b="1" dirty="0" smtClean="0">
                <a:solidFill>
                  <a:srgbClr val="000000"/>
                </a:solidFill>
                <a:latin typeface="+mn-lt"/>
              </a:rPr>
              <a:t>Для наработки </a:t>
            </a:r>
            <a:r>
              <a:rPr lang="ru-RU" altLang="ru-RU" sz="1400" b="1" dirty="0" smtClean="0">
                <a:solidFill>
                  <a:srgbClr val="0070C0"/>
                </a:solidFill>
                <a:latin typeface="+mn-lt"/>
              </a:rPr>
              <a:t>25</a:t>
            </a:r>
            <a:r>
              <a:rPr lang="en-US" altLang="ru-RU" sz="1400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ru-RU" altLang="ru-RU" sz="1400" b="1" dirty="0" smtClean="0">
                <a:solidFill>
                  <a:srgbClr val="0070C0"/>
                </a:solidFill>
                <a:latin typeface="+mn-lt"/>
              </a:rPr>
              <a:t>мг С</a:t>
            </a:r>
            <a:r>
              <a:rPr lang="en-US" altLang="ru-RU" sz="1400" b="1" dirty="0" smtClean="0">
                <a:solidFill>
                  <a:srgbClr val="0070C0"/>
                </a:solidFill>
                <a:latin typeface="+mn-lt"/>
              </a:rPr>
              <a:t>f-251</a:t>
            </a:r>
            <a:endParaRPr lang="ru-RU" altLang="ru-RU" sz="1400" b="1" dirty="0" smtClean="0">
              <a:solidFill>
                <a:srgbClr val="0070C0"/>
              </a:solidFill>
              <a:latin typeface="+mn-lt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ru-RU" altLang="ru-RU" sz="1400" b="1" dirty="0" smtClean="0">
                <a:solidFill>
                  <a:srgbClr val="000000"/>
                </a:solidFill>
                <a:latin typeface="+mn-lt"/>
              </a:rPr>
              <a:t>требуется</a:t>
            </a:r>
            <a:r>
              <a:rPr lang="ru-RU" altLang="ru-RU" sz="1400" b="1" dirty="0" smtClean="0">
                <a:latin typeface="+mn-lt"/>
              </a:rPr>
              <a:t> </a:t>
            </a:r>
            <a:r>
              <a:rPr lang="ru-RU" altLang="ru-RU" sz="1400" b="1" dirty="0">
                <a:solidFill>
                  <a:srgbClr val="0070C0"/>
                </a:solidFill>
                <a:latin typeface="+mn-lt"/>
              </a:rPr>
              <a:t>18</a:t>
            </a:r>
            <a:r>
              <a:rPr lang="en-US" altLang="ru-RU" sz="1400" b="1" dirty="0">
                <a:solidFill>
                  <a:srgbClr val="0070C0"/>
                </a:solidFill>
                <a:latin typeface="+mn-lt"/>
              </a:rPr>
              <a:t>0</a:t>
            </a:r>
            <a:r>
              <a:rPr lang="en-US" altLang="ru-RU" sz="1400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ru-RU" altLang="ru-RU" sz="1400" b="1" dirty="0" smtClean="0">
                <a:solidFill>
                  <a:srgbClr val="0070C0"/>
                </a:solidFill>
                <a:latin typeface="+mn-lt"/>
              </a:rPr>
              <a:t>мг сме</a:t>
            </a:r>
            <a:r>
              <a:rPr lang="ru-RU" altLang="ru-RU" sz="1400" b="1" dirty="0">
                <a:solidFill>
                  <a:srgbClr val="0070C0"/>
                </a:solidFill>
                <a:latin typeface="+mn-lt"/>
              </a:rPr>
              <a:t>си </a:t>
            </a:r>
            <a:r>
              <a:rPr lang="ru-RU" altLang="ru-RU" sz="1400" b="1" dirty="0" smtClean="0">
                <a:solidFill>
                  <a:srgbClr val="0070C0"/>
                </a:solidFill>
                <a:latin typeface="+mn-lt"/>
              </a:rPr>
              <a:t>С</a:t>
            </a:r>
            <a:r>
              <a:rPr lang="en-US" altLang="ru-RU" sz="1400" b="1" dirty="0" smtClean="0">
                <a:solidFill>
                  <a:srgbClr val="0070C0"/>
                </a:solidFill>
                <a:latin typeface="+mn-lt"/>
              </a:rPr>
              <a:t>f</a:t>
            </a:r>
            <a:endParaRPr lang="ru-RU" altLang="ru-RU" sz="1400" b="1" dirty="0" smtClean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3" name="TextBox 10"/>
          <p:cNvSpPr txBox="1">
            <a:spLocks noChangeArrowheads="1"/>
          </p:cNvSpPr>
          <p:nvPr/>
        </p:nvSpPr>
        <p:spPr bwMode="auto">
          <a:xfrm>
            <a:off x="189570" y="2039026"/>
            <a:ext cx="2640825" cy="708622"/>
          </a:xfrm>
          <a:prstGeom prst="rect">
            <a:avLst/>
          </a:prstGeom>
          <a:noFill/>
          <a:ln w="15875" cap="sq">
            <a:solidFill>
              <a:srgbClr val="000000"/>
            </a:solidFill>
            <a:miter lim="800000"/>
            <a:headEnd/>
            <a:tailEnd/>
          </a:ln>
        </p:spPr>
        <p:txBody>
          <a:bodyPr lIns="87272" tIns="43636" rIns="87272" bIns="43636" anchor="ctr"/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4"/>
              </a:buBlip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4"/>
              </a:buBlip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ru-RU" altLang="ru-RU" sz="1400" b="1" dirty="0" smtClean="0">
                <a:solidFill>
                  <a:srgbClr val="000000"/>
                </a:solidFill>
                <a:latin typeface="+mn-lt"/>
              </a:rPr>
              <a:t>Высокая активность в процессе разделения </a:t>
            </a:r>
            <a:r>
              <a:rPr lang="en-US" altLang="ru-RU" sz="1400" b="1" dirty="0" smtClean="0">
                <a:solidFill>
                  <a:srgbClr val="000000"/>
                </a:solidFill>
                <a:latin typeface="+mn-lt"/>
              </a:rPr>
              <a:t/>
            </a:r>
            <a:br>
              <a:rPr lang="en-US" altLang="ru-RU" sz="1400" b="1" dirty="0" smtClean="0">
                <a:solidFill>
                  <a:srgbClr val="000000"/>
                </a:solidFill>
                <a:latin typeface="+mn-lt"/>
              </a:rPr>
            </a:br>
            <a:r>
              <a:rPr lang="en-US" altLang="ru-RU" sz="1400" b="1" dirty="0" smtClean="0">
                <a:solidFill>
                  <a:srgbClr val="000000"/>
                </a:solidFill>
                <a:latin typeface="+mn-lt"/>
                <a:sym typeface="Symbol"/>
              </a:rPr>
              <a:t>~ 2.3  </a:t>
            </a:r>
            <a:r>
              <a:rPr lang="ru-RU" altLang="ru-RU" sz="1400" b="1" dirty="0" smtClean="0">
                <a:solidFill>
                  <a:srgbClr val="000000"/>
                </a:solidFill>
                <a:latin typeface="+mn-lt"/>
              </a:rPr>
              <a:t>10</a:t>
            </a:r>
            <a:r>
              <a:rPr lang="en-US" altLang="ru-RU" sz="1400" b="1" baseline="30000" dirty="0" smtClean="0">
                <a:solidFill>
                  <a:srgbClr val="000000"/>
                </a:solidFill>
                <a:latin typeface="+mn-lt"/>
              </a:rPr>
              <a:t>9</a:t>
            </a:r>
            <a:r>
              <a:rPr lang="ru-RU" altLang="ru-RU" sz="1400" b="1" dirty="0" smtClean="0">
                <a:solidFill>
                  <a:srgbClr val="000000"/>
                </a:solidFill>
                <a:latin typeface="+mn-lt"/>
              </a:rPr>
              <a:t> н/с </a:t>
            </a:r>
            <a:r>
              <a:rPr lang="ru-RU" altLang="ru-RU" sz="1400" b="1" dirty="0" smtClean="0">
                <a:solidFill>
                  <a:srgbClr val="0070C0"/>
                </a:solidFill>
                <a:latin typeface="+mn-lt"/>
              </a:rPr>
              <a:t>(</a:t>
            </a:r>
            <a:r>
              <a:rPr lang="en-US" altLang="ru-RU" sz="1400" b="1" dirty="0" smtClean="0">
                <a:solidFill>
                  <a:srgbClr val="0070C0"/>
                </a:solidFill>
                <a:latin typeface="+mn-lt"/>
              </a:rPr>
              <a:t>1 </a:t>
            </a:r>
            <a:r>
              <a:rPr lang="ru-RU" altLang="ru-RU" sz="1400" b="1" dirty="0" smtClean="0">
                <a:solidFill>
                  <a:srgbClr val="0070C0"/>
                </a:solidFill>
                <a:latin typeface="+mn-lt"/>
              </a:rPr>
              <a:t>мг С</a:t>
            </a:r>
            <a:r>
              <a:rPr lang="en-US" altLang="ru-RU" sz="1400" b="1" dirty="0" smtClean="0">
                <a:solidFill>
                  <a:srgbClr val="0070C0"/>
                </a:solidFill>
                <a:latin typeface="+mn-lt"/>
              </a:rPr>
              <a:t>f-25</a:t>
            </a:r>
            <a:r>
              <a:rPr lang="ru-RU" altLang="ru-RU" sz="1400" b="1" dirty="0" smtClean="0">
                <a:solidFill>
                  <a:srgbClr val="0070C0"/>
                </a:solidFill>
                <a:latin typeface="+mn-lt"/>
              </a:rPr>
              <a:t>2)</a:t>
            </a:r>
          </a:p>
        </p:txBody>
      </p:sp>
      <p:graphicFrame>
        <p:nvGraphicFramePr>
          <p:cNvPr id="57" name="Таблица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0540302"/>
              </p:ext>
            </p:extLst>
          </p:nvPr>
        </p:nvGraphicFramePr>
        <p:xfrm>
          <a:off x="75212" y="3236211"/>
          <a:ext cx="3158963" cy="1493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8963"/>
              </a:tblGrid>
              <a:tr h="2654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dirty="0" smtClean="0"/>
                        <a:t>Требования к технологии </a:t>
                      </a:r>
                      <a:endParaRPr lang="ru-RU" altLang="ru-RU" sz="1100" b="1" dirty="0" smtClean="0">
                        <a:solidFill>
                          <a:srgbClr val="000000"/>
                        </a:solidFill>
                      </a:endParaRPr>
                    </a:p>
                  </a:txBody>
                  <a:tcPr marL="68573" marR="68573" marT="0" marB="0"/>
                </a:tc>
              </a:tr>
              <a:tr h="396014">
                <a:tc>
                  <a:txBody>
                    <a:bodyPr/>
                    <a:lstStyle/>
                    <a:p>
                      <a:pPr marL="271463" indent="-271463"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/>
                      </a:pPr>
                      <a:r>
                        <a:rPr lang="ru-RU" altLang="ru-RU" sz="1100" b="1" dirty="0" smtClean="0"/>
                        <a:t>1.  Высокоэффективная радиационная защита </a:t>
                      </a:r>
                      <a:endParaRPr lang="ru-RU" altLang="ru-RU" sz="1100" b="1" dirty="0" smtClean="0">
                        <a:solidFill>
                          <a:srgbClr val="000000"/>
                        </a:solidFill>
                      </a:endParaRPr>
                    </a:p>
                  </a:txBody>
                  <a:tcPr marL="68573" marR="68573" marT="0" marB="0" anchor="ctr"/>
                </a:tc>
              </a:tr>
              <a:tr h="415815">
                <a:tc>
                  <a:txBody>
                    <a:bodyPr/>
                    <a:lstStyle/>
                    <a:p>
                      <a:pPr marL="271463" indent="-271463"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/>
                      </a:pPr>
                      <a:r>
                        <a:rPr lang="ru-RU" altLang="ru-RU" sz="1100" b="1" dirty="0" smtClean="0"/>
                        <a:t>2.  Дистанционное управление, автоматизация процессов</a:t>
                      </a:r>
                      <a:endParaRPr lang="ru-RU" altLang="ru-RU" sz="1100" b="1" dirty="0" smtClean="0">
                        <a:solidFill>
                          <a:srgbClr val="000000"/>
                        </a:solidFill>
                      </a:endParaRPr>
                    </a:p>
                  </a:txBody>
                  <a:tcPr marL="68573" marR="68573" marT="0" marB="0" anchor="ctr"/>
                </a:tc>
              </a:tr>
              <a:tr h="415815">
                <a:tc>
                  <a:txBody>
                    <a:bodyPr/>
                    <a:lstStyle/>
                    <a:p>
                      <a:pPr marL="182563" indent="-182563"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/>
                      </a:pPr>
                      <a:r>
                        <a:rPr lang="ru-RU" altLang="ru-RU" sz="1100" b="1" dirty="0" smtClean="0"/>
                        <a:t>3. </a:t>
                      </a:r>
                      <a:r>
                        <a:rPr lang="ru-RU" altLang="ru-RU" sz="1100" b="1" dirty="0" err="1" smtClean="0"/>
                        <a:t>Дезактивируемость</a:t>
                      </a:r>
                      <a:r>
                        <a:rPr lang="ru-RU" altLang="ru-RU" sz="1100" b="1" dirty="0" smtClean="0"/>
                        <a:t>    оборудования</a:t>
                      </a:r>
                      <a:endParaRPr lang="ru-RU" altLang="ru-RU" sz="1100" b="1" dirty="0" smtClean="0">
                        <a:solidFill>
                          <a:srgbClr val="000000"/>
                        </a:solidFill>
                      </a:endParaRPr>
                    </a:p>
                  </a:txBody>
                  <a:tcPr marL="68573" marR="68573" marT="0" marB="0" anchor="ctr"/>
                </a:tc>
              </a:tr>
            </a:tbl>
          </a:graphicData>
        </a:graphic>
      </p:graphicFrame>
      <p:sp>
        <p:nvSpPr>
          <p:cNvPr id="58" name="Стрелка вправо 17"/>
          <p:cNvSpPr>
            <a:spLocks noChangeArrowheads="1"/>
          </p:cNvSpPr>
          <p:nvPr/>
        </p:nvSpPr>
        <p:spPr bwMode="auto">
          <a:xfrm rot="5400000" flipV="1">
            <a:off x="1404297" y="1703619"/>
            <a:ext cx="279920" cy="387235"/>
          </a:xfrm>
          <a:prstGeom prst="rightArrow">
            <a:avLst>
              <a:gd name="adj1" fmla="val 50000"/>
              <a:gd name="adj2" fmla="val 55382"/>
            </a:avLst>
          </a:prstGeom>
          <a:solidFill>
            <a:srgbClr val="79B2DD"/>
          </a:solidFill>
          <a:ln w="9525" algn="ctr">
            <a:noFill/>
            <a:round/>
            <a:headEnd/>
            <a:tailEnd/>
          </a:ln>
        </p:spPr>
        <p:txBody>
          <a:bodyPr lIns="0" tIns="0" rIns="0" bIns="0" anchor="ctr"/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4"/>
              </a:buBlip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4"/>
              </a:buBlip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  <a:defRPr/>
            </a:pPr>
            <a:endParaRPr lang="ru-RU" altLang="ru-RU" dirty="0" smtClean="0"/>
          </a:p>
        </p:txBody>
      </p:sp>
      <p:sp>
        <p:nvSpPr>
          <p:cNvPr id="59" name="Стрелка вправо 17"/>
          <p:cNvSpPr>
            <a:spLocks noChangeArrowheads="1"/>
          </p:cNvSpPr>
          <p:nvPr/>
        </p:nvSpPr>
        <p:spPr bwMode="auto">
          <a:xfrm rot="5400000" flipV="1">
            <a:off x="4394363" y="1696093"/>
            <a:ext cx="264368" cy="386728"/>
          </a:xfrm>
          <a:prstGeom prst="rightArrow">
            <a:avLst>
              <a:gd name="adj1" fmla="val 50000"/>
              <a:gd name="adj2" fmla="val 55382"/>
            </a:avLst>
          </a:prstGeom>
          <a:solidFill>
            <a:srgbClr val="79B2DD"/>
          </a:solidFill>
          <a:ln w="9525" algn="ctr">
            <a:noFill/>
            <a:round/>
            <a:headEnd/>
            <a:tailEnd/>
          </a:ln>
        </p:spPr>
        <p:txBody>
          <a:bodyPr lIns="0" tIns="0" rIns="0" bIns="0" anchor="ctr"/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4"/>
              </a:buBlip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4"/>
              </a:buBlip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  <a:defRPr/>
            </a:pPr>
            <a:endParaRPr lang="ru-RU" altLang="ru-RU" dirty="0" smtClean="0"/>
          </a:p>
        </p:txBody>
      </p:sp>
      <p:sp>
        <p:nvSpPr>
          <p:cNvPr id="60" name="Стрелка вправо 17"/>
          <p:cNvSpPr>
            <a:spLocks noChangeArrowheads="1"/>
          </p:cNvSpPr>
          <p:nvPr/>
        </p:nvSpPr>
        <p:spPr bwMode="auto">
          <a:xfrm rot="5400000" flipV="1">
            <a:off x="7251339" y="1719853"/>
            <a:ext cx="235634" cy="349617"/>
          </a:xfrm>
          <a:prstGeom prst="rightArrow">
            <a:avLst>
              <a:gd name="adj1" fmla="val 50000"/>
              <a:gd name="adj2" fmla="val 55382"/>
            </a:avLst>
          </a:prstGeom>
          <a:solidFill>
            <a:srgbClr val="79B2DD"/>
          </a:solidFill>
          <a:ln w="9525" algn="ctr">
            <a:noFill/>
            <a:round/>
            <a:headEnd/>
            <a:tailEnd/>
          </a:ln>
        </p:spPr>
        <p:txBody>
          <a:bodyPr lIns="0" tIns="0" rIns="0" bIns="0" anchor="ctr"/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4"/>
              </a:buBlip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4"/>
              </a:buBlip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  <a:defRPr/>
            </a:pPr>
            <a:endParaRPr lang="ru-RU" altLang="ru-RU" dirty="0" smtClean="0"/>
          </a:p>
        </p:txBody>
      </p:sp>
      <p:sp>
        <p:nvSpPr>
          <p:cNvPr id="26" name="Стрелка вправо 17"/>
          <p:cNvSpPr>
            <a:spLocks noChangeArrowheads="1"/>
          </p:cNvSpPr>
          <p:nvPr/>
        </p:nvSpPr>
        <p:spPr bwMode="auto">
          <a:xfrm rot="5400000" flipV="1">
            <a:off x="1354313" y="2788837"/>
            <a:ext cx="355375" cy="411772"/>
          </a:xfrm>
          <a:prstGeom prst="rightArrow">
            <a:avLst>
              <a:gd name="adj1" fmla="val 50000"/>
              <a:gd name="adj2" fmla="val 55382"/>
            </a:avLst>
          </a:prstGeom>
          <a:solidFill>
            <a:srgbClr val="79B2DD"/>
          </a:solidFill>
          <a:ln w="9525" algn="ctr">
            <a:noFill/>
            <a:round/>
            <a:headEnd/>
            <a:tailEnd/>
          </a:ln>
        </p:spPr>
        <p:txBody>
          <a:bodyPr lIns="0" tIns="0" rIns="0" bIns="0" anchor="ctr"/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4"/>
              </a:buBlip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4"/>
              </a:buBlip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  <a:defRPr/>
            </a:pPr>
            <a:endParaRPr lang="ru-RU" altLang="ru-RU" dirty="0" smtClean="0"/>
          </a:p>
        </p:txBody>
      </p:sp>
      <p:sp>
        <p:nvSpPr>
          <p:cNvPr id="27" name="Стрелка вправо 17"/>
          <p:cNvSpPr>
            <a:spLocks noChangeArrowheads="1"/>
          </p:cNvSpPr>
          <p:nvPr/>
        </p:nvSpPr>
        <p:spPr bwMode="auto">
          <a:xfrm rot="5400000" flipV="1">
            <a:off x="4378841" y="2779840"/>
            <a:ext cx="328940" cy="392697"/>
          </a:xfrm>
          <a:prstGeom prst="rightArrow">
            <a:avLst>
              <a:gd name="adj1" fmla="val 50000"/>
              <a:gd name="adj2" fmla="val 55382"/>
            </a:avLst>
          </a:prstGeom>
          <a:solidFill>
            <a:srgbClr val="79B2DD"/>
          </a:solidFill>
          <a:ln w="9525" algn="ctr">
            <a:noFill/>
            <a:round/>
            <a:headEnd/>
            <a:tailEnd/>
          </a:ln>
        </p:spPr>
        <p:txBody>
          <a:bodyPr lIns="0" tIns="0" rIns="0" bIns="0" anchor="ctr"/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4"/>
              </a:buBlip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4"/>
              </a:buBlip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  <a:defRPr/>
            </a:pPr>
            <a:endParaRPr lang="ru-RU" altLang="ru-RU" dirty="0" smtClean="0"/>
          </a:p>
        </p:txBody>
      </p:sp>
      <p:grpSp>
        <p:nvGrpSpPr>
          <p:cNvPr id="19" name="Группа 18"/>
          <p:cNvGrpSpPr/>
          <p:nvPr/>
        </p:nvGrpSpPr>
        <p:grpSpPr>
          <a:xfrm>
            <a:off x="3215607" y="3254705"/>
            <a:ext cx="2694690" cy="1521107"/>
            <a:chOff x="3520348" y="1249426"/>
            <a:chExt cx="2919247" cy="1938012"/>
          </a:xfrm>
        </p:grpSpPr>
        <p:pic>
          <p:nvPicPr>
            <p:cNvPr id="22" name="Рисунок 21" descr="Изображение выглядит как внутренний, игрушка, стол, зеленый&#10;&#10;Автоматически созданное описание">
              <a:extLst>
                <a:ext uri="{FF2B5EF4-FFF2-40B4-BE49-F238E27FC236}"/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1317" y="1249426"/>
              <a:ext cx="2557311" cy="193801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25400">
              <a:solidFill>
                <a:schemeClr val="accent6">
                  <a:lumMod val="50000"/>
                </a:schemeClr>
              </a:solidFill>
            </a:ln>
            <a:effectLst/>
          </p:spPr>
        </p:pic>
        <p:sp>
          <p:nvSpPr>
            <p:cNvPr id="23" name="Заголовок 1">
              <a:extLst>
                <a:ext uri="{FF2B5EF4-FFF2-40B4-BE49-F238E27FC236}"/>
              </a:extLst>
            </p:cNvPr>
            <p:cNvSpPr txBox="1">
              <a:spLocks/>
            </p:cNvSpPr>
            <p:nvPr/>
          </p:nvSpPr>
          <p:spPr>
            <a:xfrm>
              <a:off x="3520348" y="2810330"/>
              <a:ext cx="2919247" cy="352680"/>
            </a:xfrm>
            <a:prstGeom prst="rect">
              <a:avLst/>
            </a:prstGeom>
          </p:spPr>
          <p:txBody>
            <a:bodyPr lIns="91417" tIns="45708" rIns="91417" bIns="45708" anchor="ctr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fontAlgn="auto">
                <a:spcAft>
                  <a:spcPts val="0"/>
                </a:spcAft>
                <a:defRPr/>
              </a:pPr>
              <a:r>
                <a:rPr lang="ru-RU" sz="1600" b="1" dirty="0" smtClean="0">
                  <a:solidFill>
                    <a:srgbClr val="002060"/>
                  </a:solidFill>
                  <a:latin typeface="+mn-lt"/>
                </a:rPr>
                <a:t>Масс-сепаратор С-3</a:t>
              </a:r>
              <a:endParaRPr lang="ru-RU" sz="1600" b="1" dirty="0">
                <a:solidFill>
                  <a:srgbClr val="002060"/>
                </a:solidFill>
                <a:latin typeface="+mn-lt"/>
              </a:endParaRPr>
            </a:p>
          </p:txBody>
        </p:sp>
      </p:grpSp>
      <p:sp>
        <p:nvSpPr>
          <p:cNvPr id="20" name="TextBox 10"/>
          <p:cNvSpPr txBox="1">
            <a:spLocks noChangeArrowheads="1"/>
          </p:cNvSpPr>
          <p:nvPr/>
        </p:nvSpPr>
        <p:spPr bwMode="auto">
          <a:xfrm>
            <a:off x="6135792" y="2039026"/>
            <a:ext cx="2757825" cy="708718"/>
          </a:xfrm>
          <a:prstGeom prst="rect">
            <a:avLst/>
          </a:prstGeom>
          <a:noFill/>
          <a:ln w="15875" cap="sq">
            <a:solidFill>
              <a:srgbClr val="000000"/>
            </a:solidFill>
            <a:miter lim="800000"/>
            <a:headEnd/>
            <a:tailEnd/>
          </a:ln>
        </p:spPr>
        <p:txBody>
          <a:bodyPr lIns="87272" tIns="43636" rIns="87272" bIns="43636" anchor="ctr"/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4"/>
              </a:buBlip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4"/>
              </a:buBlip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ru-RU" altLang="ru-RU" sz="1200" b="1" dirty="0" smtClean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4" name="Rectangle 2">
            <a:extLst>
              <a:ext uri="{FF2B5EF4-FFF2-40B4-BE49-F238E27FC236}">
                <a16:creationId xmlns="" xmlns:a16="http://schemas.microsoft.com/office/drawing/2014/main" id="{79204D30-39D0-4864-95B8-2B5B5814F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5050" y="4948558"/>
            <a:ext cx="444500" cy="17589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60363" indent="-177800" eaLnBrk="0" hangingPunct="0">
              <a:lnSpc>
                <a:spcPct val="110000"/>
              </a:lnSpc>
              <a:spcAft>
                <a:spcPct val="20000"/>
              </a:spcAft>
              <a:buBlip>
                <a:blip r:embed="rId4"/>
              </a:buBlip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2050" indent="-268288" eaLnBrk="0" hangingPunct="0">
              <a:spcAft>
                <a:spcPct val="30000"/>
              </a:spcAft>
              <a:buBlip>
                <a:blip r:embed="rId4"/>
              </a:buBlip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65288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73275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304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876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448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020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buFontTx/>
              <a:buNone/>
            </a:pPr>
            <a:fld id="{F7432941-C905-41BC-AF3B-B15C89B84684}" type="slidenum">
              <a:rPr lang="ru-RU" altLang="ru-RU" sz="1200" b="1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buFontTx/>
                <a:buNone/>
              </a:pPr>
              <a:t>6</a:t>
            </a:fld>
            <a:endParaRPr lang="ru-RU" altLang="ru-RU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2647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35" y="132201"/>
            <a:ext cx="8452361" cy="423793"/>
          </a:xfrm>
        </p:spPr>
        <p:txBody>
          <a:bodyPr>
            <a:noAutofit/>
          </a:bodyPr>
          <a:lstStyle/>
          <a:p>
            <a:pPr algn="l" fontAlgn="base"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2B82"/>
                </a:solidFill>
                <a:latin typeface="Arial" pitchFamily="34" charset="0"/>
                <a:ea typeface="+mn-ea"/>
                <a:cs typeface="Arial" pitchFamily="34" charset="0"/>
              </a:rPr>
              <a:t>Кооперация по созданию </a:t>
            </a:r>
            <a:r>
              <a:rPr lang="ru-RU" altLang="ru-RU" sz="2000" b="1" dirty="0">
                <a:solidFill>
                  <a:srgbClr val="002B82"/>
                </a:solidFill>
                <a:latin typeface="Arial" pitchFamily="34" charset="0"/>
                <a:ea typeface="+mn-ea"/>
                <a:cs typeface="Arial" pitchFamily="34" charset="0"/>
              </a:rPr>
              <a:t>комплекса </a:t>
            </a:r>
            <a:r>
              <a:rPr lang="ru-RU" altLang="ru-RU" sz="2000" b="1" dirty="0" smtClean="0">
                <a:solidFill>
                  <a:srgbClr val="002B82"/>
                </a:solidFill>
                <a:latin typeface="Arial" pitchFamily="34" charset="0"/>
                <a:ea typeface="+mn-ea"/>
                <a:cs typeface="Arial" pitchFamily="34" charset="0"/>
              </a:rPr>
              <a:t>разделения </a:t>
            </a:r>
            <a:r>
              <a:rPr lang="ru-RU" altLang="ru-RU" sz="2000" b="1" dirty="0">
                <a:solidFill>
                  <a:srgbClr val="002B82"/>
                </a:solidFill>
                <a:latin typeface="Arial" pitchFamily="34" charset="0"/>
                <a:ea typeface="+mn-ea"/>
                <a:cs typeface="Arial" pitchFamily="34" charset="0"/>
              </a:rPr>
              <a:t>изотопов</a:t>
            </a:r>
            <a:endParaRPr lang="ru-RU" sz="2000" b="1" dirty="0">
              <a:solidFill>
                <a:srgbClr val="002B82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14963" y="908892"/>
            <a:ext cx="8407675" cy="96403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РФЯЦ-ВНИИЭФ </a:t>
            </a:r>
          </a:p>
          <a:p>
            <a:pPr algn="ctr"/>
            <a:r>
              <a:rPr lang="ru-RU" b="1" dirty="0" smtClean="0"/>
              <a:t>Комплекс разделения изотопов.</a:t>
            </a:r>
          </a:p>
          <a:p>
            <a:pPr algn="ctr"/>
            <a:r>
              <a:rPr lang="ru-RU" dirty="0" smtClean="0"/>
              <a:t>Размещение и эксплуатация комплекса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4964" y="2367323"/>
            <a:ext cx="3499792" cy="6480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Создание масс-сепаратора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963772" y="3612338"/>
            <a:ext cx="1995932" cy="110494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b="1" dirty="0" smtClean="0"/>
              <a:t>АО «</a:t>
            </a:r>
            <a:r>
              <a:rPr lang="ru-RU" b="1" dirty="0" err="1" smtClean="0"/>
              <a:t>Сверд</a:t>
            </a:r>
            <a:endParaRPr lang="ru-RU" b="1" dirty="0" smtClean="0"/>
          </a:p>
          <a:p>
            <a:pPr algn="ctr"/>
            <a:r>
              <a:rPr lang="ru-RU" b="1" dirty="0" err="1" smtClean="0"/>
              <a:t>НИИХиммаш</a:t>
            </a:r>
            <a:r>
              <a:rPr lang="ru-RU" b="1" dirty="0" smtClean="0"/>
              <a:t>»</a:t>
            </a:r>
          </a:p>
          <a:p>
            <a:pPr algn="ctr"/>
            <a:r>
              <a:rPr lang="ru-RU" dirty="0" smtClean="0"/>
              <a:t>«Горячие» камеры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84740" y="3560761"/>
            <a:ext cx="2160240" cy="1156518"/>
          </a:xfrm>
          <a:prstGeom prst="roundRect">
            <a:avLst>
              <a:gd name="adj" fmla="val 1285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b="1" dirty="0" smtClean="0"/>
              <a:t>АО «НИИЭФА»</a:t>
            </a:r>
          </a:p>
          <a:p>
            <a:pPr>
              <a:buFontTx/>
              <a:buChar char="-"/>
            </a:pPr>
            <a:r>
              <a:rPr lang="ru-RU" dirty="0" smtClean="0"/>
              <a:t> Источник </a:t>
            </a:r>
            <a:r>
              <a:rPr lang="ru-RU" dirty="0"/>
              <a:t>ионов</a:t>
            </a:r>
          </a:p>
          <a:p>
            <a:pPr>
              <a:buFontTx/>
              <a:buChar char="-"/>
            </a:pPr>
            <a:r>
              <a:rPr lang="ru-RU" dirty="0" smtClean="0"/>
              <a:t> Диспергирующий</a:t>
            </a:r>
          </a:p>
          <a:p>
            <a:r>
              <a:rPr lang="ru-RU" dirty="0" smtClean="0"/>
              <a:t>  электромагнит</a:t>
            </a:r>
            <a:endParaRPr lang="ru-RU" dirty="0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5322847" y="2370059"/>
            <a:ext cx="3499792" cy="6480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Разработка радиохимических технологий</a:t>
            </a:r>
            <a:endParaRPr lang="ru-RU" dirty="0"/>
          </a:p>
        </p:txBody>
      </p:sp>
      <p:cxnSp>
        <p:nvCxnSpPr>
          <p:cNvPr id="64" name="Соединительная линия уступом 63"/>
          <p:cNvCxnSpPr>
            <a:stCxn id="9" idx="2"/>
            <a:endCxn id="12" idx="0"/>
          </p:cNvCxnSpPr>
          <p:nvPr/>
        </p:nvCxnSpPr>
        <p:spPr>
          <a:xfrm rot="5400000">
            <a:off x="1892177" y="3288078"/>
            <a:ext cx="545366" cy="12700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/>
            </a:solidFill>
            <a:tailEnd type="arrow"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74" name="Соединительная линия уступом 73"/>
          <p:cNvCxnSpPr>
            <a:endCxn id="10" idx="0"/>
          </p:cNvCxnSpPr>
          <p:nvPr/>
        </p:nvCxnSpPr>
        <p:spPr>
          <a:xfrm rot="5400000">
            <a:off x="6665650" y="3316248"/>
            <a:ext cx="592180" cy="1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/>
            </a:solidFill>
            <a:tailEnd type="arrow"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76" name="Соединительная линия уступом 75"/>
          <p:cNvCxnSpPr>
            <a:stCxn id="8" idx="2"/>
            <a:endCxn id="9" idx="0"/>
          </p:cNvCxnSpPr>
          <p:nvPr/>
        </p:nvCxnSpPr>
        <p:spPr>
          <a:xfrm rot="5400000">
            <a:off x="3144633" y="893154"/>
            <a:ext cx="494397" cy="2453941"/>
          </a:xfrm>
          <a:prstGeom prst="bentConnector3">
            <a:avLst/>
          </a:prstGeom>
          <a:ln w="28575">
            <a:solidFill>
              <a:schemeClr val="accent1"/>
            </a:solidFill>
            <a:tailEnd type="arrow"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78" name="Соединительная линия уступом 77"/>
          <p:cNvCxnSpPr>
            <a:stCxn id="8" idx="2"/>
            <a:endCxn id="49" idx="0"/>
          </p:cNvCxnSpPr>
          <p:nvPr/>
        </p:nvCxnSpPr>
        <p:spPr>
          <a:xfrm rot="16200000" flipH="1">
            <a:off x="5597206" y="894521"/>
            <a:ext cx="497133" cy="2453942"/>
          </a:xfrm>
          <a:prstGeom prst="bentConnector3">
            <a:avLst/>
          </a:prstGeom>
          <a:ln w="28575">
            <a:solidFill>
              <a:schemeClr val="accent1"/>
            </a:solidFill>
            <a:tailEnd type="arrow"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sp>
        <p:nvSpPr>
          <p:cNvPr id="18" name="Rectangle 2">
            <a:extLst>
              <a:ext uri="{FF2B5EF4-FFF2-40B4-BE49-F238E27FC236}">
                <a16:creationId xmlns="" xmlns:a16="http://schemas.microsoft.com/office/drawing/2014/main" id="{79204D30-39D0-4864-95B8-2B5B5814F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5050" y="4948558"/>
            <a:ext cx="444500" cy="17589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60363" indent="-177800" eaLnBrk="0" hangingPunct="0">
              <a:lnSpc>
                <a:spcPct val="110000"/>
              </a:lnSpc>
              <a:spcAft>
                <a:spcPct val="20000"/>
              </a:spcAft>
              <a:buBlip>
                <a:blip r:embed="rId3"/>
              </a:buBlip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2050" indent="-268288" eaLnBrk="0" hangingPunct="0">
              <a:spcAft>
                <a:spcPct val="30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65288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73275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304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876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448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020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buFontTx/>
              <a:buNone/>
            </a:pPr>
            <a:fld id="{F7432941-C905-41BC-AF3B-B15C89B84684}" type="slidenum">
              <a:rPr lang="ru-RU" altLang="ru-RU" sz="1200" b="1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buFontTx/>
                <a:buNone/>
              </a:pPr>
              <a:t>7</a:t>
            </a:fld>
            <a:endParaRPr lang="ru-RU" altLang="ru-RU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8839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7962" y="148422"/>
            <a:ext cx="8283581" cy="42307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5pPr>
            <a:lvl6pPr marL="457087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6pPr>
            <a:lvl7pPr marL="914174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7pPr>
            <a:lvl8pPr marL="137126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8pPr>
            <a:lvl9pPr marL="1828346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1135287" eaLnBrk="1" hangingPunct="1">
              <a:defRPr/>
            </a:pPr>
            <a:r>
              <a:rPr lang="ru-RU" dirty="0">
                <a:solidFill>
                  <a:srgbClr val="002B82"/>
                </a:solidFill>
                <a:latin typeface="Arial" pitchFamily="34" charset="0"/>
                <a:ea typeface="+mn-ea"/>
                <a:cs typeface="Arial" pitchFamily="34" charset="0"/>
              </a:rPr>
              <a:t>Масс-сепаратор. Технические решения</a:t>
            </a:r>
          </a:p>
        </p:txBody>
      </p:sp>
      <p:sp>
        <p:nvSpPr>
          <p:cNvPr id="3" name="Объект 3"/>
          <p:cNvSpPr txBox="1">
            <a:spLocks/>
          </p:cNvSpPr>
          <p:nvPr/>
        </p:nvSpPr>
        <p:spPr>
          <a:xfrm>
            <a:off x="235574" y="723115"/>
            <a:ext cx="8357583" cy="4085277"/>
          </a:xfrm>
          <a:prstGeom prst="rect">
            <a:avLst/>
          </a:prstGeom>
        </p:spPr>
        <p:txBody>
          <a:bodyPr/>
          <a:lstStyle>
            <a:lvl1pPr marL="180930" indent="-180930" algn="l" rtl="0" eaLnBrk="0" fontAlgn="base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274" indent="-177756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buBlip>
                <a:blip r:embed="rId3"/>
              </a:buBlip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61762" indent="-268221" algn="l" rtl="0" eaLnBrk="0" fontAlgn="base" hangingPunct="0">
              <a:spcBef>
                <a:spcPct val="0"/>
              </a:spcBef>
              <a:spcAft>
                <a:spcPct val="30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664876" indent="-22854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72761" indent="-22854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29848" indent="-22854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86934" indent="-22854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44021" indent="-22854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01107" indent="-22854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indent="-342900">
              <a:spcAft>
                <a:spcPts val="352"/>
              </a:spcAft>
              <a:buFont typeface="+mj-lt"/>
              <a:buAutoNum type="arabicPeriod"/>
            </a:pPr>
            <a:r>
              <a:rPr lang="ru-RU" altLang="ru-RU" b="1" kern="0" dirty="0" smtClean="0"/>
              <a:t>Источник ионов	</a:t>
            </a:r>
            <a:endParaRPr lang="ru-RU" altLang="ru-RU" b="1" kern="1200" dirty="0" smtClean="0">
              <a:latin typeface="Arial" pitchFamily="34" charset="0"/>
              <a:cs typeface="Arial" pitchFamily="34" charset="0"/>
            </a:endParaRPr>
          </a:p>
          <a:p>
            <a:pPr marL="358775" indent="-176213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ru-RU" kern="0" dirty="0" smtClean="0"/>
              <a:t>источник </a:t>
            </a:r>
            <a:r>
              <a:rPr lang="ru-RU" kern="0" dirty="0" err="1" smtClean="0"/>
              <a:t>Фримана</a:t>
            </a:r>
            <a:r>
              <a:rPr lang="ru-RU" kern="0" dirty="0" smtClean="0"/>
              <a:t> с эффективной компоновкой </a:t>
            </a:r>
          </a:p>
          <a:p>
            <a:pPr marL="358775" indent="-176213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ru-RU" kern="0" dirty="0" smtClean="0"/>
              <a:t>использование газа-носителя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 startAt="2"/>
            </a:pPr>
            <a:r>
              <a:rPr lang="ru-RU" b="1" kern="0" dirty="0" err="1" smtClean="0"/>
              <a:t>Диспергирующий</a:t>
            </a:r>
            <a:r>
              <a:rPr lang="ru-RU" b="1" kern="0" dirty="0" smtClean="0"/>
              <a:t> электромагнит</a:t>
            </a:r>
          </a:p>
          <a:p>
            <a:pPr marL="358775" indent="-176213" defTabSz="886638">
              <a:spcBef>
                <a:spcPts val="235"/>
              </a:spcBef>
              <a:spcAft>
                <a:spcPts val="235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ru-RU" altLang="ru-RU" kern="0" dirty="0" smtClean="0"/>
              <a:t>полный угол отклонения пучка ионов – 180</a:t>
            </a:r>
            <a:r>
              <a:rPr lang="ru-RU" altLang="ru-RU" kern="0" baseline="30000" dirty="0" smtClean="0"/>
              <a:t>о</a:t>
            </a:r>
          </a:p>
          <a:p>
            <a:pPr marL="358775" indent="-176213" defTabSz="886638">
              <a:spcBef>
                <a:spcPts val="235"/>
              </a:spcBef>
              <a:spcAft>
                <a:spcPts val="235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ru-RU" altLang="ru-RU" kern="0" dirty="0" smtClean="0"/>
              <a:t>неоднородное </a:t>
            </a:r>
            <a:r>
              <a:rPr lang="ru-RU" altLang="ru-RU" kern="0" dirty="0"/>
              <a:t>магнитное поле (</a:t>
            </a:r>
            <a:r>
              <a:rPr lang="ru-RU" altLang="ru-RU" kern="0" dirty="0" smtClean="0"/>
              <a:t>гиперболическое</a:t>
            </a:r>
            <a:r>
              <a:rPr lang="en-US" altLang="ru-RU" kern="0" dirty="0" smtClean="0"/>
              <a:t> – 1/R</a:t>
            </a:r>
            <a:r>
              <a:rPr lang="ru-RU" altLang="ru-RU" kern="0" dirty="0" smtClean="0"/>
              <a:t>). Точность распределения магнитного поля </a:t>
            </a:r>
            <a:r>
              <a:rPr lang="en-US" altLang="ru-RU" kern="0" dirty="0" smtClean="0"/>
              <a:t>- </a:t>
            </a:r>
            <a:r>
              <a:rPr lang="ru-RU" altLang="ru-RU" kern="0" dirty="0" smtClean="0"/>
              <a:t>не хуже 0,02 %</a:t>
            </a:r>
          </a:p>
          <a:p>
            <a:pPr marL="342900" indent="-342900" defTabSz="886638">
              <a:spcBef>
                <a:spcPts val="235"/>
              </a:spcBef>
              <a:spcAft>
                <a:spcPts val="235"/>
              </a:spcAft>
              <a:buClr>
                <a:schemeClr val="tx1"/>
              </a:buClr>
              <a:buFont typeface="+mj-lt"/>
              <a:buAutoNum type="arabicPeriod" startAt="3"/>
              <a:defRPr/>
            </a:pPr>
            <a:r>
              <a:rPr lang="ru-RU" altLang="ru-RU" b="1" kern="0" dirty="0" smtClean="0"/>
              <a:t>Приемник изотопов </a:t>
            </a:r>
          </a:p>
          <a:p>
            <a:pPr marL="358775" indent="-176213" defTabSz="886638">
              <a:spcBef>
                <a:spcPts val="235"/>
              </a:spcBef>
              <a:spcAft>
                <a:spcPts val="235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ru-RU" kern="0" dirty="0"/>
              <a:t>позиционирование приемных коробок в фокальной плоскости с высокой точностью и возможностью изменения положения</a:t>
            </a:r>
          </a:p>
          <a:p>
            <a:pPr marL="342900" indent="-342900" defTabSz="886638">
              <a:spcBef>
                <a:spcPts val="235"/>
              </a:spcBef>
              <a:spcAft>
                <a:spcPts val="235"/>
              </a:spcAft>
              <a:buClr>
                <a:schemeClr val="tx1"/>
              </a:buClr>
              <a:buFont typeface="+mj-lt"/>
              <a:buAutoNum type="arabicPeriod" startAt="4"/>
              <a:defRPr/>
            </a:pPr>
            <a:r>
              <a:rPr lang="ru-RU" altLang="ru-RU" b="1" kern="0" dirty="0" smtClean="0"/>
              <a:t>Вакуумная система</a:t>
            </a:r>
          </a:p>
          <a:p>
            <a:pPr marL="358775" indent="-176213" defTabSz="886638">
              <a:spcBef>
                <a:spcPts val="235"/>
              </a:spcBef>
              <a:spcAft>
                <a:spcPts val="235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ru-RU" altLang="ru-RU" kern="0" dirty="0" smtClean="0"/>
              <a:t>защитный лайнер и возможность регенерации</a:t>
            </a:r>
            <a:endParaRPr lang="ru-RU" altLang="ru-RU" kern="0" dirty="0"/>
          </a:p>
          <a:p>
            <a:pPr marL="342900" indent="-342900" defTabSz="886638">
              <a:spcBef>
                <a:spcPts val="235"/>
              </a:spcBef>
              <a:spcAft>
                <a:spcPts val="235"/>
              </a:spcAft>
              <a:buClr>
                <a:schemeClr val="tx1"/>
              </a:buClr>
              <a:buFont typeface="+mj-lt"/>
              <a:buAutoNum type="arabicPeriod" startAt="5"/>
              <a:defRPr/>
            </a:pPr>
            <a:r>
              <a:rPr lang="ru-RU" b="1" kern="0" dirty="0" smtClean="0"/>
              <a:t>Система контроля и управления масс-сепаратором </a:t>
            </a:r>
          </a:p>
          <a:p>
            <a:pPr marL="358775" indent="-176213" defTabSz="886638">
              <a:spcBef>
                <a:spcPts val="235"/>
              </a:spcBef>
              <a:spcAft>
                <a:spcPts val="235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ru-RU" kern="0" dirty="0" smtClean="0"/>
              <a:t>автоматизация </a:t>
            </a:r>
            <a:r>
              <a:rPr lang="ru-RU" kern="0" dirty="0"/>
              <a:t>всех процессов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="" xmlns:a16="http://schemas.microsoft.com/office/drawing/2014/main" id="{79204D30-39D0-4864-95B8-2B5B5814F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5050" y="4948558"/>
            <a:ext cx="444500" cy="17589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60363" indent="-177800" eaLnBrk="0" hangingPunct="0">
              <a:lnSpc>
                <a:spcPct val="110000"/>
              </a:lnSpc>
              <a:spcAft>
                <a:spcPct val="20000"/>
              </a:spcAft>
              <a:buBlip>
                <a:blip r:embed="rId3"/>
              </a:buBlip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2050" indent="-268288" eaLnBrk="0" hangingPunct="0">
              <a:spcAft>
                <a:spcPct val="30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65288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73275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304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876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448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020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buFontTx/>
              <a:buNone/>
            </a:pPr>
            <a:fld id="{F7432941-C905-41BC-AF3B-B15C89B84684}" type="slidenum">
              <a:rPr lang="ru-RU" altLang="ru-RU" sz="1200" b="1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buFontTx/>
                <a:buNone/>
              </a:pPr>
              <a:t>8</a:t>
            </a:fld>
            <a:endParaRPr lang="ru-RU" altLang="ru-RU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67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99152" y="76461"/>
            <a:ext cx="8387490" cy="56200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7190" tIns="53595" rIns="107190" bIns="53595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2000" dirty="0" smtClean="0">
                <a:solidFill>
                  <a:schemeClr val="tx2"/>
                </a:solidFill>
              </a:rPr>
              <a:t>Источник ионов (ИИ)</a:t>
            </a:r>
            <a:endParaRPr lang="ru-RU" altLang="ru-RU" sz="2000" dirty="0">
              <a:solidFill>
                <a:schemeClr val="tx2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4883122"/>
              </p:ext>
            </p:extLst>
          </p:nvPr>
        </p:nvGraphicFramePr>
        <p:xfrm>
          <a:off x="221541" y="981829"/>
          <a:ext cx="8827360" cy="2760565"/>
        </p:xfrm>
        <a:graphic>
          <a:graphicData uri="http://schemas.openxmlformats.org/drawingml/2006/table">
            <a:tbl>
              <a:tblPr firstRow="1" bandRow="1"/>
              <a:tblGrid>
                <a:gridCol w="1765472"/>
                <a:gridCol w="1765472"/>
                <a:gridCol w="1765472"/>
                <a:gridCol w="1765472"/>
                <a:gridCol w="1765472"/>
              </a:tblGrid>
              <a:tr h="800100">
                <a:tc>
                  <a:txBody>
                    <a:bodyPr/>
                    <a:lstStyle>
                      <a:lvl1pPr marL="0" algn="l" defTabSz="1135287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567644" algn="l" defTabSz="1135287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1135287" algn="l" defTabSz="1135287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702930" algn="l" defTabSz="1135287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2270573" algn="l" defTabSz="1135287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838220" algn="l" defTabSz="1135287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3405861" algn="l" defTabSz="1135287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973506" algn="l" defTabSz="1135287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4541150" algn="l" defTabSz="1135287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solidFill>
                            <a:schemeClr val="tx2"/>
                          </a:solidFill>
                        </a:rPr>
                        <a:t>Источник Фримана</a:t>
                      </a:r>
                      <a:endParaRPr lang="ru-RU" sz="1200" dirty="0">
                        <a:solidFill>
                          <a:schemeClr val="tx2"/>
                        </a:solidFill>
                      </a:endParaRPr>
                    </a:p>
                  </a:txBody>
                  <a:tcPr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87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135287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567644" algn="l" defTabSz="1135287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1135287" algn="l" defTabSz="1135287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702930" algn="l" defTabSz="1135287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2270573" algn="l" defTabSz="1135287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838220" algn="l" defTabSz="1135287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3405861" algn="l" defTabSz="1135287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973506" algn="l" defTabSz="1135287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4541150" algn="l" defTabSz="1135287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solidFill>
                            <a:schemeClr val="tx2"/>
                          </a:solidFill>
                        </a:rPr>
                        <a:t>Источник с холодным магнетронным катодом</a:t>
                      </a:r>
                      <a:endParaRPr lang="ru-RU" sz="1200" dirty="0">
                        <a:solidFill>
                          <a:schemeClr val="tx2"/>
                        </a:solidFill>
                      </a:endParaRPr>
                    </a:p>
                  </a:txBody>
                  <a:tcPr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87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135287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567644" algn="l" defTabSz="1135287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1135287" algn="l" defTabSz="1135287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702930" algn="l" defTabSz="1135287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2270573" algn="l" defTabSz="1135287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838220" algn="l" defTabSz="1135287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3405861" algn="l" defTabSz="1135287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973506" algn="l" defTabSz="1135287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4541150" algn="l" defTabSz="1135287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solidFill>
                            <a:schemeClr val="tx2"/>
                          </a:solidFill>
                        </a:rPr>
                        <a:t>Дуоплазмотрон</a:t>
                      </a:r>
                      <a:endParaRPr lang="ru-RU" sz="1200" dirty="0">
                        <a:solidFill>
                          <a:schemeClr val="tx2"/>
                        </a:solidFill>
                      </a:endParaRPr>
                    </a:p>
                  </a:txBody>
                  <a:tcPr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87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135287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567644" algn="l" defTabSz="1135287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1135287" algn="l" defTabSz="1135287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702930" algn="l" defTabSz="1135287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2270573" algn="l" defTabSz="1135287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838220" algn="l" defTabSz="1135287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3405861" algn="l" defTabSz="1135287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973506" algn="l" defTabSz="1135287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4541150" algn="l" defTabSz="1135287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200" spc="-30" baseline="0" dirty="0" smtClean="0">
                          <a:solidFill>
                            <a:schemeClr val="tx2"/>
                          </a:solidFill>
                        </a:rPr>
                        <a:t>Мультикасповый источник</a:t>
                      </a:r>
                      <a:endParaRPr lang="ru-RU" sz="1200" spc="-30" baseline="0" dirty="0">
                        <a:solidFill>
                          <a:schemeClr val="tx2"/>
                        </a:solidFill>
                      </a:endParaRPr>
                    </a:p>
                  </a:txBody>
                  <a:tcPr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87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135287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567644" algn="l" defTabSz="1135287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1135287" algn="l" defTabSz="1135287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702930" algn="l" defTabSz="1135287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2270573" algn="l" defTabSz="1135287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838220" algn="l" defTabSz="1135287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3405861" algn="l" defTabSz="1135287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973506" algn="l" defTabSz="1135287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4541150" algn="l" defTabSz="1135287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solidFill>
                            <a:schemeClr val="tx2"/>
                          </a:solidFill>
                        </a:rPr>
                        <a:t>Источник Пеннинга</a:t>
                      </a:r>
                      <a:endParaRPr lang="ru-RU" sz="1200" dirty="0">
                        <a:solidFill>
                          <a:schemeClr val="tx2"/>
                        </a:solidFill>
                      </a:endParaRPr>
                    </a:p>
                  </a:txBody>
                  <a:tcPr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87BD">
                        <a:lumMod val="20000"/>
                        <a:lumOff val="80000"/>
                      </a:srgbClr>
                    </a:solidFill>
                  </a:tcPr>
                </a:tc>
              </a:tr>
              <a:tr h="1160365">
                <a:tc>
                  <a:txBody>
                    <a:bodyPr/>
                    <a:lstStyle>
                      <a:lvl1pPr marL="0" algn="l" defTabSz="1135287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567644" algn="l" defTabSz="1135287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1135287" algn="l" defTabSz="1135287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702930" algn="l" defTabSz="1135287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2270573" algn="l" defTabSz="1135287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838220" algn="l" defTabSz="1135287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3405861" algn="l" defTabSz="1135287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973506" algn="l" defTabSz="1135287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4541150" algn="l" defTabSz="1135287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endParaRPr lang="ru-RU" sz="1700" dirty="0"/>
                    </a:p>
                  </a:txBody>
                  <a:tcPr marT="34290" marB="3429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6D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135287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567644" algn="l" defTabSz="1135287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1135287" algn="l" defTabSz="1135287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702930" algn="l" defTabSz="1135287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2270573" algn="l" defTabSz="1135287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838220" algn="l" defTabSz="1135287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3405861" algn="l" defTabSz="1135287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973506" algn="l" defTabSz="1135287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4541150" algn="l" defTabSz="1135287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endParaRPr lang="ru-RU" sz="1700" dirty="0"/>
                    </a:p>
                  </a:txBody>
                  <a:tcPr marT="34290" marB="3429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6D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135287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567644" algn="l" defTabSz="1135287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1135287" algn="l" defTabSz="1135287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702930" algn="l" defTabSz="1135287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2270573" algn="l" defTabSz="1135287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838220" algn="l" defTabSz="1135287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3405861" algn="l" defTabSz="1135287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973506" algn="l" defTabSz="1135287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4541150" algn="l" defTabSz="1135287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endParaRPr lang="ru-RU" sz="1700" dirty="0"/>
                    </a:p>
                  </a:txBody>
                  <a:tcPr marT="34290" marB="3429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6D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135287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567644" algn="l" defTabSz="1135287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1135287" algn="l" defTabSz="1135287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702930" algn="l" defTabSz="1135287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2270573" algn="l" defTabSz="1135287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838220" algn="l" defTabSz="1135287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3405861" algn="l" defTabSz="1135287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973506" algn="l" defTabSz="1135287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4541150" algn="l" defTabSz="1135287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endParaRPr lang="ru-RU" sz="1700" dirty="0"/>
                    </a:p>
                  </a:txBody>
                  <a:tcPr marT="34290" marB="3429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6D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135287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567644" algn="l" defTabSz="1135287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1135287" algn="l" defTabSz="1135287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702930" algn="l" defTabSz="1135287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2270573" algn="l" defTabSz="1135287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838220" algn="l" defTabSz="1135287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3405861" algn="l" defTabSz="1135287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973506" algn="l" defTabSz="1135287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4541150" algn="l" defTabSz="1135287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endParaRPr lang="ru-RU" sz="1700" dirty="0"/>
                    </a:p>
                  </a:txBody>
                  <a:tcPr marT="34290" marB="3429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6D1">
                        <a:tint val="40000"/>
                      </a:srgbClr>
                    </a:solidFill>
                  </a:tcPr>
                </a:tc>
              </a:tr>
              <a:tr h="800100">
                <a:tc>
                  <a:txBody>
                    <a:bodyPr/>
                    <a:lstStyle>
                      <a:lvl1pPr marL="0" algn="l" defTabSz="1135287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567644" algn="l" defTabSz="1135287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1135287" algn="l" defTabSz="1135287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702930" algn="l" defTabSz="1135287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2270573" algn="l" defTabSz="1135287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838220" algn="l" defTabSz="1135287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3405861" algn="l" defTabSz="1135287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973506" algn="l" defTabSz="1135287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4541150" algn="l" defTabSz="1135287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indent="0" algn="ctr" defTabSz="9141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2"/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ленточный пучок</a:t>
                      </a:r>
                      <a:endParaRPr lang="ru-RU" sz="1200" kern="1200" dirty="0">
                        <a:solidFill>
                          <a:schemeClr val="tx2"/>
                        </a:solidFill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6D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135287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567644" algn="l" defTabSz="1135287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1135287" algn="l" defTabSz="1135287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702930" algn="l" defTabSz="1135287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2270573" algn="l" defTabSz="1135287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838220" algn="l" defTabSz="1135287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3405861" algn="l" defTabSz="1135287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973506" algn="l" defTabSz="1135287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4541150" algn="l" defTabSz="1135287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indent="0" algn="ctr" defTabSz="9141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2"/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аксиально-симметричный пучок</a:t>
                      </a:r>
                      <a:endParaRPr lang="ru-RU" sz="1200" kern="1200" dirty="0">
                        <a:solidFill>
                          <a:schemeClr val="tx2"/>
                        </a:solidFill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6D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135287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567644" algn="l" defTabSz="1135287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1135287" algn="l" defTabSz="1135287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702930" algn="l" defTabSz="1135287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2270573" algn="l" defTabSz="1135287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838220" algn="l" defTabSz="1135287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3405861" algn="l" defTabSz="1135287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973506" algn="l" defTabSz="1135287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4541150" algn="l" defTabSz="1135287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indent="0" algn="ctr" defTabSz="9141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2"/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аксиально-симметричный пучок</a:t>
                      </a:r>
                      <a:endParaRPr lang="ru-RU" sz="1200" kern="1200" dirty="0">
                        <a:solidFill>
                          <a:schemeClr val="tx2"/>
                        </a:solidFill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6D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135287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567644" algn="l" defTabSz="1135287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1135287" algn="l" defTabSz="1135287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702930" algn="l" defTabSz="1135287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2270573" algn="l" defTabSz="1135287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838220" algn="l" defTabSz="1135287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3405861" algn="l" defTabSz="1135287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973506" algn="l" defTabSz="1135287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4541150" algn="l" defTabSz="1135287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indent="0" algn="ctr" defTabSz="9141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2"/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аксиально-симметричный или ленточный пучок</a:t>
                      </a:r>
                      <a:endParaRPr lang="ru-RU" sz="1200" kern="1200" dirty="0">
                        <a:solidFill>
                          <a:schemeClr val="tx2"/>
                        </a:solidFill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6D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135287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567644" algn="l" defTabSz="1135287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1135287" algn="l" defTabSz="1135287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702930" algn="l" defTabSz="1135287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2270573" algn="l" defTabSz="1135287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838220" algn="l" defTabSz="1135287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3405861" algn="l" defTabSz="1135287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973506" algn="l" defTabSz="1135287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4541150" algn="l" defTabSz="1135287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indent="0" algn="ctr" defTabSz="9141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2"/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аксиально-симметричный или ленточный пучок</a:t>
                      </a:r>
                      <a:endParaRPr lang="ru-RU" sz="1200" kern="1200" dirty="0">
                        <a:solidFill>
                          <a:schemeClr val="tx2"/>
                        </a:solidFill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T="34290" marB="3429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96D1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15" name="Рисунок 6" descr="IMG_7113">
            <a:extLst>
              <a:ext uri="{FF2B5EF4-FFF2-40B4-BE49-F238E27FC236}">
                <a16:creationId xmlns="" xmlns:a16="http://schemas.microsoft.com/office/drawing/2014/main" id="{B9F0600C-914B-49A7-9CFD-F1EB59B06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074" y="1811142"/>
            <a:ext cx="1674660" cy="1110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78B8ACF-1289-44C9-82C9-EE69448F398F}"/>
              </a:ext>
            </a:extLst>
          </p:cNvPr>
          <p:cNvSpPr txBox="1"/>
          <p:nvPr/>
        </p:nvSpPr>
        <p:spPr>
          <a:xfrm>
            <a:off x="183515" y="640516"/>
            <a:ext cx="5768115" cy="366541"/>
          </a:xfrm>
          <a:prstGeom prst="rect">
            <a:avLst/>
          </a:prstGeom>
          <a:noFill/>
        </p:spPr>
        <p:txBody>
          <a:bodyPr wrap="square" lIns="88675" tIns="44338" rIns="88675" bIns="44338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  <a:t> 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</a:rPr>
              <a:t>Варианты:</a:t>
            </a:r>
          </a:p>
        </p:txBody>
      </p:sp>
      <p:pic>
        <p:nvPicPr>
          <p:cNvPr id="17" name="Рисунок 1" descr="е">
            <a:extLst>
              <a:ext uri="{FF2B5EF4-FFF2-40B4-BE49-F238E27FC236}">
                <a16:creationId xmlns="" xmlns:a16="http://schemas.microsoft.com/office/drawing/2014/main" id="{EABB3732-CCCC-46A8-9FEB-49BC83F9C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0" t="28998" r="35956" b="28358"/>
          <a:stretch>
            <a:fillRect/>
          </a:stretch>
        </p:blipFill>
        <p:spPr bwMode="auto">
          <a:xfrm>
            <a:off x="7301803" y="1807349"/>
            <a:ext cx="1703209" cy="1110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26" descr="е">
            <a:extLst>
              <a:ext uri="{FF2B5EF4-FFF2-40B4-BE49-F238E27FC236}">
                <a16:creationId xmlns="" xmlns:a16="http://schemas.microsoft.com/office/drawing/2014/main" id="{66F58DC0-9649-45F0-8CD5-F89710DE4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0" t="12079" r="25201" b="16634"/>
          <a:stretch>
            <a:fillRect/>
          </a:stretch>
        </p:blipFill>
        <p:spPr bwMode="auto">
          <a:xfrm>
            <a:off x="2011680" y="1799722"/>
            <a:ext cx="1733702" cy="1141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 descr="Фриман набросок - 2.JPG"/>
          <p:cNvPicPr>
            <a:picLocks noChangeAspect="1"/>
          </p:cNvPicPr>
          <p:nvPr/>
        </p:nvPicPr>
        <p:blipFill rotWithShape="1">
          <a:blip r:embed="rId6" cstate="print"/>
          <a:srcRect l="31891" r="9144" b="10817"/>
          <a:stretch/>
        </p:blipFill>
        <p:spPr>
          <a:xfrm rot="5400000">
            <a:off x="546037" y="1482803"/>
            <a:ext cx="1148724" cy="1782562"/>
          </a:xfrm>
          <a:prstGeom prst="rect">
            <a:avLst/>
          </a:prstGeom>
        </p:spPr>
      </p:pic>
      <p:pic>
        <p:nvPicPr>
          <p:cNvPr id="20" name="Picture 2" descr="D:\Новый сепаратор\2022\Презентация для заседеания совета РАН (3-9 июля 2022, Санкт-Петербург)\Завьялов\Duoplasmatron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383" y="1837593"/>
            <a:ext cx="1755648" cy="105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Скругленный прямоугольник 20"/>
          <p:cNvSpPr/>
          <p:nvPr/>
        </p:nvSpPr>
        <p:spPr>
          <a:xfrm>
            <a:off x="221536" y="982624"/>
            <a:ext cx="1790144" cy="2767652"/>
          </a:xfrm>
          <a:prstGeom prst="roundRect">
            <a:avLst/>
          </a:prstGeom>
          <a:noFill/>
          <a:ln w="50800" cap="flat" cmpd="sng" algn="ctr">
            <a:solidFill>
              <a:srgbClr val="4596D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466" y="4145695"/>
            <a:ext cx="9115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Times New Roman" panose="02020603050405020304" pitchFamily="18" charset="0"/>
              </a:rPr>
              <a:t>Преимущества источника </a:t>
            </a:r>
            <a:r>
              <a:rPr kumimoji="0" lang="ru-RU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Times New Roman" panose="02020603050405020304" pitchFamily="18" charset="0"/>
              </a:rPr>
              <a:t>Фримана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Times New Roman" panose="02020603050405020304" pitchFamily="18" charset="0"/>
              </a:rPr>
              <a:t> –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Times New Roman" panose="02020603050405020304" pitchFamily="18" charset="0"/>
              </a:rPr>
              <a:t>высокая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Times New Roman" panose="02020603050405020304" pitchFamily="18" charset="0"/>
              </a:rPr>
              <a:t>эффективность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Times New Roman" panose="02020603050405020304" pitchFamily="18" charset="0"/>
              </a:rPr>
              <a:t>(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Times New Roman" panose="02020603050405020304" pitchFamily="18" charset="0"/>
              </a:rPr>
              <a:t>~3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Times New Roman" panose="02020603050405020304" pitchFamily="18" charset="0"/>
              </a:rPr>
              <a:t>0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Times New Roman" panose="02020603050405020304" pitchFamily="18" charset="0"/>
              </a:rPr>
              <a:t>%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Times New Roman" panose="02020603050405020304" pitchFamily="18" charset="0"/>
              </a:rPr>
              <a:t>), 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Times New Roman" panose="02020603050405020304" pitchFamily="18" charset="0"/>
              </a:rPr>
              <a:t>простая конструкция (регенерация), надежность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23" name="Стрелка вниз 22"/>
          <p:cNvSpPr/>
          <p:nvPr/>
        </p:nvSpPr>
        <p:spPr>
          <a:xfrm>
            <a:off x="980306" y="3750277"/>
            <a:ext cx="313038" cy="389237"/>
          </a:xfrm>
          <a:prstGeom prst="downArrow">
            <a:avLst/>
          </a:prstGeom>
          <a:solidFill>
            <a:srgbClr val="0070C0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4" name="Rectangle 2">
            <a:extLst>
              <a:ext uri="{FF2B5EF4-FFF2-40B4-BE49-F238E27FC236}">
                <a16:creationId xmlns="" xmlns:a16="http://schemas.microsoft.com/office/drawing/2014/main" id="{79204D30-39D0-4864-95B8-2B5B5814F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5050" y="4948558"/>
            <a:ext cx="444500" cy="17589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8"/>
              </a:buBlip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60363" indent="-177800" eaLnBrk="0" hangingPunct="0">
              <a:lnSpc>
                <a:spcPct val="110000"/>
              </a:lnSpc>
              <a:spcAft>
                <a:spcPct val="20000"/>
              </a:spcAft>
              <a:buBlip>
                <a:blip r:embed="rId9"/>
              </a:buBlip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2050" indent="-268288" eaLnBrk="0" hangingPunct="0">
              <a:spcAft>
                <a:spcPct val="30000"/>
              </a:spcAft>
              <a:buBlip>
                <a:blip r:embed="rId9"/>
              </a:buBlip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65288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73275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304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876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448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020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buFontTx/>
              <a:buNone/>
            </a:pPr>
            <a:fld id="{F7432941-C905-41BC-AF3B-B15C89B84684}" type="slidenum">
              <a:rPr lang="ru-RU" altLang="ru-RU" sz="1200" b="1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buFontTx/>
                <a:buNone/>
              </a:pPr>
              <a:t>9</a:t>
            </a:fld>
            <a:endParaRPr lang="ru-RU" altLang="ru-RU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52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17839&quot;&gt;&lt;version val=&quot;21119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0&quot;/&gt;&lt;/m_mruColor&gt;&lt;m_mapectfillschemeMRU/&gt;&lt;m_eweekdayFirstOfWeek val=&quot;2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.&lt;/m_chDecimalSymbol&gt;&lt;m_nGroupingDigits val=&quot;2147483647&quot;/&gt;&lt;m_chDecimalSymbol17909&gt;.&lt;/m_chDecimalSymbol17909&gt;&lt;m_nGroupingDigits17909 val=&quot;2147483647&quot;/&gt;&lt;/m_precDefault&gt;&lt;/CDefaultPrec&gt;&lt;/root&gt;"/>
  <p:tag name="THINKCELLUNDODONOTDELETE" val="4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b-content">
  <a:themeElements>
    <a:clrScheme name="b-conten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cont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8_Оформление по умолчанию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7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3C649E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3C649E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7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Firm Format - Russian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3375B7"/>
        </a:accent3>
        <a:accent4>
          <a:srgbClr val="1C436A"/>
        </a:accent4>
        <a:accent5>
          <a:srgbClr val="BAD3EC"/>
        </a:accent5>
        <a:accent6>
          <a:srgbClr val="BFBFBF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2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3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Росатом 4х3">
  <a:themeElements>
    <a:clrScheme name="b-conten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cont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4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2_b-content">
  <a:themeElements>
    <a:clrScheme name="b-conten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cont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3_main">
  <a:themeElements>
    <a:clrScheme name="АРМЗ">
      <a:dk1>
        <a:srgbClr val="605D5C"/>
      </a:dk1>
      <a:lt1>
        <a:srgbClr val="FFFFFF"/>
      </a:lt1>
      <a:dk2>
        <a:srgbClr val="00559B"/>
      </a:dk2>
      <a:lt2>
        <a:srgbClr val="FFFFFF"/>
      </a:lt2>
      <a:accent1>
        <a:srgbClr val="007CC3"/>
      </a:accent1>
      <a:accent2>
        <a:srgbClr val="E77817"/>
      </a:accent2>
      <a:accent3>
        <a:srgbClr val="75C5F0"/>
      </a:accent3>
      <a:accent4>
        <a:srgbClr val="FFF974"/>
      </a:accent4>
      <a:accent5>
        <a:srgbClr val="C6E6FA"/>
      </a:accent5>
      <a:accent6>
        <a:srgbClr val="A9A9A9"/>
      </a:accent6>
      <a:hlink>
        <a:srgbClr val="003F74"/>
      </a:hlink>
      <a:folHlink>
        <a:srgbClr val="0069C0"/>
      </a:folHlink>
    </a:clrScheme>
    <a:fontScheme name="АРМЗ">
      <a:majorFont>
        <a:latin typeface="Evrop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4_main">
  <a:themeElements>
    <a:clrScheme name="АРМЗ">
      <a:dk1>
        <a:srgbClr val="605D5C"/>
      </a:dk1>
      <a:lt1>
        <a:srgbClr val="FFFFFF"/>
      </a:lt1>
      <a:dk2>
        <a:srgbClr val="00559B"/>
      </a:dk2>
      <a:lt2>
        <a:srgbClr val="FFFFFF"/>
      </a:lt2>
      <a:accent1>
        <a:srgbClr val="007CC3"/>
      </a:accent1>
      <a:accent2>
        <a:srgbClr val="E77817"/>
      </a:accent2>
      <a:accent3>
        <a:srgbClr val="75C5F0"/>
      </a:accent3>
      <a:accent4>
        <a:srgbClr val="FFF974"/>
      </a:accent4>
      <a:accent5>
        <a:srgbClr val="C6E6FA"/>
      </a:accent5>
      <a:accent6>
        <a:srgbClr val="A9A9A9"/>
      </a:accent6>
      <a:hlink>
        <a:srgbClr val="003F74"/>
      </a:hlink>
      <a:folHlink>
        <a:srgbClr val="0069C0"/>
      </a:folHlink>
    </a:clrScheme>
    <a:fontScheme name="АРМЗ">
      <a:majorFont>
        <a:latin typeface="Evrop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5_main">
  <a:themeElements>
    <a:clrScheme name="АРМЗ">
      <a:dk1>
        <a:srgbClr val="605D5C"/>
      </a:dk1>
      <a:lt1>
        <a:srgbClr val="FFFFFF"/>
      </a:lt1>
      <a:dk2>
        <a:srgbClr val="00559B"/>
      </a:dk2>
      <a:lt2>
        <a:srgbClr val="FFFFFF"/>
      </a:lt2>
      <a:accent1>
        <a:srgbClr val="007CC3"/>
      </a:accent1>
      <a:accent2>
        <a:srgbClr val="E77817"/>
      </a:accent2>
      <a:accent3>
        <a:srgbClr val="75C5F0"/>
      </a:accent3>
      <a:accent4>
        <a:srgbClr val="FFF974"/>
      </a:accent4>
      <a:accent5>
        <a:srgbClr val="C6E6FA"/>
      </a:accent5>
      <a:accent6>
        <a:srgbClr val="A9A9A9"/>
      </a:accent6>
      <a:hlink>
        <a:srgbClr val="003F74"/>
      </a:hlink>
      <a:folHlink>
        <a:srgbClr val="0069C0"/>
      </a:folHlink>
    </a:clrScheme>
    <a:fontScheme name="АРМЗ">
      <a:majorFont>
        <a:latin typeface="Evrop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9_Оформление по умолчанию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7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3C649E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3C649E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7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_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_16x9_white_template" id="{815E4B3B-8E01-5242-B9F1-F7029D6381FB}" vid="{7389C019-FE70-D24D-871A-DAD941594136}"/>
    </a:ext>
  </a:extLst>
</a:theme>
</file>

<file path=ppt/theme/theme23.xml><?xml version="1.0" encoding="utf-8"?>
<a:theme xmlns:a="http://schemas.openxmlformats.org/drawingml/2006/main" name="1_чистый_0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10_Оформление по умолчанию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7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3C649E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3C649E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7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1_Firm Format - Russian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3375B7"/>
        </a:accent3>
        <a:accent4>
          <a:srgbClr val="1C436A"/>
        </a:accent4>
        <a:accent5>
          <a:srgbClr val="BAD3EC"/>
        </a:accent5>
        <a:accent6>
          <a:srgbClr val="BFBFBF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5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6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7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презентация_светлая_4х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b-content">
  <a:themeElements>
    <a:clrScheme name="b-conten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cont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презентация_светл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Тема Office">
  <a:themeElements>
    <a:clrScheme name="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4596D1"/>
      </a:accent1>
      <a:accent2>
        <a:srgbClr val="003274"/>
      </a:accent2>
      <a:accent3>
        <a:srgbClr val="FFFFFF"/>
      </a:accent3>
      <a:accent4>
        <a:srgbClr val="363637"/>
      </a:accent4>
      <a:accent5>
        <a:srgbClr val="B0C9E5"/>
      </a:accent5>
      <a:accent6>
        <a:srgbClr val="002C68"/>
      </a:accent6>
      <a:hlink>
        <a:srgbClr val="025EA1"/>
      </a:hlink>
      <a:folHlink>
        <a:srgbClr val="6CAED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ain">
  <a:themeElements>
    <a:clrScheme name="АРМЗ">
      <a:dk1>
        <a:srgbClr val="605D5C"/>
      </a:dk1>
      <a:lt1>
        <a:srgbClr val="FFFFFF"/>
      </a:lt1>
      <a:dk2>
        <a:srgbClr val="00559B"/>
      </a:dk2>
      <a:lt2>
        <a:srgbClr val="FFFFFF"/>
      </a:lt2>
      <a:accent1>
        <a:srgbClr val="007CC3"/>
      </a:accent1>
      <a:accent2>
        <a:srgbClr val="E77817"/>
      </a:accent2>
      <a:accent3>
        <a:srgbClr val="75C5F0"/>
      </a:accent3>
      <a:accent4>
        <a:srgbClr val="FFF974"/>
      </a:accent4>
      <a:accent5>
        <a:srgbClr val="C6E6FA"/>
      </a:accent5>
      <a:accent6>
        <a:srgbClr val="A9A9A9"/>
      </a:accent6>
      <a:hlink>
        <a:srgbClr val="003F74"/>
      </a:hlink>
      <a:folHlink>
        <a:srgbClr val="0069C0"/>
      </a:folHlink>
    </a:clrScheme>
    <a:fontScheme name="АРМЗ">
      <a:majorFont>
        <a:latin typeface="Evrop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main">
  <a:themeElements>
    <a:clrScheme name="АРМЗ">
      <a:dk1>
        <a:srgbClr val="605D5C"/>
      </a:dk1>
      <a:lt1>
        <a:srgbClr val="FFFFFF"/>
      </a:lt1>
      <a:dk2>
        <a:srgbClr val="00559B"/>
      </a:dk2>
      <a:lt2>
        <a:srgbClr val="FFFFFF"/>
      </a:lt2>
      <a:accent1>
        <a:srgbClr val="007CC3"/>
      </a:accent1>
      <a:accent2>
        <a:srgbClr val="E77817"/>
      </a:accent2>
      <a:accent3>
        <a:srgbClr val="75C5F0"/>
      </a:accent3>
      <a:accent4>
        <a:srgbClr val="FFF974"/>
      </a:accent4>
      <a:accent5>
        <a:srgbClr val="C6E6FA"/>
      </a:accent5>
      <a:accent6>
        <a:srgbClr val="A9A9A9"/>
      </a:accent6>
      <a:hlink>
        <a:srgbClr val="003F74"/>
      </a:hlink>
      <a:folHlink>
        <a:srgbClr val="0069C0"/>
      </a:folHlink>
    </a:clrScheme>
    <a:fontScheme name="АРМЗ">
      <a:majorFont>
        <a:latin typeface="Evrop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main">
  <a:themeElements>
    <a:clrScheme name="АРМЗ">
      <a:dk1>
        <a:srgbClr val="605D5C"/>
      </a:dk1>
      <a:lt1>
        <a:srgbClr val="FFFFFF"/>
      </a:lt1>
      <a:dk2>
        <a:srgbClr val="00559B"/>
      </a:dk2>
      <a:lt2>
        <a:srgbClr val="FFFFFF"/>
      </a:lt2>
      <a:accent1>
        <a:srgbClr val="007CC3"/>
      </a:accent1>
      <a:accent2>
        <a:srgbClr val="E77817"/>
      </a:accent2>
      <a:accent3>
        <a:srgbClr val="75C5F0"/>
      </a:accent3>
      <a:accent4>
        <a:srgbClr val="FFF974"/>
      </a:accent4>
      <a:accent5>
        <a:srgbClr val="C6E6FA"/>
      </a:accent5>
      <a:accent6>
        <a:srgbClr val="A9A9A9"/>
      </a:accent6>
      <a:hlink>
        <a:srgbClr val="003F74"/>
      </a:hlink>
      <a:folHlink>
        <a:srgbClr val="0069C0"/>
      </a:folHlink>
    </a:clrScheme>
    <a:fontScheme name="АРМЗ">
      <a:majorFont>
        <a:latin typeface="Evrop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Оформление по умолчанию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7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3C649E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3C649E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7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_16x9_white_template" id="{815E4B3B-8E01-5242-B9F1-F7029D6381FB}" vid="{7389C019-FE70-D24D-871A-DAD941594136}"/>
    </a:ext>
  </a:extLst>
</a:theme>
</file>

<file path=ppt/theme/theme9.xml><?xml version="1.0" encoding="utf-8"?>
<a:theme xmlns:a="http://schemas.openxmlformats.org/drawingml/2006/main" name="чистый_0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75066</TotalTime>
  <Words>1552</Words>
  <Application>Microsoft Office PowerPoint</Application>
  <PresentationFormat>Экран (16:9)</PresentationFormat>
  <Paragraphs>361</Paragraphs>
  <Slides>18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30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50" baseType="lpstr">
      <vt:lpstr>b-content</vt:lpstr>
      <vt:lpstr>b-default</vt:lpstr>
      <vt:lpstr>1_b-content</vt:lpstr>
      <vt:lpstr>main</vt:lpstr>
      <vt:lpstr>1_main</vt:lpstr>
      <vt:lpstr>2_main</vt:lpstr>
      <vt:lpstr>7_Оформление по умолчанию</vt:lpstr>
      <vt:lpstr>Текст картинка</vt:lpstr>
      <vt:lpstr>чистый_00</vt:lpstr>
      <vt:lpstr>8_Оформление по умолчанию</vt:lpstr>
      <vt:lpstr>Firm Format - Russian</vt:lpstr>
      <vt:lpstr>1_b-default</vt:lpstr>
      <vt:lpstr>2_b-default</vt:lpstr>
      <vt:lpstr>3_b-default</vt:lpstr>
      <vt:lpstr>Росатом 4х3</vt:lpstr>
      <vt:lpstr>4_b-default</vt:lpstr>
      <vt:lpstr>2_b-content</vt:lpstr>
      <vt:lpstr>3_main</vt:lpstr>
      <vt:lpstr>4_main</vt:lpstr>
      <vt:lpstr>5_main</vt:lpstr>
      <vt:lpstr>9_Оформление по умолчанию</vt:lpstr>
      <vt:lpstr>1_Текст картинка</vt:lpstr>
      <vt:lpstr>1_чистый_00</vt:lpstr>
      <vt:lpstr>10_Оформление по умолчанию</vt:lpstr>
      <vt:lpstr>1_Firm Format - Russian</vt:lpstr>
      <vt:lpstr>5_b-default</vt:lpstr>
      <vt:lpstr>6_b-default</vt:lpstr>
      <vt:lpstr>7_b-default</vt:lpstr>
      <vt:lpstr>презентация_светлая_4х3</vt:lpstr>
      <vt:lpstr>презентация_светлая</vt:lpstr>
      <vt:lpstr>Слайд think-cell</vt:lpstr>
      <vt:lpstr>Формула</vt:lpstr>
      <vt:lpstr>Презентация PowerPoint</vt:lpstr>
      <vt:lpstr>Резюме проекта</vt:lpstr>
      <vt:lpstr>Цель и задачи ВНИИЭФ</vt:lpstr>
      <vt:lpstr>Актуальность</vt:lpstr>
      <vt:lpstr>Мировой опыт в области  электромагнитного разделения</vt:lpstr>
      <vt:lpstr>Презентация PowerPoint</vt:lpstr>
      <vt:lpstr>Кооперация по созданию комплекса разделения изотопов</vt:lpstr>
      <vt:lpstr>Презентация PowerPoint</vt:lpstr>
      <vt:lpstr>Источник ионов (ИИ)</vt:lpstr>
      <vt:lpstr>Траектории ионных пучков</vt:lpstr>
      <vt:lpstr>Презентация PowerPoint</vt:lpstr>
      <vt:lpstr>Схема наработки мишенного материала</vt:lpstr>
      <vt:lpstr>Презентация PowerPoint</vt:lpstr>
      <vt:lpstr>Презентация PowerPoint</vt:lpstr>
      <vt:lpstr>Изотопная продукция</vt:lpstr>
      <vt:lpstr>Презентация PowerPoint</vt:lpstr>
      <vt:lpstr>Дополнительные возможности по наработке изотопов ТПЭ</vt:lpstr>
      <vt:lpstr>Дорожная карта до 2030 года</vt:lpstr>
    </vt:vector>
  </TitlesOfParts>
  <Company>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Шаблоны слайдов</dc:title>
  <dc:creator>НБ</dc:creator>
  <cp:lastModifiedBy>Малеев Алексей Евгеньевич</cp:lastModifiedBy>
  <cp:revision>5825</cp:revision>
  <cp:lastPrinted>2022-06-01T07:43:09Z</cp:lastPrinted>
  <dcterms:created xsi:type="dcterms:W3CDTF">2008-04-07T06:18:02Z</dcterms:created>
  <dcterms:modified xsi:type="dcterms:W3CDTF">2022-07-01T06:30:45Z</dcterms:modified>
</cp:coreProperties>
</file>