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27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6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Default Extension="wdp" ContentType="image/vnd.ms-photo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  <p:sldMasterId id="2147483751" r:id="rId2"/>
    <p:sldMasterId id="2147483763" r:id="rId3"/>
    <p:sldMasterId id="2147483776" r:id="rId4"/>
    <p:sldMasterId id="2147483826" r:id="rId5"/>
    <p:sldMasterId id="2147483876" r:id="rId6"/>
    <p:sldMasterId id="2147487547" r:id="rId7"/>
    <p:sldMasterId id="2147487596" r:id="rId8"/>
  </p:sldMasterIdLst>
  <p:notesMasterIdLst>
    <p:notesMasterId r:id="rId29"/>
  </p:notesMasterIdLst>
  <p:handoutMasterIdLst>
    <p:handoutMasterId r:id="rId30"/>
  </p:handoutMasterIdLst>
  <p:sldIdLst>
    <p:sldId id="976" r:id="rId9"/>
    <p:sldId id="994" r:id="rId10"/>
    <p:sldId id="996" r:id="rId11"/>
    <p:sldId id="1011" r:id="rId12"/>
    <p:sldId id="978" r:id="rId13"/>
    <p:sldId id="999" r:id="rId14"/>
    <p:sldId id="1019" r:id="rId15"/>
    <p:sldId id="1021" r:id="rId16"/>
    <p:sldId id="1015" r:id="rId17"/>
    <p:sldId id="1004" r:id="rId18"/>
    <p:sldId id="971" r:id="rId19"/>
    <p:sldId id="1007" r:id="rId20"/>
    <p:sldId id="993" r:id="rId21"/>
    <p:sldId id="1000" r:id="rId22"/>
    <p:sldId id="1002" r:id="rId23"/>
    <p:sldId id="1020" r:id="rId24"/>
    <p:sldId id="858" r:id="rId25"/>
    <p:sldId id="1016" r:id="rId26"/>
    <p:sldId id="1017" r:id="rId27"/>
    <p:sldId id="1018" r:id="rId28"/>
  </p:sldIdLst>
  <p:sldSz cx="9144000" cy="5143500" type="screen16x9"/>
  <p:notesSz cx="6858000" cy="9947275"/>
  <p:custDataLst>
    <p:tags r:id="rId3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1pPr>
    <a:lvl2pPr marL="389321" algn="l" rtl="0" fontAlgn="base">
      <a:spcBef>
        <a:spcPct val="0"/>
      </a:spcBef>
      <a:spcAft>
        <a:spcPct val="0"/>
      </a:spcAft>
      <a:defRPr sz="13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2pPr>
    <a:lvl3pPr marL="778643" algn="l" rtl="0" fontAlgn="base">
      <a:spcBef>
        <a:spcPct val="0"/>
      </a:spcBef>
      <a:spcAft>
        <a:spcPct val="0"/>
      </a:spcAft>
      <a:defRPr sz="13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3pPr>
    <a:lvl4pPr marL="1167966" algn="l" rtl="0" fontAlgn="base">
      <a:spcBef>
        <a:spcPct val="0"/>
      </a:spcBef>
      <a:spcAft>
        <a:spcPct val="0"/>
      </a:spcAft>
      <a:defRPr sz="13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4pPr>
    <a:lvl5pPr marL="1557286" algn="l" rtl="0" fontAlgn="base">
      <a:spcBef>
        <a:spcPct val="0"/>
      </a:spcBef>
      <a:spcAft>
        <a:spcPct val="0"/>
      </a:spcAft>
      <a:defRPr sz="13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5pPr>
    <a:lvl6pPr marL="1946607" algn="l" defTabSz="778643" rtl="0" eaLnBrk="1" latinLnBrk="0" hangingPunct="1">
      <a:defRPr sz="13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6pPr>
    <a:lvl7pPr marL="2335928" algn="l" defTabSz="778643" rtl="0" eaLnBrk="1" latinLnBrk="0" hangingPunct="1">
      <a:defRPr sz="13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7pPr>
    <a:lvl8pPr marL="2725251" algn="l" defTabSz="778643" rtl="0" eaLnBrk="1" latinLnBrk="0" hangingPunct="1">
      <a:defRPr sz="13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8pPr>
    <a:lvl9pPr marL="3114571" algn="l" defTabSz="778643" rtl="0" eaLnBrk="1" latinLnBrk="0" hangingPunct="1">
      <a:defRPr sz="13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28">
          <p15:clr>
            <a:srgbClr val="A4A3A4"/>
          </p15:clr>
        </p15:guide>
        <p15:guide id="2" orient="horz" pos="3411">
          <p15:clr>
            <a:srgbClr val="A4A3A4"/>
          </p15:clr>
        </p15:guide>
        <p15:guide id="3" orient="horz" pos="3351">
          <p15:clr>
            <a:srgbClr val="A4A3A4"/>
          </p15:clr>
        </p15:guide>
        <p15:guide id="4" orient="horz" pos="2783">
          <p15:clr>
            <a:srgbClr val="A4A3A4"/>
          </p15:clr>
        </p15:guide>
        <p15:guide id="5" orient="horz" pos="84">
          <p15:clr>
            <a:srgbClr val="A4A3A4"/>
          </p15:clr>
        </p15:guide>
        <p15:guide id="6" pos="198">
          <p15:clr>
            <a:srgbClr val="A4A3A4"/>
          </p15:clr>
        </p15:guide>
        <p15:guide id="7" pos="3231">
          <p15:clr>
            <a:srgbClr val="A4A3A4"/>
          </p15:clr>
        </p15:guide>
        <p15:guide id="8" pos="4540">
          <p15:clr>
            <a:srgbClr val="A4A3A4"/>
          </p15:clr>
        </p15:guide>
        <p15:guide id="9" pos="6044">
          <p15:clr>
            <a:srgbClr val="A4A3A4"/>
          </p15:clr>
        </p15:guide>
        <p15:guide id="10" pos="3687">
          <p15:clr>
            <a:srgbClr val="A4A3A4"/>
          </p15:clr>
        </p15:guide>
        <p15:guide id="11" pos="4150">
          <p15:clr>
            <a:srgbClr val="A4A3A4"/>
          </p15:clr>
        </p15:guide>
        <p15:guide id="12" pos="4480">
          <p15:clr>
            <a:srgbClr val="A4A3A4"/>
          </p15:clr>
        </p15:guide>
        <p15:guide id="13" pos="3245">
          <p15:clr>
            <a:srgbClr val="A4A3A4"/>
          </p15:clr>
        </p15:guide>
        <p15:guide id="14" orient="horz" pos="4019">
          <p15:clr>
            <a:srgbClr val="A4A3A4"/>
          </p15:clr>
        </p15:guide>
        <p15:guide id="15" orient="horz" pos="3582">
          <p15:clr>
            <a:srgbClr val="A4A3A4"/>
          </p15:clr>
        </p15:guide>
        <p15:guide id="16" orient="horz" pos="3519">
          <p15:clr>
            <a:srgbClr val="A4A3A4"/>
          </p15:clr>
        </p15:guide>
        <p15:guide id="17" orient="horz" pos="2922">
          <p15:clr>
            <a:srgbClr val="A4A3A4"/>
          </p15:clr>
        </p15:guide>
        <p15:guide id="18" orient="horz" pos="88">
          <p15:clr>
            <a:srgbClr val="A4A3A4"/>
          </p15:clr>
        </p15:guide>
        <p15:guide id="19" pos="201">
          <p15:clr>
            <a:srgbClr val="A4A3A4"/>
          </p15:clr>
        </p15:guide>
        <p15:guide id="20" pos="3289">
          <p15:clr>
            <a:srgbClr val="A4A3A4"/>
          </p15:clr>
        </p15:guide>
        <p15:guide id="21" pos="4620">
          <p15:clr>
            <a:srgbClr val="A4A3A4"/>
          </p15:clr>
        </p15:guide>
        <p15:guide id="22" pos="6150">
          <p15:clr>
            <a:srgbClr val="A4A3A4"/>
          </p15:clr>
        </p15:guide>
        <p15:guide id="23" pos="3752">
          <p15:clr>
            <a:srgbClr val="A4A3A4"/>
          </p15:clr>
        </p15:guide>
        <p15:guide id="24" pos="4223">
          <p15:clr>
            <a:srgbClr val="A4A3A4"/>
          </p15:clr>
        </p15:guide>
        <p15:guide id="25" pos="4559">
          <p15:clr>
            <a:srgbClr val="A4A3A4"/>
          </p15:clr>
        </p15:guide>
        <p15:guide id="26" pos="3302">
          <p15:clr>
            <a:srgbClr val="A4A3A4"/>
          </p15:clr>
        </p15:guide>
        <p15:guide id="27" orient="horz" pos="2734">
          <p15:clr>
            <a:srgbClr val="A4A3A4"/>
          </p15:clr>
        </p15:guide>
        <p15:guide id="28" orient="horz" pos="2436">
          <p15:clr>
            <a:srgbClr val="A4A3A4"/>
          </p15:clr>
        </p15:guide>
        <p15:guide id="29" orient="horz" pos="2394">
          <p15:clr>
            <a:srgbClr val="A4A3A4"/>
          </p15:clr>
        </p15:guide>
        <p15:guide id="30" orient="horz" pos="1988">
          <p15:clr>
            <a:srgbClr val="A4A3A4"/>
          </p15:clr>
        </p15:guide>
        <p15:guide id="31" orient="horz" pos="60">
          <p15:clr>
            <a:srgbClr val="A4A3A4"/>
          </p15:clr>
        </p15:guide>
        <p15:guide id="32" orient="horz" pos="2871">
          <p15:clr>
            <a:srgbClr val="A4A3A4"/>
          </p15:clr>
        </p15:guide>
        <p15:guide id="33" orient="horz" pos="2559">
          <p15:clr>
            <a:srgbClr val="A4A3A4"/>
          </p15:clr>
        </p15:guide>
        <p15:guide id="34" orient="horz" pos="2514">
          <p15:clr>
            <a:srgbClr val="A4A3A4"/>
          </p15:clr>
        </p15:guide>
        <p15:guide id="35" orient="horz" pos="2087">
          <p15:clr>
            <a:srgbClr val="A4A3A4"/>
          </p15:clr>
        </p15:guide>
        <p15:guide id="36" orient="horz" pos="63">
          <p15:clr>
            <a:srgbClr val="A4A3A4"/>
          </p15:clr>
        </p15:guide>
        <p15:guide id="37" pos="180">
          <p15:clr>
            <a:srgbClr val="A4A3A4"/>
          </p15:clr>
        </p15:guide>
        <p15:guide id="38" pos="2931">
          <p15:clr>
            <a:srgbClr val="A4A3A4"/>
          </p15:clr>
        </p15:guide>
        <p15:guide id="39" pos="4118">
          <p15:clr>
            <a:srgbClr val="A4A3A4"/>
          </p15:clr>
        </p15:guide>
        <p15:guide id="40" pos="5482">
          <p15:clr>
            <a:srgbClr val="A4A3A4"/>
          </p15:clr>
        </p15:guide>
        <p15:guide id="41" pos="3344">
          <p15:clr>
            <a:srgbClr val="A4A3A4"/>
          </p15:clr>
        </p15:guide>
        <p15:guide id="42" pos="3764">
          <p15:clr>
            <a:srgbClr val="A4A3A4"/>
          </p15:clr>
        </p15:guide>
        <p15:guide id="43" pos="4064">
          <p15:clr>
            <a:srgbClr val="A4A3A4"/>
          </p15:clr>
        </p15:guide>
        <p15:guide id="44" pos="2943">
          <p15:clr>
            <a:srgbClr val="A4A3A4"/>
          </p15:clr>
        </p15:guide>
        <p15:guide id="45" pos="182">
          <p15:clr>
            <a:srgbClr val="A4A3A4"/>
          </p15:clr>
        </p15:guide>
        <p15:guide id="46" pos="2983">
          <p15:clr>
            <a:srgbClr val="A4A3A4"/>
          </p15:clr>
        </p15:guide>
        <p15:guide id="47" pos="4191">
          <p15:clr>
            <a:srgbClr val="A4A3A4"/>
          </p15:clr>
        </p15:guide>
        <p15:guide id="48" pos="5579">
          <p15:clr>
            <a:srgbClr val="A4A3A4"/>
          </p15:clr>
        </p15:guide>
        <p15:guide id="49" pos="3403">
          <p15:clr>
            <a:srgbClr val="A4A3A4"/>
          </p15:clr>
        </p15:guide>
        <p15:guide id="50" pos="3831">
          <p15:clr>
            <a:srgbClr val="A4A3A4"/>
          </p15:clr>
        </p15:guide>
        <p15:guide id="51" pos="4135">
          <p15:clr>
            <a:srgbClr val="A4A3A4"/>
          </p15:clr>
        </p15:guide>
        <p15:guide id="52" pos="29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343">
          <p15:clr>
            <a:srgbClr val="A4A3A4"/>
          </p15:clr>
        </p15:guide>
        <p15:guide id="3" pos="4128">
          <p15:clr>
            <a:srgbClr val="A4A3A4"/>
          </p15:clr>
        </p15:guide>
        <p15:guide id="4" orient="horz" pos="3135">
          <p15:clr>
            <a:srgbClr val="A4A3A4"/>
          </p15:clr>
        </p15:guide>
        <p15:guide id="5" pos="346">
          <p15:clr>
            <a:srgbClr val="A4A3A4"/>
          </p15:clr>
        </p15:guide>
        <p15:guide id="6" pos="416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ычков Юрий Владимирович" initials="РЮ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A7BC"/>
    <a:srgbClr val="00863D"/>
    <a:srgbClr val="004D86"/>
    <a:srgbClr val="FA06E9"/>
    <a:srgbClr val="000000"/>
    <a:srgbClr val="99FF99"/>
    <a:srgbClr val="92048B"/>
    <a:srgbClr val="13E7A0"/>
    <a:srgbClr val="702D26"/>
    <a:srgbClr val="E7C0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260" autoAdjust="0"/>
    <p:restoredTop sz="90286" autoAdjust="0"/>
  </p:normalViewPr>
  <p:slideViewPr>
    <p:cSldViewPr snapToGrid="0">
      <p:cViewPr varScale="1">
        <p:scale>
          <a:sx n="66" d="100"/>
          <a:sy n="66" d="100"/>
        </p:scale>
        <p:origin x="-108" y="-774"/>
      </p:cViewPr>
      <p:guideLst>
        <p:guide orient="horz" pos="3828"/>
        <p:guide orient="horz" pos="3411"/>
        <p:guide orient="horz" pos="3351"/>
        <p:guide orient="horz" pos="2783"/>
        <p:guide orient="horz" pos="84"/>
        <p:guide orient="horz" pos="4019"/>
        <p:guide orient="horz" pos="3582"/>
        <p:guide orient="horz" pos="3519"/>
        <p:guide pos="198"/>
        <p:guide pos="3231"/>
        <p:guide pos="4540"/>
        <p:guide pos="6044"/>
        <p:guide pos="3687"/>
        <p:guide pos="4150"/>
        <p:guide pos="4480"/>
        <p:guide pos="32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528" y="1188"/>
      </p:cViewPr>
      <p:guideLst>
        <p:guide orient="horz" pos="3128"/>
        <p:guide orient="horz" pos="3135"/>
        <p:guide pos="343"/>
        <p:guide pos="4128"/>
        <p:guide pos="346"/>
        <p:guide pos="416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14" tIns="45906" rIns="91814" bIns="45906" rtlCol="0"/>
          <a:lstStyle>
            <a:lvl1pPr algn="l">
              <a:spcBef>
                <a:spcPct val="40000"/>
              </a:spcBef>
              <a:spcAft>
                <a:spcPct val="20000"/>
              </a:spcAft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14" tIns="45906" rIns="91814" bIns="45906" rtlCol="0"/>
          <a:lstStyle>
            <a:lvl1pPr algn="r">
              <a:spcBef>
                <a:spcPct val="40000"/>
              </a:spcBef>
              <a:spcAft>
                <a:spcPct val="20000"/>
              </a:spcAft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DDA80B6-A893-4811-8BDC-A45AFDDF8BF8}" type="datetimeFigureOut">
              <a:rPr lang="ru-RU"/>
              <a:pPr>
                <a:defRPr/>
              </a:pPr>
              <a:t>04.07.2022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764"/>
            <a:ext cx="2972547" cy="497920"/>
          </a:xfrm>
          <a:prstGeom prst="rect">
            <a:avLst/>
          </a:prstGeom>
        </p:spPr>
        <p:txBody>
          <a:bodyPr vert="horz" lIns="91814" tIns="45906" rIns="91814" bIns="45906" rtlCol="0" anchor="b"/>
          <a:lstStyle>
            <a:lvl1pPr algn="l">
              <a:spcBef>
                <a:spcPct val="40000"/>
              </a:spcBef>
              <a:spcAft>
                <a:spcPct val="20000"/>
              </a:spcAft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</p:spPr>
        <p:txBody>
          <a:bodyPr vert="horz" lIns="91814" tIns="45906" rIns="91814" bIns="45906" rtlCol="0" anchor="b"/>
          <a:lstStyle>
            <a:lvl1pPr algn="r">
              <a:spcBef>
                <a:spcPct val="40000"/>
              </a:spcBef>
              <a:spcAft>
                <a:spcPct val="20000"/>
              </a:spcAft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CA05726-9B8F-4EFA-ACDF-7462498D9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725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theme" Target="../theme/theme9.xml"/><Relationship Id="rId4" Type="http://schemas.openxmlformats.org/officeDocument/2006/relationships/image" Target="../media/image4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803275" y="663575"/>
            <a:ext cx="8756650" cy="4926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9346" y="5757108"/>
            <a:ext cx="6062010" cy="36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Образец текста</a:t>
            </a:r>
          </a:p>
          <a:p>
            <a:pPr lvl="2"/>
            <a:r>
              <a:rPr lang="ru-RU" noProof="0"/>
              <a:t>Второй уровень</a:t>
            </a:r>
          </a:p>
        </p:txBody>
      </p:sp>
      <p:sp>
        <p:nvSpPr>
          <p:cNvPr id="204804" name="Line 11"/>
          <p:cNvSpPr>
            <a:spLocks noChangeShapeType="1"/>
          </p:cNvSpPr>
          <p:nvPr/>
        </p:nvSpPr>
        <p:spPr bwMode="auto">
          <a:xfrm>
            <a:off x="549346" y="9517759"/>
            <a:ext cx="606201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507" tIns="46252" rIns="92507" bIns="46252"/>
          <a:lstStyle/>
          <a:p>
            <a:endParaRPr lang="ru-RU"/>
          </a:p>
        </p:txBody>
      </p:sp>
      <p:sp>
        <p:nvSpPr>
          <p:cNvPr id="204805" name="Line 12"/>
          <p:cNvSpPr>
            <a:spLocks noChangeShapeType="1"/>
          </p:cNvSpPr>
          <p:nvPr/>
        </p:nvSpPr>
        <p:spPr bwMode="auto">
          <a:xfrm>
            <a:off x="6281428" y="9517759"/>
            <a:ext cx="0" cy="429516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507" tIns="46252" rIns="92507" bIns="46252"/>
          <a:lstStyle/>
          <a:p>
            <a:endParaRPr lang="ru-RU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74044" y="9376177"/>
            <a:ext cx="2970946" cy="49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7" tIns="46252" rIns="92507" bIns="4625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100">
                <a:solidFill>
                  <a:schemeClr val="accent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A30EEEE-83C6-4789-80CE-AAED4BED3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4807" name="Picture 16" descr="о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242" y="-3181"/>
            <a:ext cx="6166114" cy="60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7480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lnSpc>
        <a:spcPct val="110000"/>
      </a:lnSpc>
      <a:spcBef>
        <a:spcPct val="1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163570" indent="-77053" algn="l" rtl="0" eaLnBrk="0" fontAlgn="base" hangingPunct="0">
      <a:lnSpc>
        <a:spcPct val="110000"/>
      </a:lnSpc>
      <a:spcBef>
        <a:spcPct val="10000"/>
      </a:spcBef>
      <a:spcAft>
        <a:spcPct val="0"/>
      </a:spcAft>
      <a:buBlip>
        <a:blip r:embed="rId3"/>
      </a:buBlip>
      <a:defRPr sz="800" kern="1200">
        <a:solidFill>
          <a:schemeClr val="tx1"/>
        </a:solidFill>
        <a:latin typeface="Arial" charset="0"/>
        <a:ea typeface="+mn-ea"/>
        <a:cs typeface="+mn-cs"/>
      </a:defRPr>
    </a:lvl2pPr>
    <a:lvl3pPr marL="233864" indent="-68943" algn="l" rtl="0" eaLnBrk="0" fontAlgn="base" hangingPunct="0">
      <a:spcBef>
        <a:spcPct val="0"/>
      </a:spcBef>
      <a:spcAft>
        <a:spcPct val="0"/>
      </a:spcAft>
      <a:buBlip>
        <a:blip r:embed="rId4"/>
      </a:buBlip>
      <a:defRPr sz="800" kern="1200">
        <a:solidFill>
          <a:schemeClr val="tx1"/>
        </a:solidFill>
        <a:latin typeface="Arial" charset="0"/>
        <a:ea typeface="+mn-ea"/>
        <a:cs typeface="+mn-cs"/>
      </a:defRPr>
    </a:lvl3pPr>
    <a:lvl4pPr marL="1362626" indent="-19466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751947" indent="-19466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46607" algn="l" defTabSz="7786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5928" algn="l" defTabSz="7786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5251" algn="l" defTabSz="7786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4571" algn="l" defTabSz="7786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803275" y="663575"/>
            <a:ext cx="8756650" cy="49260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FF2DA-3FBA-458D-B0AC-B61A99A6C96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545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60375" y="622300"/>
            <a:ext cx="7785100" cy="4379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5365" y="5345069"/>
            <a:ext cx="5844153" cy="5505233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6120232" y="9550732"/>
            <a:ext cx="544055" cy="20047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9384" indent="-2997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99053" indent="-239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80254" indent="-239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59875" indent="-239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14252" indent="-239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68630" indent="-239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23009" indent="-239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77386" indent="-239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7366F0-D1BF-4C76-990A-BB320B1193C8}" type="slidenum">
              <a:rPr lang="ru-RU" altLang="ru-RU" sz="13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868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60375" y="622300"/>
            <a:ext cx="7785100" cy="4379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5365" y="5345069"/>
            <a:ext cx="5844153" cy="5505233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6120232" y="9550732"/>
            <a:ext cx="544055" cy="20047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9384" indent="-2997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99053" indent="-239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80254" indent="-239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59875" indent="-239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14252" indent="-239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68630" indent="-239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23009" indent="-239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77386" indent="-239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7366F0-D1BF-4C76-990A-BB320B1193C8}" type="slidenum">
              <a:rPr lang="ru-RU" altLang="ru-RU" sz="13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ru-RU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30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60375" y="622300"/>
            <a:ext cx="7785100" cy="4379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5365" y="5345069"/>
            <a:ext cx="5844153" cy="5505233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6120232" y="9550732"/>
            <a:ext cx="544055" cy="20047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9384" indent="-2997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99053" indent="-239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80254" indent="-239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59875" indent="-239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14252" indent="-239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68630" indent="-239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23009" indent="-239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77386" indent="-239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7366F0-D1BF-4C76-990A-BB320B1193C8}" type="slidenum">
              <a:rPr lang="ru-RU" altLang="ru-RU" sz="13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ru-RU" altLang="ru-RU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86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rosatom.ru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www.rosatom.ru/" TargetMode="Externa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www.rosatom.ru/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633" y="383385"/>
            <a:ext cx="1392116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530" y="4165998"/>
            <a:ext cx="12013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200" b="1" dirty="0">
                <a:solidFill>
                  <a:srgbClr val="003274"/>
                </a:solidFill>
              </a:rPr>
              <a:t>www.rosatom.ru</a:t>
            </a:r>
            <a:endParaRPr lang="ru-RU" altLang="ru-RU" sz="1200" b="1" dirty="0">
              <a:solidFill>
                <a:srgbClr val="003274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94" y="1841897"/>
            <a:ext cx="7723187" cy="1604963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94" y="3489722"/>
            <a:ext cx="7723187" cy="270271"/>
          </a:xfrm>
        </p:spPr>
        <p:txBody>
          <a:bodyPr anchor="ctr"/>
          <a:lstStyle>
            <a:lvl1pPr marL="0" indent="0"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551395889"/>
      </p:ext>
    </p:extLst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76FD74D-5D3E-4BE5-848C-66F30419C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831773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, объект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274400"/>
            <a:ext cx="4286769" cy="3456000"/>
          </a:xfrm>
        </p:spPr>
        <p:txBody>
          <a:bodyPr tIns="245241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274400"/>
            <a:ext cx="4286769" cy="3456000"/>
          </a:xfrm>
        </p:spPr>
        <p:txBody>
          <a:bodyPr tIns="245241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DD3CF16-A0C2-4B64-BA41-ACD7C79ED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6201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370BDB1-C39C-4097-9374-AAE67B8E9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37557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274400"/>
            <a:ext cx="4286769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274400"/>
            <a:ext cx="4286769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71E52F2-CF6A-405D-9125-C189E8A6A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8789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69" y="30024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7B57DF5-6E45-4413-980A-E663545F7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23908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3096900"/>
            <a:ext cx="87795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B0730C0-ADA2-462A-AE71-3432888D9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093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009BD89-C486-47FF-85C7-5B90D07F9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97392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274400"/>
            <a:ext cx="4286769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3083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C0B1AB7-373C-46E7-B3EE-97F20CE0E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44998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4499985-D649-4B0A-9339-646190749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52191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4672249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274400"/>
            <a:ext cx="4286769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3083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DA0D0B6-E92B-46F3-B52A-A4B3BDA7B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2208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C01A5C7-79AE-4C90-A979-44D148AF8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08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4705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25" y="0"/>
            <a:ext cx="6167437" cy="4705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73E56E3-BF36-4402-B1A9-C732403C7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72440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30969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30969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5327A8C-467A-485A-AEF2-B84E89FEE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87695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30024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23322B9-EBA4-4BEC-9187-04CF36603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59757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3096900"/>
            <a:ext cx="8776246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844B159-F787-4FA6-94D9-BCE8A084C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48347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4672249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D1F36B7-6912-4E7C-82B7-FF3ECCFBB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51271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30969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4672249" y="30969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EFA0124-4007-412F-BD5C-F9682E981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0016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четыре под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390500"/>
            <a:ext cx="4286769" cy="1412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7"/>
          </p:nvPr>
        </p:nvSpPr>
        <p:spPr>
          <a:xfrm>
            <a:off x="182776" y="1061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Содержимое 7"/>
          <p:cNvSpPr>
            <a:spLocks noGrp="1"/>
          </p:cNvSpPr>
          <p:nvPr>
            <p:ph sz="quarter" idx="18"/>
          </p:nvPr>
        </p:nvSpPr>
        <p:spPr>
          <a:xfrm>
            <a:off x="4672249" y="1390500"/>
            <a:ext cx="4286769" cy="1412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9"/>
          </p:nvPr>
        </p:nvSpPr>
        <p:spPr>
          <a:xfrm>
            <a:off x="4672249" y="1061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Содержимое 7"/>
          <p:cNvSpPr>
            <a:spLocks noGrp="1"/>
          </p:cNvSpPr>
          <p:nvPr>
            <p:ph sz="quarter" idx="20"/>
          </p:nvPr>
        </p:nvSpPr>
        <p:spPr>
          <a:xfrm>
            <a:off x="182776" y="3334500"/>
            <a:ext cx="4286769" cy="1412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21"/>
          </p:nvPr>
        </p:nvSpPr>
        <p:spPr>
          <a:xfrm>
            <a:off x="182776" y="30024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Содержимое 7"/>
          <p:cNvSpPr>
            <a:spLocks noGrp="1"/>
          </p:cNvSpPr>
          <p:nvPr>
            <p:ph sz="quarter" idx="22"/>
          </p:nvPr>
        </p:nvSpPr>
        <p:spPr>
          <a:xfrm>
            <a:off x="4672249" y="3334500"/>
            <a:ext cx="4286769" cy="1412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3"/>
          </p:nvPr>
        </p:nvSpPr>
        <p:spPr>
          <a:xfrm>
            <a:off x="4672249" y="30024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E7C9BC9-F93D-4AFB-8AEC-CD13C4937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12677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кторны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2961900"/>
            <a:ext cx="4286769" cy="17712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4672249" y="2961900"/>
            <a:ext cx="4286769" cy="17712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3975386-3440-465B-91A3-95E6F148E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8266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кала вре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05418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6892064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5"/>
          </p:nvPr>
        </p:nvSpPr>
        <p:spPr>
          <a:xfrm>
            <a:off x="4729857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6"/>
          </p:nvPr>
        </p:nvSpPr>
        <p:spPr>
          <a:xfrm>
            <a:off x="2567636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256F16A-8371-4F15-BB95-E704DE9BE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95326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061100"/>
            <a:ext cx="8776246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B6859A8-8BDF-4772-AC9D-3119F8BF5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288268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274400"/>
            <a:ext cx="8776246" cy="3456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121D30B-E7F6-403C-BDB4-F749E3EE3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1001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7" y="5"/>
            <a:ext cx="7632699" cy="721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10"/>
          <p:cNvSpPr>
            <a:spLocks noGrp="1"/>
          </p:cNvSpPr>
          <p:nvPr>
            <p:ph type="body" sz="quarter" idx="19"/>
          </p:nvPr>
        </p:nvSpPr>
        <p:spPr>
          <a:xfrm>
            <a:off x="183180" y="4913439"/>
            <a:ext cx="4489477" cy="18090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8"/>
          </p:nvPr>
        </p:nvSpPr>
        <p:spPr>
          <a:xfrm>
            <a:off x="183176" y="895253"/>
            <a:ext cx="8780585" cy="20241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aseline="0">
                <a:latin typeface="Evrop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8332185" y="4836326"/>
            <a:ext cx="811823" cy="283369"/>
          </a:xfrm>
        </p:spPr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solidFill>
                  <a:srgbClr val="605D5C"/>
                </a:solidFill>
                <a:latin typeface="Arial" charset="0"/>
              </a:defRPr>
            </a:lvl1pPr>
          </a:lstStyle>
          <a:p>
            <a:pPr>
              <a:defRPr/>
            </a:pPr>
            <a:fld id="{404C4366-25CA-4F15-9061-F2DA0C696F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0792801"/>
      </p:ext>
    </p:extLst>
  </p:cSld>
  <p:clrMapOvr>
    <a:masterClrMapping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B6A502E-BB03-4E41-8C47-124B37921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997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49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984BAE3-9574-4A05-8EC2-822A44594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25818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CA5A3D2-A51A-44E3-834C-AFBACB718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78795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49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7C9F9A2-BFED-4021-9E3D-8E18F20DD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3629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лев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182776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1C370E7-4AFA-4378-8267-82868838A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909873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лев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49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C8C0429-B984-4B15-8C9C-EB1D1764A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655306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182776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DD98958-9A0D-4246-A748-2A0555CD3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185966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49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C7B5E6E-3552-4459-A81B-5B2A24043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40028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061100"/>
            <a:ext cx="8776246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29916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CE0F11A-B187-4DAF-B3DB-CB34D3158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42425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3002400"/>
            <a:ext cx="8776246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D2A04DE-1779-48F9-9F5D-CA081B34A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3791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4" y="220268"/>
            <a:ext cx="1674935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81" y="1635933"/>
            <a:ext cx="8280400" cy="773906"/>
          </a:xfrm>
        </p:spPr>
        <p:txBody>
          <a:bodyPr/>
          <a:lstStyle>
            <a:lvl1pPr>
              <a:lnSpc>
                <a:spcPct val="130000"/>
              </a:lnSpc>
              <a:defRPr sz="16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83" y="2463410"/>
            <a:ext cx="3743325" cy="486965"/>
          </a:xfrm>
        </p:spPr>
        <p:txBody>
          <a:bodyPr anchor="ctr"/>
          <a:lstStyle>
            <a:lvl1pPr marL="0" indent="0"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216872739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FD4FDBA-D050-402E-ADD5-192E40C93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52978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30024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66909AF-C8D3-4ADB-815F-0B241B57A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65592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4672249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AD6E9D-604C-4F92-8A38-D129A1E1F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719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A08ACF4-7CED-415B-949D-482A65031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25819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34182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1061100"/>
            <a:ext cx="4286769" cy="34182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182776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4672249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380FBCB-E8DA-40D0-B82C-E59C38BCE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869021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10611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182776" y="2573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4672249" y="2573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9"/>
          </p:nvPr>
        </p:nvSpPr>
        <p:spPr>
          <a:xfrm>
            <a:off x="182776" y="29943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20"/>
          </p:nvPr>
        </p:nvSpPr>
        <p:spPr>
          <a:xfrm>
            <a:off x="182776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21"/>
          </p:nvPr>
        </p:nvSpPr>
        <p:spPr>
          <a:xfrm>
            <a:off x="4672249" y="29943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22"/>
          </p:nvPr>
        </p:nvSpPr>
        <p:spPr>
          <a:xfrm>
            <a:off x="4672249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61A092B-01EB-4AC5-A1DD-D4185EBA5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5649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0611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4"/>
          </p:nvPr>
        </p:nvSpPr>
        <p:spPr>
          <a:xfrm>
            <a:off x="2040369" y="1061100"/>
            <a:ext cx="6918646" cy="804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5"/>
          </p:nvPr>
        </p:nvSpPr>
        <p:spPr>
          <a:xfrm>
            <a:off x="182769" y="39042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6"/>
          </p:nvPr>
        </p:nvSpPr>
        <p:spPr>
          <a:xfrm>
            <a:off x="2040369" y="3904200"/>
            <a:ext cx="6918646" cy="804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7"/>
          </p:nvPr>
        </p:nvSpPr>
        <p:spPr>
          <a:xfrm>
            <a:off x="182769" y="20088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>
          <a:xfrm>
            <a:off x="2040369" y="2008800"/>
            <a:ext cx="6918646" cy="804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9"/>
          </p:nvPr>
        </p:nvSpPr>
        <p:spPr>
          <a:xfrm>
            <a:off x="182769" y="29565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0"/>
          </p:nvPr>
        </p:nvSpPr>
        <p:spPr>
          <a:xfrm>
            <a:off x="2040369" y="2956500"/>
            <a:ext cx="6918646" cy="804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F5A2487-D576-4D7A-AD71-24E481315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36407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3795353" y="679854"/>
            <a:ext cx="5348653" cy="4463653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/>
          <p:cNvGrpSpPr>
            <a:grpSpLocks/>
          </p:cNvGrpSpPr>
          <p:nvPr userDrawn="1"/>
        </p:nvGrpSpPr>
        <p:grpSpPr bwMode="auto">
          <a:xfrm>
            <a:off x="3795353" y="679854"/>
            <a:ext cx="5348653" cy="4463653"/>
            <a:chOff x="4111200" y="907200"/>
            <a:chExt cx="5794800" cy="5950800"/>
          </a:xfrm>
        </p:grpSpPr>
        <p:pic>
          <p:nvPicPr>
            <p:cNvPr id="12" name="Рисунок 20" descr="ARMZ_txt_en.jp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76" y="2683800"/>
            <a:ext cx="8779569" cy="1120500"/>
          </a:xfrm>
        </p:spPr>
        <p:txBody>
          <a:bodyPr lIns="76639" rIns="76639" anchor="t">
            <a:normAutofit/>
          </a:bodyPr>
          <a:lstStyle>
            <a:lvl1pPr algn="ctr">
              <a:defRPr sz="21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72" y="4190400"/>
            <a:ext cx="4293415" cy="278100"/>
          </a:xfrm>
        </p:spPr>
        <p:txBody>
          <a:bodyPr anchor="b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82772" y="4517100"/>
            <a:ext cx="4293415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143140" y="4835700"/>
            <a:ext cx="3333046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183183" y="4767275"/>
            <a:ext cx="893885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8595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3795353" y="679854"/>
            <a:ext cx="5348653" cy="4463653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/>
          <p:cNvGrpSpPr>
            <a:grpSpLocks/>
          </p:cNvGrpSpPr>
          <p:nvPr userDrawn="1"/>
        </p:nvGrpSpPr>
        <p:grpSpPr bwMode="auto">
          <a:xfrm>
            <a:off x="3795353" y="679854"/>
            <a:ext cx="5348653" cy="4463653"/>
            <a:chOff x="4111200" y="907200"/>
            <a:chExt cx="5794800" cy="5950800"/>
          </a:xfrm>
        </p:grpSpPr>
        <p:pic>
          <p:nvPicPr>
            <p:cNvPr id="12" name="Рисунок 20" descr="ARMZ_txt_en.jp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76" y="2683800"/>
            <a:ext cx="8779569" cy="1120500"/>
          </a:xfrm>
        </p:spPr>
        <p:txBody>
          <a:bodyPr lIns="76639" rIns="76639" anchor="t">
            <a:normAutofit/>
          </a:bodyPr>
          <a:lstStyle>
            <a:lvl1pPr algn="ctr">
              <a:defRPr sz="21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72" y="4190400"/>
            <a:ext cx="4293415" cy="278100"/>
          </a:xfrm>
        </p:spPr>
        <p:txBody>
          <a:bodyPr anchor="b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82772" y="4517100"/>
            <a:ext cx="4293415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143140" y="4835700"/>
            <a:ext cx="3333046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183183" y="4767275"/>
            <a:ext cx="893885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94004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CE23038-9196-4010-9458-BE7A351E3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6825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ECE2EFA-98EE-4EFA-9B14-D0C38D65B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9464200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850708" y="1066500"/>
            <a:ext cx="1801108" cy="21897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658465" y="1047600"/>
            <a:ext cx="6303877" cy="2227500"/>
          </a:xfrm>
        </p:spPr>
        <p:txBody>
          <a:bodyPr tIns="153276"/>
          <a:lstStyle>
            <a:lvl1pPr marL="538020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850708" y="3553200"/>
            <a:ext cx="8108308" cy="101520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3169250-B75B-4C23-B121-AB624E9C0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78708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80926" y="1777758"/>
            <a:ext cx="4595131" cy="143957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5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468313" y="3778213"/>
            <a:ext cx="5903887" cy="360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468340" y="4194900"/>
            <a:ext cx="5903887" cy="750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7482058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ECE2EFA-98EE-4EFA-9B14-D0C38D65B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9464200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solidFill>
                  <a:srgbClr val="40404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0687"/>
            <a:ext cx="4186808" cy="2589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53858" indent="-309428">
              <a:defRPr sz="1200"/>
            </a:lvl2pPr>
            <a:lvl3pPr marL="628375" indent="-247542">
              <a:defRPr sz="1200"/>
            </a:lvl3pPr>
            <a:lvl4pPr marL="896546" indent="-247542">
              <a:defRPr sz="1200"/>
            </a:lvl4pPr>
            <a:lvl5pPr marL="1166303" indent="-247542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88" y="4620979"/>
            <a:ext cx="5327823" cy="21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26" y="4670863"/>
            <a:ext cx="1450975" cy="27279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930652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BED844D-7D6A-410A-8E52-D00D03E2D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0237884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3747D04-94BD-4F6B-A7C6-18031B0C1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1835651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21" y="844155"/>
            <a:ext cx="4135437" cy="38611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63" y="844155"/>
            <a:ext cx="4137025" cy="38611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74E8C27-79F1-4A1E-AC98-E93E3DF92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8841339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3795353" y="679854"/>
            <a:ext cx="5348653" cy="4463653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 hidden="1"/>
          <p:cNvGrpSpPr>
            <a:grpSpLocks/>
          </p:cNvGrpSpPr>
          <p:nvPr userDrawn="1"/>
        </p:nvGrpSpPr>
        <p:grpSpPr bwMode="auto">
          <a:xfrm>
            <a:off x="3795353" y="679854"/>
            <a:ext cx="5348653" cy="4463653"/>
            <a:chOff x="4111200" y="907200"/>
            <a:chExt cx="5794800" cy="5950800"/>
          </a:xfrm>
        </p:grpSpPr>
        <p:pic>
          <p:nvPicPr>
            <p:cNvPr id="12" name="Рисунок 20" descr="ARMZ_txt_en.jpg" hidden="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 hidden="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76" y="2683800"/>
            <a:ext cx="8779569" cy="1120500"/>
          </a:xfrm>
        </p:spPr>
        <p:txBody>
          <a:bodyPr lIns="76639" rIns="76639" anchor="t">
            <a:normAutofit/>
          </a:bodyPr>
          <a:lstStyle>
            <a:lvl1pPr algn="ctr">
              <a:defRPr sz="21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72" y="4190400"/>
            <a:ext cx="4293415" cy="278100"/>
          </a:xfrm>
        </p:spPr>
        <p:txBody>
          <a:bodyPr anchor="b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82772" y="4517100"/>
            <a:ext cx="4293415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143140" y="4835700"/>
            <a:ext cx="3333046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183183" y="4767275"/>
            <a:ext cx="893885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76479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850708" y="1066500"/>
            <a:ext cx="1801108" cy="21897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658465" y="1047600"/>
            <a:ext cx="6303877" cy="2227500"/>
          </a:xfrm>
        </p:spPr>
        <p:txBody>
          <a:bodyPr tIns="153276"/>
          <a:lstStyle>
            <a:lvl1pPr marL="538020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850708" y="3553200"/>
            <a:ext cx="8108308" cy="101520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1852EF7-316B-4FF5-A51E-288B5E58A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890594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AD526CF-4C3D-4B76-A689-F05B870F3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954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8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321" indent="0">
              <a:buNone/>
              <a:defRPr sz="1600"/>
            </a:lvl2pPr>
            <a:lvl3pPr marL="778643" indent="0">
              <a:buNone/>
              <a:defRPr sz="1300"/>
            </a:lvl3pPr>
            <a:lvl4pPr marL="1167966" indent="0">
              <a:buNone/>
              <a:defRPr sz="1200"/>
            </a:lvl4pPr>
            <a:lvl5pPr marL="1557286" indent="0">
              <a:buNone/>
              <a:defRPr sz="1200"/>
            </a:lvl5pPr>
            <a:lvl6pPr marL="1946607" indent="0">
              <a:buNone/>
              <a:defRPr sz="1200"/>
            </a:lvl6pPr>
            <a:lvl7pPr marL="2335928" indent="0">
              <a:buNone/>
              <a:defRPr sz="1200"/>
            </a:lvl7pPr>
            <a:lvl8pPr marL="2725251" indent="0">
              <a:buNone/>
              <a:defRPr sz="1200"/>
            </a:lvl8pPr>
            <a:lvl9pPr marL="3114571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24A675F4-13A7-4D4B-BF45-886838CB64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3874857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A58A66B-87E1-4652-87D5-C1673ADF8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44583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A701446-1780-4E86-BFAA-99BDD82D9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65191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4C02FB2-904F-485C-9DC6-6D308BFB3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068272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23733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182769" y="3912300"/>
            <a:ext cx="8776246" cy="81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A5176AD-5103-41BE-BDDD-C942FD2A2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10665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, объект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274400"/>
            <a:ext cx="4286769" cy="3456000"/>
          </a:xfrm>
        </p:spPr>
        <p:txBody>
          <a:bodyPr tIns="245241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274400"/>
            <a:ext cx="4286769" cy="3456000"/>
          </a:xfrm>
        </p:spPr>
        <p:txBody>
          <a:bodyPr tIns="245241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AD92F48-EF5F-4ED9-9925-3BAD48582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38611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2133860-C93C-4FBB-BE53-862EC1B2C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94183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274400"/>
            <a:ext cx="4286769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274400"/>
            <a:ext cx="4286769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CA4E6F-84BD-4E9A-9A59-1D1F69398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986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69" y="30024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FEF26FD-23BE-408D-9A82-4F12DFF48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791186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3096900"/>
            <a:ext cx="87795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25CD4F8-30A3-4E3C-BE0C-66DEE0B36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669962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1BBB628-2277-4281-8D69-B927BD0CB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1996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21" y="844155"/>
            <a:ext cx="4135437" cy="38611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63" y="844155"/>
            <a:ext cx="4137025" cy="38611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74E8C27-79F1-4A1E-AC98-E93E3DF92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8841339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274400"/>
            <a:ext cx="4286769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3083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90A113B-6EA9-44BA-B4CA-3EF6361BA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809970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31F4374-96DE-4470-8F7B-F07934E1B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557891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4672249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274400"/>
            <a:ext cx="4286769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3083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DA1D3EC-DFB2-48F0-880B-6B13502C5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30473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9840AF3-4175-4D29-A9AD-F5C937559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3770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30969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30969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465C1A3-7D57-46B8-9F10-ACB9BFB52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38202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30024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2B970E3-DEBE-4507-A817-A6556A3DB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78610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3096900"/>
            <a:ext cx="8776246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6B31CF2-7C6C-4810-BD59-C6DC201CF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817194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4672249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DF7FC9E-E1CE-4808-9CB7-BA0E08CFD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44342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30969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4672249" y="30969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2B387F6-9E7D-4067-B833-3040A1B6F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81469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четыре под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390500"/>
            <a:ext cx="4286769" cy="1412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7"/>
          </p:nvPr>
        </p:nvSpPr>
        <p:spPr>
          <a:xfrm>
            <a:off x="182776" y="1061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Содержимое 7"/>
          <p:cNvSpPr>
            <a:spLocks noGrp="1"/>
          </p:cNvSpPr>
          <p:nvPr>
            <p:ph sz="quarter" idx="18"/>
          </p:nvPr>
        </p:nvSpPr>
        <p:spPr>
          <a:xfrm>
            <a:off x="4672249" y="1390500"/>
            <a:ext cx="4286769" cy="1412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9"/>
          </p:nvPr>
        </p:nvSpPr>
        <p:spPr>
          <a:xfrm>
            <a:off x="4672249" y="1061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Содержимое 7"/>
          <p:cNvSpPr>
            <a:spLocks noGrp="1"/>
          </p:cNvSpPr>
          <p:nvPr>
            <p:ph sz="quarter" idx="20"/>
          </p:nvPr>
        </p:nvSpPr>
        <p:spPr>
          <a:xfrm>
            <a:off x="182776" y="3334500"/>
            <a:ext cx="4286769" cy="1412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21"/>
          </p:nvPr>
        </p:nvSpPr>
        <p:spPr>
          <a:xfrm>
            <a:off x="182776" y="30024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Содержимое 7"/>
          <p:cNvSpPr>
            <a:spLocks noGrp="1"/>
          </p:cNvSpPr>
          <p:nvPr>
            <p:ph sz="quarter" idx="22"/>
          </p:nvPr>
        </p:nvSpPr>
        <p:spPr>
          <a:xfrm>
            <a:off x="4672249" y="3334500"/>
            <a:ext cx="4286769" cy="1412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3"/>
          </p:nvPr>
        </p:nvSpPr>
        <p:spPr>
          <a:xfrm>
            <a:off x="4672249" y="30024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C89972B-D18E-4470-B2D6-144D8310C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7970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7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9321" indent="0">
              <a:buNone/>
              <a:defRPr sz="1700" b="1"/>
            </a:lvl2pPr>
            <a:lvl3pPr marL="778643" indent="0">
              <a:buNone/>
              <a:defRPr sz="1600" b="1"/>
            </a:lvl3pPr>
            <a:lvl4pPr marL="1167966" indent="0">
              <a:buNone/>
              <a:defRPr sz="1300" b="1"/>
            </a:lvl4pPr>
            <a:lvl5pPr marL="1557286" indent="0">
              <a:buNone/>
              <a:defRPr sz="1300" b="1"/>
            </a:lvl5pPr>
            <a:lvl6pPr marL="1946607" indent="0">
              <a:buNone/>
              <a:defRPr sz="1300" b="1"/>
            </a:lvl6pPr>
            <a:lvl7pPr marL="2335928" indent="0">
              <a:buNone/>
              <a:defRPr sz="1300" b="1"/>
            </a:lvl7pPr>
            <a:lvl8pPr marL="2725251" indent="0">
              <a:buNone/>
              <a:defRPr sz="1300" b="1"/>
            </a:lvl8pPr>
            <a:lvl9pPr marL="3114571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7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6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9321" indent="0">
              <a:buNone/>
              <a:defRPr sz="1700" b="1"/>
            </a:lvl2pPr>
            <a:lvl3pPr marL="778643" indent="0">
              <a:buNone/>
              <a:defRPr sz="1600" b="1"/>
            </a:lvl3pPr>
            <a:lvl4pPr marL="1167966" indent="0">
              <a:buNone/>
              <a:defRPr sz="1300" b="1"/>
            </a:lvl4pPr>
            <a:lvl5pPr marL="1557286" indent="0">
              <a:buNone/>
              <a:defRPr sz="1300" b="1"/>
            </a:lvl5pPr>
            <a:lvl6pPr marL="1946607" indent="0">
              <a:buNone/>
              <a:defRPr sz="1300" b="1"/>
            </a:lvl6pPr>
            <a:lvl7pPr marL="2335928" indent="0">
              <a:buNone/>
              <a:defRPr sz="1300" b="1"/>
            </a:lvl7pPr>
            <a:lvl8pPr marL="2725251" indent="0">
              <a:buNone/>
              <a:defRPr sz="1300" b="1"/>
            </a:lvl8pPr>
            <a:lvl9pPr marL="3114571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6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81412E1-1C95-4A34-9C10-CC9CC0B70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0066761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кторны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2961900"/>
            <a:ext cx="4286769" cy="17712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4672249" y="2961900"/>
            <a:ext cx="4286769" cy="17712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F38E3A9-D6B4-4D88-9917-5DA0963CE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36106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кала вре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05418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6892064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5"/>
          </p:nvPr>
        </p:nvSpPr>
        <p:spPr>
          <a:xfrm>
            <a:off x="4729857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6"/>
          </p:nvPr>
        </p:nvSpPr>
        <p:spPr>
          <a:xfrm>
            <a:off x="2567636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E9357C0-746A-46DF-B833-961FBF12E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811072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061100"/>
            <a:ext cx="8776246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5603FA9-D21E-420A-B721-E9AD6A577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507339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274400"/>
            <a:ext cx="8776246" cy="3456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686A280-9011-4CF9-BAAB-51E88059C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658809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83C816C-20BC-4387-81B8-62FCBFCBB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368048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49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6F96A3C-EDEC-4846-A2DB-1A6493D40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24730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712BED9-7E7A-4F2A-B4E2-8509CEEB7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891729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49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4EDDFCC-D505-4FA5-8712-EB6BBC62D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853005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лев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182776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23856C1-DA25-41F1-A6F8-C9224DF96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35089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лев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49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D7AB19-A47F-44C0-95F9-E76423BA7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055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BED844D-7D6A-410A-8E52-D00D03E2D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0237884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182776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F554B84-2E25-44C3-B865-0EBD4C5DC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017709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49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12489D-8CC5-43CD-941E-6D1486B68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47010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061100"/>
            <a:ext cx="8776246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29916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ACD3504-E1D6-49C2-9865-D9D6A4661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514898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3002400"/>
            <a:ext cx="8776246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C241A63-C4E7-48CF-9D5E-A92A90F6E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405356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527148-EF9E-432C-9885-6A0B48F77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071943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30024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7E8A77E-1855-4FFE-A0D5-BC772315B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433702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4672249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069278A-4A48-4721-9DA2-5A7321EF9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994452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49CC31D-0586-427D-8E4E-A7A9D979C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85952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34182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1061100"/>
            <a:ext cx="4286769" cy="34182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182776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4672249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E72CD7A-ACB5-4AD3-A592-A36D6FE31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64208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10611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182776" y="2573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4672249" y="2573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9"/>
          </p:nvPr>
        </p:nvSpPr>
        <p:spPr>
          <a:xfrm>
            <a:off x="182776" y="29943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20"/>
          </p:nvPr>
        </p:nvSpPr>
        <p:spPr>
          <a:xfrm>
            <a:off x="182776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21"/>
          </p:nvPr>
        </p:nvSpPr>
        <p:spPr>
          <a:xfrm>
            <a:off x="4672249" y="29943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22"/>
          </p:nvPr>
        </p:nvSpPr>
        <p:spPr>
          <a:xfrm>
            <a:off x="4672249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90F1B60-A2FF-4CFE-BE27-AE05E4848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1294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3747D04-94BD-4F6B-A7C6-18031B0C1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1835651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0611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4"/>
          </p:nvPr>
        </p:nvSpPr>
        <p:spPr>
          <a:xfrm>
            <a:off x="2040369" y="1061100"/>
            <a:ext cx="6918646" cy="804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5"/>
          </p:nvPr>
        </p:nvSpPr>
        <p:spPr>
          <a:xfrm>
            <a:off x="182769" y="39042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6"/>
          </p:nvPr>
        </p:nvSpPr>
        <p:spPr>
          <a:xfrm>
            <a:off x="2040369" y="3904200"/>
            <a:ext cx="6918646" cy="804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7"/>
          </p:nvPr>
        </p:nvSpPr>
        <p:spPr>
          <a:xfrm>
            <a:off x="182769" y="20088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>
          <a:xfrm>
            <a:off x="2040369" y="2008800"/>
            <a:ext cx="6918646" cy="804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9"/>
          </p:nvPr>
        </p:nvSpPr>
        <p:spPr>
          <a:xfrm>
            <a:off x="182769" y="29565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0"/>
          </p:nvPr>
        </p:nvSpPr>
        <p:spPr>
          <a:xfrm>
            <a:off x="2040369" y="2956500"/>
            <a:ext cx="6918646" cy="804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84C63BE-168F-4896-A7F5-5957779AA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830348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3795353" y="679854"/>
            <a:ext cx="5348653" cy="4463653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/>
          <p:cNvGrpSpPr>
            <a:grpSpLocks/>
          </p:cNvGrpSpPr>
          <p:nvPr userDrawn="1"/>
        </p:nvGrpSpPr>
        <p:grpSpPr bwMode="auto">
          <a:xfrm>
            <a:off x="3795353" y="679854"/>
            <a:ext cx="5348653" cy="4463653"/>
            <a:chOff x="4111200" y="907200"/>
            <a:chExt cx="5794800" cy="5950800"/>
          </a:xfrm>
        </p:grpSpPr>
        <p:pic>
          <p:nvPicPr>
            <p:cNvPr id="12" name="Рисунок 20" descr="ARMZ_txt_en.jp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76" y="2683800"/>
            <a:ext cx="8779569" cy="1120500"/>
          </a:xfrm>
        </p:spPr>
        <p:txBody>
          <a:bodyPr lIns="76639" rIns="76639" anchor="t">
            <a:normAutofit/>
          </a:bodyPr>
          <a:lstStyle>
            <a:lvl1pPr algn="ctr">
              <a:defRPr sz="21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72" y="4190400"/>
            <a:ext cx="4293415" cy="278100"/>
          </a:xfrm>
        </p:spPr>
        <p:txBody>
          <a:bodyPr anchor="b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82772" y="4517100"/>
            <a:ext cx="4293415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143140" y="4835700"/>
            <a:ext cx="3333046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183183" y="4767275"/>
            <a:ext cx="893885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9822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3795353" y="679854"/>
            <a:ext cx="5348653" cy="4463653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/>
          <p:cNvGrpSpPr>
            <a:grpSpLocks/>
          </p:cNvGrpSpPr>
          <p:nvPr userDrawn="1"/>
        </p:nvGrpSpPr>
        <p:grpSpPr bwMode="auto">
          <a:xfrm>
            <a:off x="3795353" y="679854"/>
            <a:ext cx="5348653" cy="4463653"/>
            <a:chOff x="4111200" y="907200"/>
            <a:chExt cx="5794800" cy="5950800"/>
          </a:xfrm>
        </p:grpSpPr>
        <p:pic>
          <p:nvPicPr>
            <p:cNvPr id="12" name="Рисунок 20" descr="ARMZ_txt_en.jp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76" y="2683800"/>
            <a:ext cx="8779569" cy="1120500"/>
          </a:xfrm>
        </p:spPr>
        <p:txBody>
          <a:bodyPr lIns="76639" rIns="76639" anchor="t">
            <a:normAutofit/>
          </a:bodyPr>
          <a:lstStyle>
            <a:lvl1pPr algn="ctr">
              <a:defRPr sz="21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72" y="4190400"/>
            <a:ext cx="4293415" cy="278100"/>
          </a:xfrm>
        </p:spPr>
        <p:txBody>
          <a:bodyPr anchor="b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82772" y="4517100"/>
            <a:ext cx="4293415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143140" y="4835700"/>
            <a:ext cx="3333046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183183" y="4767275"/>
            <a:ext cx="893885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95844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A888D25-D9B5-44CA-96A2-2AB31D11B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99262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850708" y="1066500"/>
            <a:ext cx="1801108" cy="21897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658465" y="1047600"/>
            <a:ext cx="6303877" cy="2227500"/>
          </a:xfrm>
        </p:spPr>
        <p:txBody>
          <a:bodyPr tIns="153276"/>
          <a:lstStyle>
            <a:lvl1pPr marL="538020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850708" y="3553200"/>
            <a:ext cx="8108308" cy="101520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2692454-CCAB-4E22-BEE3-490721C49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097449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80926" y="1777758"/>
            <a:ext cx="4595131" cy="143957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5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468313" y="3778213"/>
            <a:ext cx="5903887" cy="360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468340" y="4194900"/>
            <a:ext cx="5903887" cy="750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7482058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ECE2EFA-98EE-4EFA-9B14-D0C38D65B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9464200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solidFill>
                  <a:srgbClr val="40404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0687"/>
            <a:ext cx="4186808" cy="2589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53858" indent="-309428">
              <a:defRPr sz="1200"/>
            </a:lvl2pPr>
            <a:lvl3pPr marL="628375" indent="-247542">
              <a:defRPr sz="1200"/>
            </a:lvl3pPr>
            <a:lvl4pPr marL="896546" indent="-247542">
              <a:defRPr sz="1200"/>
            </a:lvl4pPr>
            <a:lvl5pPr marL="1166303" indent="-247542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88" y="4620979"/>
            <a:ext cx="5327823" cy="21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26" y="4670863"/>
            <a:ext cx="1450975" cy="27279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930652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BED844D-7D6A-410A-8E52-D00D03E2D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0237884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3747D04-94BD-4F6B-A7C6-18031B0C1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18356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C2E2457-3521-4873-8D87-2A60731F5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84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5" y="204801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32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321" indent="0">
              <a:buNone/>
              <a:defRPr sz="1000"/>
            </a:lvl2pPr>
            <a:lvl3pPr marL="778643" indent="0">
              <a:buNone/>
              <a:defRPr sz="800"/>
            </a:lvl3pPr>
            <a:lvl4pPr marL="1167966" indent="0">
              <a:buNone/>
              <a:defRPr sz="700"/>
            </a:lvl4pPr>
            <a:lvl5pPr marL="1557286" indent="0">
              <a:buNone/>
              <a:defRPr sz="700"/>
            </a:lvl5pPr>
            <a:lvl6pPr marL="1946607" indent="0">
              <a:buNone/>
              <a:defRPr sz="700"/>
            </a:lvl6pPr>
            <a:lvl7pPr marL="2335928" indent="0">
              <a:buNone/>
              <a:defRPr sz="700"/>
            </a:lvl7pPr>
            <a:lvl8pPr marL="2725251" indent="0">
              <a:buNone/>
              <a:defRPr sz="700"/>
            </a:lvl8pPr>
            <a:lvl9pPr marL="3114571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8CF2284C-DECC-47BB-A90B-0064C043AF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7713326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21" y="844155"/>
            <a:ext cx="4135437" cy="38611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63" y="844155"/>
            <a:ext cx="4137025" cy="38611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74E8C27-79F1-4A1E-AC98-E93E3DF92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8841339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12" y="383385"/>
            <a:ext cx="1390651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7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92" y="4166011"/>
            <a:ext cx="1101264" cy="169277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100" b="1" dirty="0">
                <a:solidFill>
                  <a:prstClr val="black"/>
                </a:solidFill>
              </a:rPr>
              <a:t>www.rosatom.ru</a:t>
            </a:r>
            <a:endParaRPr lang="ru-RU" sz="11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204020"/>
      </p:ext>
    </p:extLst>
  </p:cSld>
  <p:clrMapOvr>
    <a:masterClrMapping/>
  </p:clrMapOvr>
  <p:transition spd="slow">
    <p:push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DDE0356-DDC6-4FCB-BD09-BE3FFDE44F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10566377"/>
      </p:ext>
    </p:extLst>
  </p:cSld>
  <p:clrMapOvr>
    <a:masterClrMapping/>
  </p:clrMapOvr>
  <p:transition spd="slow">
    <p:push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97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6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71271" indent="0">
              <a:buNone/>
              <a:defRPr sz="1500"/>
            </a:lvl2pPr>
            <a:lvl3pPr marL="742546" indent="0">
              <a:buNone/>
              <a:defRPr sz="1200"/>
            </a:lvl3pPr>
            <a:lvl4pPr marL="1113817" indent="0">
              <a:buNone/>
              <a:defRPr sz="1100"/>
            </a:lvl4pPr>
            <a:lvl5pPr marL="1485090" indent="0">
              <a:buNone/>
              <a:defRPr sz="1100"/>
            </a:lvl5pPr>
            <a:lvl6pPr marL="1856361" indent="0">
              <a:buNone/>
              <a:defRPr sz="1100"/>
            </a:lvl6pPr>
            <a:lvl7pPr marL="2227636" indent="0">
              <a:buNone/>
              <a:defRPr sz="1100"/>
            </a:lvl7pPr>
            <a:lvl8pPr marL="2598908" indent="0">
              <a:buNone/>
              <a:defRPr sz="1100"/>
            </a:lvl8pPr>
            <a:lvl9pPr marL="297017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6A03587-9E34-4B40-A44A-808331A63C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1555977"/>
      </p:ext>
    </p:extLst>
  </p:cSld>
  <p:clrMapOvr>
    <a:masterClrMapping/>
  </p:clrMapOvr>
  <p:transition spd="slow">
    <p:push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6" y="844155"/>
            <a:ext cx="4135437" cy="386119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8" y="844155"/>
            <a:ext cx="4137025" cy="386119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1B7C498-272C-4B0A-92A8-86AAFD9CC1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61734632"/>
      </p:ext>
    </p:extLst>
  </p:cSld>
  <p:clrMapOvr>
    <a:masterClrMapping/>
  </p:clrMapOvr>
  <p:transition spd="slow">
    <p:push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7" cy="4798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1271" indent="0">
              <a:buNone/>
              <a:defRPr sz="1700" b="1"/>
            </a:lvl2pPr>
            <a:lvl3pPr marL="742546" indent="0">
              <a:buNone/>
              <a:defRPr sz="1500" b="1"/>
            </a:lvl3pPr>
            <a:lvl4pPr marL="1113817" indent="0">
              <a:buNone/>
              <a:defRPr sz="1200" b="1"/>
            </a:lvl4pPr>
            <a:lvl5pPr marL="1485090" indent="0">
              <a:buNone/>
              <a:defRPr sz="1200" b="1"/>
            </a:lvl5pPr>
            <a:lvl6pPr marL="1856361" indent="0">
              <a:buNone/>
              <a:defRPr sz="1200" b="1"/>
            </a:lvl6pPr>
            <a:lvl7pPr marL="2227636" indent="0">
              <a:buNone/>
              <a:defRPr sz="1200" b="1"/>
            </a:lvl7pPr>
            <a:lvl8pPr marL="2598908" indent="0">
              <a:buNone/>
              <a:defRPr sz="1200" b="1"/>
            </a:lvl8pPr>
            <a:lvl9pPr marL="297017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7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6" cy="4798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1271" indent="0">
              <a:buNone/>
              <a:defRPr sz="1700" b="1"/>
            </a:lvl2pPr>
            <a:lvl3pPr marL="742546" indent="0">
              <a:buNone/>
              <a:defRPr sz="1500" b="1"/>
            </a:lvl3pPr>
            <a:lvl4pPr marL="1113817" indent="0">
              <a:buNone/>
              <a:defRPr sz="1200" b="1"/>
            </a:lvl4pPr>
            <a:lvl5pPr marL="1485090" indent="0">
              <a:buNone/>
              <a:defRPr sz="1200" b="1"/>
            </a:lvl5pPr>
            <a:lvl6pPr marL="1856361" indent="0">
              <a:buNone/>
              <a:defRPr sz="1200" b="1"/>
            </a:lvl6pPr>
            <a:lvl7pPr marL="2227636" indent="0">
              <a:buNone/>
              <a:defRPr sz="1200" b="1"/>
            </a:lvl7pPr>
            <a:lvl8pPr marL="2598908" indent="0">
              <a:buNone/>
              <a:defRPr sz="1200" b="1"/>
            </a:lvl8pPr>
            <a:lvl9pPr marL="297017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D75AB34-D730-40F2-9C61-FC9586158D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43167371"/>
      </p:ext>
    </p:extLst>
  </p:cSld>
  <p:clrMapOvr>
    <a:masterClrMapping/>
  </p:clrMapOvr>
  <p:transition spd="slow">
    <p:push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852398F-3CD4-4E1A-87B2-2494238917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66291807"/>
      </p:ext>
    </p:extLst>
  </p:cSld>
  <p:clrMapOvr>
    <a:masterClrMapping/>
  </p:clrMapOvr>
  <p:transition spd="slow">
    <p:push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0E1DE8A-3F53-487E-A030-14F43CDB82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2947440"/>
      </p:ext>
    </p:extLst>
  </p:cSld>
  <p:clrMapOvr>
    <a:masterClrMapping/>
  </p:clrMapOvr>
  <p:transition spd="slow">
    <p:push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6" y="20480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076332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71271" indent="0">
              <a:buNone/>
              <a:defRPr sz="900"/>
            </a:lvl2pPr>
            <a:lvl3pPr marL="742546" indent="0">
              <a:buNone/>
              <a:defRPr sz="800"/>
            </a:lvl3pPr>
            <a:lvl4pPr marL="1113817" indent="0">
              <a:buNone/>
              <a:defRPr sz="700"/>
            </a:lvl4pPr>
            <a:lvl5pPr marL="1485090" indent="0">
              <a:buNone/>
              <a:defRPr sz="700"/>
            </a:lvl5pPr>
            <a:lvl6pPr marL="1856361" indent="0">
              <a:buNone/>
              <a:defRPr sz="700"/>
            </a:lvl6pPr>
            <a:lvl7pPr marL="2227636" indent="0">
              <a:buNone/>
              <a:defRPr sz="700"/>
            </a:lvl7pPr>
            <a:lvl8pPr marL="2598908" indent="0">
              <a:buNone/>
              <a:defRPr sz="700"/>
            </a:lvl8pPr>
            <a:lvl9pPr marL="297017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47B39FF-CD29-4C39-A894-24F2074971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393209"/>
      </p:ext>
    </p:extLst>
  </p:cSld>
  <p:clrMapOvr>
    <a:masterClrMapping/>
  </p:clrMapOvr>
  <p:transition spd="slow">
    <p:push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459581"/>
            <a:ext cx="5486400" cy="3086100"/>
          </a:xfrm>
        </p:spPr>
        <p:txBody>
          <a:bodyPr/>
          <a:lstStyle>
            <a:lvl1pPr marL="0" indent="0">
              <a:buNone/>
              <a:defRPr sz="2600"/>
            </a:lvl1pPr>
            <a:lvl2pPr marL="371271" indent="0">
              <a:buNone/>
              <a:defRPr sz="2300"/>
            </a:lvl2pPr>
            <a:lvl3pPr marL="742546" indent="0">
              <a:buNone/>
              <a:defRPr sz="2000"/>
            </a:lvl3pPr>
            <a:lvl4pPr marL="1113817" indent="0">
              <a:buNone/>
              <a:defRPr sz="1700"/>
            </a:lvl4pPr>
            <a:lvl5pPr marL="1485090" indent="0">
              <a:buNone/>
              <a:defRPr sz="1700"/>
            </a:lvl5pPr>
            <a:lvl6pPr marL="1856361" indent="0">
              <a:buNone/>
              <a:defRPr sz="1700"/>
            </a:lvl6pPr>
            <a:lvl7pPr marL="2227636" indent="0">
              <a:buNone/>
              <a:defRPr sz="1700"/>
            </a:lvl7pPr>
            <a:lvl8pPr marL="2598908" indent="0">
              <a:buNone/>
              <a:defRPr sz="1700"/>
            </a:lvl8pPr>
            <a:lvl9pPr marL="2970178" indent="0">
              <a:buNone/>
              <a:defRPr sz="17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4025505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71271" indent="0">
              <a:buNone/>
              <a:defRPr sz="900"/>
            </a:lvl2pPr>
            <a:lvl3pPr marL="742546" indent="0">
              <a:buNone/>
              <a:defRPr sz="800"/>
            </a:lvl3pPr>
            <a:lvl4pPr marL="1113817" indent="0">
              <a:buNone/>
              <a:defRPr sz="700"/>
            </a:lvl4pPr>
            <a:lvl5pPr marL="1485090" indent="0">
              <a:buNone/>
              <a:defRPr sz="700"/>
            </a:lvl5pPr>
            <a:lvl6pPr marL="1856361" indent="0">
              <a:buNone/>
              <a:defRPr sz="700"/>
            </a:lvl6pPr>
            <a:lvl7pPr marL="2227636" indent="0">
              <a:buNone/>
              <a:defRPr sz="700"/>
            </a:lvl7pPr>
            <a:lvl8pPr marL="2598908" indent="0">
              <a:buNone/>
              <a:defRPr sz="700"/>
            </a:lvl8pPr>
            <a:lvl9pPr marL="297017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AE4AA9A-180D-469D-91AA-5386E032E1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52663249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321" indent="0">
              <a:buNone/>
              <a:defRPr sz="2400"/>
            </a:lvl2pPr>
            <a:lvl3pPr marL="778643" indent="0">
              <a:buNone/>
              <a:defRPr sz="2100"/>
            </a:lvl3pPr>
            <a:lvl4pPr marL="1167966" indent="0">
              <a:buNone/>
              <a:defRPr sz="1700"/>
            </a:lvl4pPr>
            <a:lvl5pPr marL="1557286" indent="0">
              <a:buNone/>
              <a:defRPr sz="1700"/>
            </a:lvl5pPr>
            <a:lvl6pPr marL="1946607" indent="0">
              <a:buNone/>
              <a:defRPr sz="1700"/>
            </a:lvl6pPr>
            <a:lvl7pPr marL="2335928" indent="0">
              <a:buNone/>
              <a:defRPr sz="1700"/>
            </a:lvl7pPr>
            <a:lvl8pPr marL="2725251" indent="0">
              <a:buNone/>
              <a:defRPr sz="1700"/>
            </a:lvl8pPr>
            <a:lvl9pPr marL="3114571" indent="0">
              <a:buNone/>
              <a:defRPr sz="17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389321" indent="0">
              <a:buNone/>
              <a:defRPr sz="1000"/>
            </a:lvl2pPr>
            <a:lvl3pPr marL="778643" indent="0">
              <a:buNone/>
              <a:defRPr sz="800"/>
            </a:lvl3pPr>
            <a:lvl4pPr marL="1167966" indent="0">
              <a:buNone/>
              <a:defRPr sz="700"/>
            </a:lvl4pPr>
            <a:lvl5pPr marL="1557286" indent="0">
              <a:buNone/>
              <a:defRPr sz="700"/>
            </a:lvl5pPr>
            <a:lvl6pPr marL="1946607" indent="0">
              <a:buNone/>
              <a:defRPr sz="700"/>
            </a:lvl6pPr>
            <a:lvl7pPr marL="2335928" indent="0">
              <a:buNone/>
              <a:defRPr sz="700"/>
            </a:lvl7pPr>
            <a:lvl8pPr marL="2725251" indent="0">
              <a:buNone/>
              <a:defRPr sz="700"/>
            </a:lvl8pPr>
            <a:lvl9pPr marL="3114571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CDF81024-335B-41EE-B0FF-F8FCF48287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3075838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EEFA515-0D2C-431D-8A91-68D8D4C288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93224185"/>
      </p:ext>
    </p:extLst>
  </p:cSld>
  <p:clrMapOvr>
    <a:masterClrMapping/>
  </p:clrMapOvr>
  <p:transition spd="slow">
    <p:push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4705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25" y="0"/>
            <a:ext cx="6167437" cy="4705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DD7BCC2-2C9B-4E71-9625-69D10B942F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31558222"/>
      </p:ext>
    </p:extLst>
  </p:cSld>
  <p:clrMapOvr>
    <a:masterClrMapping/>
  </p:clrMapOvr>
  <p:transition spd="slow">
    <p:push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60"/>
            <a:ext cx="8229600" cy="339447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80"/>
            <a:ext cx="2133600" cy="273844"/>
          </a:xfrm>
          <a:prstGeom prst="rect">
            <a:avLst/>
          </a:prstGeom>
        </p:spPr>
        <p:txBody>
          <a:bodyPr lIns="74254" tIns="37128" rIns="74254" bIns="37128"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sz="16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80"/>
            <a:ext cx="2895600" cy="273844"/>
          </a:xfrm>
          <a:prstGeom prst="rect">
            <a:avLst/>
          </a:prstGeom>
        </p:spPr>
        <p:txBody>
          <a:bodyPr lIns="74254" tIns="37128" rIns="74254" bIns="37128"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sz="160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AA7B92F-7520-4B74-BD27-7B861710A8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9788926"/>
      </p:ext>
    </p:extLst>
  </p:cSld>
  <p:clrMapOvr>
    <a:masterClrMapping/>
  </p:clrMapOvr>
  <p:transition spd="slow">
    <p:push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33" y="6"/>
            <a:ext cx="7633189" cy="721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938" y="844155"/>
            <a:ext cx="4141177" cy="386119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0787" y="844155"/>
            <a:ext cx="4142643" cy="386119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161BA01-0ADB-45CF-80BA-3D5C658672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99862384"/>
      </p:ext>
    </p:extLst>
  </p:cSld>
  <p:clrMapOvr>
    <a:masterClrMapping/>
  </p:clrMapOvr>
  <p:transition spd="slow">
    <p:push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66" y="220268"/>
            <a:ext cx="1674813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20" y="1635938"/>
            <a:ext cx="7866062" cy="917972"/>
          </a:xfrm>
          <a:ln/>
          <a:effectLst/>
        </p:spPr>
        <p:txBody>
          <a:bodyPr/>
          <a:lstStyle>
            <a:lvl1pPr>
              <a:defRPr sz="27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2842023"/>
            <a:ext cx="6653212" cy="485775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84108890"/>
      </p:ext>
    </p:extLst>
  </p:cSld>
  <p:clrMapOvr>
    <a:masterClrMapping/>
  </p:clrMapOvr>
  <p:transition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устой слайд с эмблемо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310569" y="4822035"/>
            <a:ext cx="812799" cy="321208"/>
          </a:xfrm>
          <a:prstGeom prst="rect">
            <a:avLst/>
          </a:prstGeom>
          <a:noFill/>
          <a:ln>
            <a:noFill/>
          </a:ln>
        </p:spPr>
        <p:txBody>
          <a:bodyPr lIns="74259" tIns="37131" rIns="74259" bIns="3713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81B8F9F-5EB5-4696-AAAB-BC69FD50B860}" type="slidenum">
              <a:rPr lang="ru-RU" altLang="ru-RU" sz="1600" b="1">
                <a:solidFill>
                  <a:srgbClr val="003274"/>
                </a:solidFill>
              </a:rPr>
              <a:pPr algn="ctr">
                <a:defRPr/>
              </a:pPr>
              <a:t>‹#›</a:t>
            </a:fld>
            <a:endParaRPr lang="ru-RU" altLang="ru-RU" sz="1600" b="1" dirty="0">
              <a:solidFill>
                <a:srgbClr val="003274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7956553" y="51197"/>
            <a:ext cx="1079499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59" tIns="37131" rIns="74259" bIns="37131" anchor="ctr"/>
          <a:lstStyle/>
          <a:p>
            <a:pPr algn="ctr">
              <a:defRPr/>
            </a:pPr>
            <a:endParaRPr lang="ru-RU" sz="2000" dirty="0">
              <a:solidFill>
                <a:srgbClr val="FFFFFF"/>
              </a:solidFill>
            </a:endParaRPr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4178" y="51203"/>
            <a:ext cx="1184275" cy="56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52" y="201062"/>
            <a:ext cx="7813531" cy="230832"/>
          </a:xfrm>
        </p:spPr>
        <p:txBody>
          <a:bodyPr>
            <a:spAutoFit/>
          </a:bodyPr>
          <a:lstStyle>
            <a:lvl1pPr algn="l">
              <a:defRPr sz="15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59859089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96"/>
            <a:ext cx="8229600" cy="43886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80"/>
            <a:ext cx="2133600" cy="273844"/>
          </a:xfrm>
          <a:prstGeom prst="rect">
            <a:avLst/>
          </a:prstGeom>
        </p:spPr>
        <p:txBody>
          <a:bodyPr lIns="77864" tIns="38933" rIns="77864" bIns="38933"/>
          <a:lstStyle>
            <a:lvl1pPr>
              <a:defRPr/>
            </a:lvl1pPr>
          </a:lstStyle>
          <a:p>
            <a:pPr>
              <a:defRPr/>
            </a:pPr>
            <a:endParaRPr lang="ru-RU" sz="16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80"/>
            <a:ext cx="2895600" cy="273844"/>
          </a:xfrm>
          <a:prstGeom prst="rect">
            <a:avLst/>
          </a:prstGeom>
        </p:spPr>
        <p:txBody>
          <a:bodyPr lIns="77864" tIns="38933" rIns="77864" bIns="38933"/>
          <a:lstStyle>
            <a:lvl1pPr>
              <a:defRPr/>
            </a:lvl1pPr>
          </a:lstStyle>
          <a:p>
            <a:pPr>
              <a:defRPr/>
            </a:pPr>
            <a:endParaRPr lang="ru-RU" sz="16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E323-0132-40C3-87B9-E268E5F627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365250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286758" y="4855369"/>
            <a:ext cx="812799" cy="278681"/>
          </a:xfrm>
          <a:prstGeom prst="rect">
            <a:avLst/>
          </a:prstGeom>
          <a:noFill/>
        </p:spPr>
        <p:txBody>
          <a:bodyPr lIns="77864" tIns="38933" rIns="77864" bIns="38933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EAD7F8-0076-4C78-AD72-DD8A6FB8D5B1}" type="slidenum">
              <a:rPr lang="ru-RU" b="1">
                <a:solidFill>
                  <a:srgbClr val="1F497D"/>
                </a:solidFill>
                <a:latin typeface="Arial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b="1" dirty="0">
              <a:solidFill>
                <a:srgbClr val="1F497D"/>
              </a:solidFill>
              <a:latin typeface="Arial"/>
              <a:cs typeface="+mn-cs"/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5" y="108757"/>
            <a:ext cx="7358114" cy="415498"/>
          </a:xfrm>
        </p:spPr>
        <p:txBody>
          <a:bodyPr>
            <a:spAutoFit/>
          </a:bodyPr>
          <a:lstStyle>
            <a:lvl1pPr algn="l">
              <a:defRPr sz="2700" baseline="0">
                <a:solidFill>
                  <a:srgbClr val="003274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987109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80926" y="1777757"/>
            <a:ext cx="4595131" cy="143957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7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smtClean="0"/>
              <a:t>Тема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778212"/>
            <a:ext cx="5903887" cy="360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smtClean="0"/>
              <a:t>Наименование мероприятия / название площадки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468340" y="4194900"/>
            <a:ext cx="5903887" cy="750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smtClean="0"/>
              <a:t>Фамилия Имя Отчество</a:t>
            </a:r>
            <a:br>
              <a:rPr lang="ru-RU" dirty="0" smtClean="0"/>
            </a:br>
            <a:r>
              <a:rPr lang="ru-RU" dirty="0" smtClean="0"/>
              <a:t>Должность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еребивочный слайд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1132922"/>
            <a:ext cx="5184775" cy="266136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1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err="1" smtClean="0"/>
              <a:t>Перебивочный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слайд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50DDBA6C-1386-4B11-B669-FBD8C5A89D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9952888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solidFill>
                  <a:srgbClr val="404040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0687"/>
            <a:ext cx="4186808" cy="2589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54013" indent="-309563">
              <a:defRPr sz="1200"/>
            </a:lvl2pPr>
            <a:lvl3pPr marL="628650" indent="-247650">
              <a:defRPr sz="1200"/>
            </a:lvl3pPr>
            <a:lvl4pPr marL="896938" indent="-247650">
              <a:defRPr sz="1200"/>
            </a:lvl4pPr>
            <a:lvl5pPr marL="1166813" indent="-247650"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77372" y="4670565"/>
            <a:ext cx="1450504" cy="273843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pPr>
              <a:defRPr/>
            </a:pPr>
            <a:fld id="{911653DA-BD24-4599-A95F-4AEBA9F8D1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5788" y="4620979"/>
            <a:ext cx="5327823" cy="21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</a:lstStyle>
          <a:p>
            <a:pPr lvl="0"/>
            <a:r>
              <a:rPr lang="ru-RU" dirty="0" smtClean="0"/>
              <a:t>Место для указания источников и сносок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FFF5BE-0FCE-4491-A047-37E9E9D1FC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80926" y="1777758"/>
            <a:ext cx="4595131" cy="143957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5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468313" y="3778213"/>
            <a:ext cx="5903887" cy="360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468340" y="4194900"/>
            <a:ext cx="5903887" cy="750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7482058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346" y="142875"/>
            <a:ext cx="8212016" cy="485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183" y="1060849"/>
            <a:ext cx="8776188" cy="3671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629650" y="4875621"/>
            <a:ext cx="426427" cy="248840"/>
          </a:xfrm>
          <a:prstGeom prst="rect">
            <a:avLst/>
          </a:prstGeom>
        </p:spPr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ECE2EFA-98EE-4EFA-9B14-D0C38D65B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9464200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solidFill>
                  <a:srgbClr val="40404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0687"/>
            <a:ext cx="4186808" cy="2589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53858" indent="-309428">
              <a:defRPr sz="1200"/>
            </a:lvl2pPr>
            <a:lvl3pPr marL="628375" indent="-247542">
              <a:defRPr sz="1200"/>
            </a:lvl3pPr>
            <a:lvl4pPr marL="896546" indent="-247542">
              <a:defRPr sz="1200"/>
            </a:lvl4pPr>
            <a:lvl5pPr marL="1166303" indent="-247542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88" y="4620979"/>
            <a:ext cx="5327823" cy="21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26" y="4670863"/>
            <a:ext cx="1450975" cy="27279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930652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346" y="142875"/>
            <a:ext cx="8212016" cy="485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29650" y="4875621"/>
            <a:ext cx="426427" cy="248840"/>
          </a:xfrm>
          <a:prstGeom prst="rect">
            <a:avLst/>
          </a:prstGeom>
        </p:spPr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BED844D-7D6A-410A-8E52-D00D03E2D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0237884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629650" y="4875621"/>
            <a:ext cx="426427" cy="248840"/>
          </a:xfrm>
          <a:prstGeom prst="rect">
            <a:avLst/>
          </a:prstGeom>
        </p:spPr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3747D04-94BD-4F6B-A7C6-18031B0C1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1835651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346" y="142875"/>
            <a:ext cx="8212016" cy="485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21" y="844155"/>
            <a:ext cx="4135437" cy="386119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63" y="844155"/>
            <a:ext cx="4137025" cy="386119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629650" y="4875621"/>
            <a:ext cx="426427" cy="248840"/>
          </a:xfrm>
          <a:prstGeom prst="rect">
            <a:avLst/>
          </a:prstGeom>
        </p:spPr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74E8C27-79F1-4A1E-AC98-E93E3DF92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884133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4705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25" y="0"/>
            <a:ext cx="6167437" cy="4705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10FA6C7-F294-44FE-8D38-E5D78634DB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91231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6" y="4855372"/>
            <a:ext cx="812799" cy="276330"/>
          </a:xfrm>
          <a:prstGeom prst="rect">
            <a:avLst/>
          </a:prstGeom>
          <a:noFill/>
          <a:ln>
            <a:noFill/>
          </a:ln>
          <a:extLst/>
        </p:spPr>
        <p:txBody>
          <a:bodyPr lIns="75537" tIns="37769" rIns="75537" bIns="3776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73222D93-19A7-467C-9956-D4A08D5A79BD}" type="slidenum">
              <a:rPr lang="ru-RU" altLang="ru-RU" sz="1300" b="1" smtClean="0">
                <a:solidFill>
                  <a:schemeClr val="tx2"/>
                </a:solidFill>
              </a:rPr>
              <a:pPr algn="r" eaLnBrk="1" hangingPunct="1">
                <a:defRPr/>
              </a:pPr>
              <a:t>‹#›</a:t>
            </a:fld>
            <a:endParaRPr lang="ru-RU" altLang="ru-RU" sz="1300" b="1" dirty="0" smtClean="0">
              <a:solidFill>
                <a:schemeClr val="tx2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5" y="151049"/>
            <a:ext cx="7358114" cy="261610"/>
          </a:xfrm>
        </p:spPr>
        <p:txBody>
          <a:bodyPr>
            <a:spAutoFit/>
          </a:bodyPr>
          <a:lstStyle>
            <a:lvl1pPr algn="l">
              <a:defRPr sz="17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80926" y="1777758"/>
            <a:ext cx="4595131" cy="143957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5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468313" y="3778213"/>
            <a:ext cx="5903887" cy="360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468340" y="4194900"/>
            <a:ext cx="5903887" cy="750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74820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solidFill>
                  <a:srgbClr val="40404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0687"/>
            <a:ext cx="4186808" cy="2589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53858" indent="-309428">
              <a:defRPr sz="1200"/>
            </a:lvl2pPr>
            <a:lvl3pPr marL="628375" indent="-247542">
              <a:defRPr sz="1200"/>
            </a:lvl3pPr>
            <a:lvl4pPr marL="896546" indent="-247542">
              <a:defRPr sz="1200"/>
            </a:lvl4pPr>
            <a:lvl5pPr marL="1166303" indent="-247542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88" y="4620979"/>
            <a:ext cx="5327823" cy="21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26" y="4670863"/>
            <a:ext cx="1450975" cy="27279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9306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633" y="383385"/>
            <a:ext cx="1392116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530" y="4165998"/>
            <a:ext cx="12013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200" b="1" dirty="0">
                <a:solidFill>
                  <a:srgbClr val="003274"/>
                </a:solidFill>
              </a:rPr>
              <a:t>www.rosatom.ru</a:t>
            </a:r>
            <a:endParaRPr lang="ru-RU" altLang="ru-RU" sz="1200" b="1" dirty="0">
              <a:solidFill>
                <a:srgbClr val="003274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94" y="1841897"/>
            <a:ext cx="7723187" cy="1604963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94" y="3489722"/>
            <a:ext cx="7723187" cy="270271"/>
          </a:xfrm>
        </p:spPr>
        <p:txBody>
          <a:bodyPr anchor="ctr"/>
          <a:lstStyle>
            <a:lvl1pPr marL="0" indent="0"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94723980"/>
      </p:ext>
    </p:extLst>
  </p:cSld>
  <p:clrMapOvr>
    <a:masterClrMapping/>
  </p:clrMapOvr>
  <p:transition>
    <p:spli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AC61A1E-67CD-4ED2-AAEF-AD85CB13FB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554348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90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321" indent="0">
              <a:buNone/>
              <a:defRPr sz="1600"/>
            </a:lvl2pPr>
            <a:lvl3pPr marL="778643" indent="0">
              <a:buNone/>
              <a:defRPr sz="1300"/>
            </a:lvl3pPr>
            <a:lvl4pPr marL="1167966" indent="0">
              <a:buNone/>
              <a:defRPr sz="1200"/>
            </a:lvl4pPr>
            <a:lvl5pPr marL="1557286" indent="0">
              <a:buNone/>
              <a:defRPr sz="1200"/>
            </a:lvl5pPr>
            <a:lvl6pPr marL="1946607" indent="0">
              <a:buNone/>
              <a:defRPr sz="1200"/>
            </a:lvl6pPr>
            <a:lvl7pPr marL="2335928" indent="0">
              <a:buNone/>
              <a:defRPr sz="1200"/>
            </a:lvl7pPr>
            <a:lvl8pPr marL="2725251" indent="0">
              <a:buNone/>
              <a:defRPr sz="1200"/>
            </a:lvl8pPr>
            <a:lvl9pPr marL="3114571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33403C0F-6855-466C-9BC7-204E16E110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38350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8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321" indent="0">
              <a:buNone/>
              <a:defRPr sz="1600"/>
            </a:lvl2pPr>
            <a:lvl3pPr marL="778643" indent="0">
              <a:buNone/>
              <a:defRPr sz="1300"/>
            </a:lvl3pPr>
            <a:lvl4pPr marL="1167966" indent="0">
              <a:buNone/>
              <a:defRPr sz="1200"/>
            </a:lvl4pPr>
            <a:lvl5pPr marL="1557286" indent="0">
              <a:buNone/>
              <a:defRPr sz="1200"/>
            </a:lvl5pPr>
            <a:lvl6pPr marL="1946607" indent="0">
              <a:buNone/>
              <a:defRPr sz="1200"/>
            </a:lvl6pPr>
            <a:lvl7pPr marL="2335928" indent="0">
              <a:buNone/>
              <a:defRPr sz="1200"/>
            </a:lvl7pPr>
            <a:lvl8pPr marL="2725251" indent="0">
              <a:buNone/>
              <a:defRPr sz="1200"/>
            </a:lvl8pPr>
            <a:lvl9pPr marL="3114571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052639C-457A-4AA9-94C6-4F7E89433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445109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22" y="844155"/>
            <a:ext cx="4135437" cy="38611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63" y="844155"/>
            <a:ext cx="4137025" cy="38611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EF1C7388-C905-4025-B389-D962F53B36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459095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7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9321" indent="0">
              <a:buNone/>
              <a:defRPr sz="1700" b="1"/>
            </a:lvl2pPr>
            <a:lvl3pPr marL="778643" indent="0">
              <a:buNone/>
              <a:defRPr sz="1600" b="1"/>
            </a:lvl3pPr>
            <a:lvl4pPr marL="1167966" indent="0">
              <a:buNone/>
              <a:defRPr sz="1300" b="1"/>
            </a:lvl4pPr>
            <a:lvl5pPr marL="1557286" indent="0">
              <a:buNone/>
              <a:defRPr sz="1300" b="1"/>
            </a:lvl5pPr>
            <a:lvl6pPr marL="1946607" indent="0">
              <a:buNone/>
              <a:defRPr sz="1300" b="1"/>
            </a:lvl6pPr>
            <a:lvl7pPr marL="2335928" indent="0">
              <a:buNone/>
              <a:defRPr sz="1300" b="1"/>
            </a:lvl7pPr>
            <a:lvl8pPr marL="2725251" indent="0">
              <a:buNone/>
              <a:defRPr sz="1300" b="1"/>
            </a:lvl8pPr>
            <a:lvl9pPr marL="3114571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7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6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9321" indent="0">
              <a:buNone/>
              <a:defRPr sz="1700" b="1"/>
            </a:lvl2pPr>
            <a:lvl3pPr marL="778643" indent="0">
              <a:buNone/>
              <a:defRPr sz="1600" b="1"/>
            </a:lvl3pPr>
            <a:lvl4pPr marL="1167966" indent="0">
              <a:buNone/>
              <a:defRPr sz="1300" b="1"/>
            </a:lvl4pPr>
            <a:lvl5pPr marL="1557286" indent="0">
              <a:buNone/>
              <a:defRPr sz="1300" b="1"/>
            </a:lvl5pPr>
            <a:lvl6pPr marL="1946607" indent="0">
              <a:buNone/>
              <a:defRPr sz="1300" b="1"/>
            </a:lvl6pPr>
            <a:lvl7pPr marL="2335928" indent="0">
              <a:buNone/>
              <a:defRPr sz="1300" b="1"/>
            </a:lvl7pPr>
            <a:lvl8pPr marL="2725251" indent="0">
              <a:buNone/>
              <a:defRPr sz="1300" b="1"/>
            </a:lvl8pPr>
            <a:lvl9pPr marL="3114571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6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21F11BF-CE1E-4F90-B09D-61E99B9901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639491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E29D521-92B4-4964-B2F6-1C37DC451F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730062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34355CD3-9376-400F-8CA3-45309C2448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502528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5" y="204802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32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321" indent="0">
              <a:buNone/>
              <a:defRPr sz="1000"/>
            </a:lvl2pPr>
            <a:lvl3pPr marL="778643" indent="0">
              <a:buNone/>
              <a:defRPr sz="800"/>
            </a:lvl3pPr>
            <a:lvl4pPr marL="1167966" indent="0">
              <a:buNone/>
              <a:defRPr sz="700"/>
            </a:lvl4pPr>
            <a:lvl5pPr marL="1557286" indent="0">
              <a:buNone/>
              <a:defRPr sz="700"/>
            </a:lvl5pPr>
            <a:lvl6pPr marL="1946607" indent="0">
              <a:buNone/>
              <a:defRPr sz="700"/>
            </a:lvl6pPr>
            <a:lvl7pPr marL="2335928" indent="0">
              <a:buNone/>
              <a:defRPr sz="700"/>
            </a:lvl7pPr>
            <a:lvl8pPr marL="2725251" indent="0">
              <a:buNone/>
              <a:defRPr sz="700"/>
            </a:lvl8pPr>
            <a:lvl9pPr marL="3114571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985FA53-1B28-41A4-AFFB-1932313DD6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826111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321" indent="0">
              <a:buNone/>
              <a:defRPr sz="2400"/>
            </a:lvl2pPr>
            <a:lvl3pPr marL="778643" indent="0">
              <a:buNone/>
              <a:defRPr sz="2100"/>
            </a:lvl3pPr>
            <a:lvl4pPr marL="1167966" indent="0">
              <a:buNone/>
              <a:defRPr sz="1700"/>
            </a:lvl4pPr>
            <a:lvl5pPr marL="1557286" indent="0">
              <a:buNone/>
              <a:defRPr sz="1700"/>
            </a:lvl5pPr>
            <a:lvl6pPr marL="1946607" indent="0">
              <a:buNone/>
              <a:defRPr sz="1700"/>
            </a:lvl6pPr>
            <a:lvl7pPr marL="2335928" indent="0">
              <a:buNone/>
              <a:defRPr sz="1700"/>
            </a:lvl7pPr>
            <a:lvl8pPr marL="2725251" indent="0">
              <a:buNone/>
              <a:defRPr sz="1700"/>
            </a:lvl8pPr>
            <a:lvl9pPr marL="3114571" indent="0">
              <a:buNone/>
              <a:defRPr sz="17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389321" indent="0">
              <a:buNone/>
              <a:defRPr sz="1000"/>
            </a:lvl2pPr>
            <a:lvl3pPr marL="778643" indent="0">
              <a:buNone/>
              <a:defRPr sz="800"/>
            </a:lvl3pPr>
            <a:lvl4pPr marL="1167966" indent="0">
              <a:buNone/>
              <a:defRPr sz="700"/>
            </a:lvl4pPr>
            <a:lvl5pPr marL="1557286" indent="0">
              <a:buNone/>
              <a:defRPr sz="700"/>
            </a:lvl5pPr>
            <a:lvl6pPr marL="1946607" indent="0">
              <a:buNone/>
              <a:defRPr sz="700"/>
            </a:lvl6pPr>
            <a:lvl7pPr marL="2335928" indent="0">
              <a:buNone/>
              <a:defRPr sz="700"/>
            </a:lvl7pPr>
            <a:lvl8pPr marL="2725251" indent="0">
              <a:buNone/>
              <a:defRPr sz="700"/>
            </a:lvl8pPr>
            <a:lvl9pPr marL="3114571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C89EC431-901D-4296-868C-AC84D8B0DF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516296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19F8317D-187E-4A33-856C-D8C34B3F9A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138324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4705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25" y="0"/>
            <a:ext cx="6167437" cy="4705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6FD7B4DF-6870-4AAB-8E82-280CE94A99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732417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7" y="5"/>
            <a:ext cx="7632699" cy="721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10"/>
          <p:cNvSpPr>
            <a:spLocks noGrp="1"/>
          </p:cNvSpPr>
          <p:nvPr>
            <p:ph type="body" sz="quarter" idx="19"/>
          </p:nvPr>
        </p:nvSpPr>
        <p:spPr>
          <a:xfrm>
            <a:off x="183180" y="4913439"/>
            <a:ext cx="4489477" cy="18090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8"/>
          </p:nvPr>
        </p:nvSpPr>
        <p:spPr>
          <a:xfrm>
            <a:off x="183176" y="895255"/>
            <a:ext cx="8780585" cy="20241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aseline="0">
                <a:latin typeface="Evrop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8332185" y="4836326"/>
            <a:ext cx="811823" cy="283369"/>
          </a:xfrm>
        </p:spPr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solidFill>
                  <a:srgbClr val="605D5C"/>
                </a:solidFill>
              </a:defRPr>
            </a:lvl1pPr>
          </a:lstStyle>
          <a:p>
            <a:pPr>
              <a:defRPr/>
            </a:pPr>
            <a:fld id="{7BA23423-64AE-425B-90D6-B0872AE107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2784296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3795353" y="679854"/>
            <a:ext cx="5348653" cy="4463653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 hidden="1"/>
          <p:cNvGrpSpPr>
            <a:grpSpLocks/>
          </p:cNvGrpSpPr>
          <p:nvPr userDrawn="1"/>
        </p:nvGrpSpPr>
        <p:grpSpPr bwMode="auto">
          <a:xfrm>
            <a:off x="3795353" y="679854"/>
            <a:ext cx="5348653" cy="4463653"/>
            <a:chOff x="4111200" y="907200"/>
            <a:chExt cx="5794800" cy="5950800"/>
          </a:xfrm>
        </p:grpSpPr>
        <p:pic>
          <p:nvPicPr>
            <p:cNvPr id="12" name="Рисунок 20" descr="ARMZ_txt_en.jpg" hidden="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 hidden="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76" y="2683800"/>
            <a:ext cx="8779569" cy="1120500"/>
          </a:xfrm>
        </p:spPr>
        <p:txBody>
          <a:bodyPr lIns="76639" rIns="76639" anchor="t">
            <a:normAutofit/>
          </a:bodyPr>
          <a:lstStyle>
            <a:lvl1pPr algn="ctr">
              <a:defRPr sz="21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72" y="4190400"/>
            <a:ext cx="4293415" cy="278100"/>
          </a:xfrm>
        </p:spPr>
        <p:txBody>
          <a:bodyPr anchor="b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82772" y="4517100"/>
            <a:ext cx="4293415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143140" y="4835700"/>
            <a:ext cx="3333046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183183" y="4767275"/>
            <a:ext cx="893885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331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21" y="844155"/>
            <a:ext cx="4135437" cy="38611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63" y="844155"/>
            <a:ext cx="4137025" cy="38611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AC0A589-32E9-4618-BA7B-4607C89CB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175397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850708" y="1066500"/>
            <a:ext cx="1801108" cy="21897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658465" y="1047600"/>
            <a:ext cx="6303877" cy="2227500"/>
          </a:xfrm>
        </p:spPr>
        <p:txBody>
          <a:bodyPr tIns="153276"/>
          <a:lstStyle>
            <a:lvl1pPr marL="538020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850708" y="3553200"/>
            <a:ext cx="8108308" cy="101520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6EB4017-53D4-4DB2-A51D-408D88562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842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B07F66A-86B5-43F0-91A2-50C5B30E9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2510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C821375-A858-41D2-B5BD-EBE8F5951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3393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11653DA-BD24-4599-A95F-4AEBA9F8D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02524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3B8A9AC-42B0-49E1-9C3D-EFBCDA930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31691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23733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182769" y="3912300"/>
            <a:ext cx="8776246" cy="81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DD90149-076C-4095-9E7E-C790DD427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25713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, объект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274400"/>
            <a:ext cx="4286769" cy="3456000"/>
          </a:xfrm>
        </p:spPr>
        <p:txBody>
          <a:bodyPr tIns="245241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274400"/>
            <a:ext cx="4286769" cy="3456000"/>
          </a:xfrm>
        </p:spPr>
        <p:txBody>
          <a:bodyPr tIns="245241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3F8BE9B-21D7-4488-A39E-D1705BDC3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4683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155829F-509E-468C-A282-21821241C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9667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274400"/>
            <a:ext cx="4286769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274400"/>
            <a:ext cx="4286769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B75D9F9-EC17-43F0-89B7-3A4DA8CE0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91944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69" y="30024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7058097-D0D9-4245-A508-AF296AEF1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691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7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9321" indent="0">
              <a:buNone/>
              <a:defRPr sz="1700" b="1"/>
            </a:lvl2pPr>
            <a:lvl3pPr marL="778643" indent="0">
              <a:buNone/>
              <a:defRPr sz="1600" b="1"/>
            </a:lvl3pPr>
            <a:lvl4pPr marL="1167966" indent="0">
              <a:buNone/>
              <a:defRPr sz="1300" b="1"/>
            </a:lvl4pPr>
            <a:lvl5pPr marL="1557286" indent="0">
              <a:buNone/>
              <a:defRPr sz="1300" b="1"/>
            </a:lvl5pPr>
            <a:lvl6pPr marL="1946607" indent="0">
              <a:buNone/>
              <a:defRPr sz="1300" b="1"/>
            </a:lvl6pPr>
            <a:lvl7pPr marL="2335928" indent="0">
              <a:buNone/>
              <a:defRPr sz="1300" b="1"/>
            </a:lvl7pPr>
            <a:lvl8pPr marL="2725251" indent="0">
              <a:buNone/>
              <a:defRPr sz="1300" b="1"/>
            </a:lvl8pPr>
            <a:lvl9pPr marL="3114571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7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6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9321" indent="0">
              <a:buNone/>
              <a:defRPr sz="1700" b="1"/>
            </a:lvl2pPr>
            <a:lvl3pPr marL="778643" indent="0">
              <a:buNone/>
              <a:defRPr sz="1600" b="1"/>
            </a:lvl3pPr>
            <a:lvl4pPr marL="1167966" indent="0">
              <a:buNone/>
              <a:defRPr sz="1300" b="1"/>
            </a:lvl4pPr>
            <a:lvl5pPr marL="1557286" indent="0">
              <a:buNone/>
              <a:defRPr sz="1300" b="1"/>
            </a:lvl5pPr>
            <a:lvl6pPr marL="1946607" indent="0">
              <a:buNone/>
              <a:defRPr sz="1300" b="1"/>
            </a:lvl6pPr>
            <a:lvl7pPr marL="2335928" indent="0">
              <a:buNone/>
              <a:defRPr sz="1300" b="1"/>
            </a:lvl7pPr>
            <a:lvl8pPr marL="2725251" indent="0">
              <a:buNone/>
              <a:defRPr sz="1300" b="1"/>
            </a:lvl8pPr>
            <a:lvl9pPr marL="3114571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6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7DEE044-B431-40B4-8733-431EC76E0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24663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3096900"/>
            <a:ext cx="87795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BDF810D-0CCD-460D-BB98-348A43ADF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22125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EC686D5-9761-41C5-9FCB-C633BD1F6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36787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274400"/>
            <a:ext cx="4286769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3083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CA598A0-32EF-4344-96D8-E59E46FB3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3376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FBBC352-73A6-47EB-89FD-A42106F74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82891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4672249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274400"/>
            <a:ext cx="4286769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3083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F6FF599-761E-4EF7-B6E1-450539F5C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4604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C705E79-33AD-4AB8-A3ED-74D283BD1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3216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30969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30969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4A4599B-3925-417D-B9C6-2474169D8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8316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30024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603112F-9A6E-43AF-B28A-EA4C48F60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7366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3096900"/>
            <a:ext cx="8776246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A876D7A-E91D-46E0-BCF8-158050A3C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42313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4672249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5A57882-2E13-45D5-8465-59966085A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781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740EDE-14A2-4709-A207-D805F59AD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63673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30969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4672249" y="30969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BC22E2A-3C52-42B1-BE38-8433DF902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1162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четыре под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390500"/>
            <a:ext cx="4286769" cy="1412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7"/>
          </p:nvPr>
        </p:nvSpPr>
        <p:spPr>
          <a:xfrm>
            <a:off x="182776" y="1061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Содержимое 7"/>
          <p:cNvSpPr>
            <a:spLocks noGrp="1"/>
          </p:cNvSpPr>
          <p:nvPr>
            <p:ph sz="quarter" idx="18"/>
          </p:nvPr>
        </p:nvSpPr>
        <p:spPr>
          <a:xfrm>
            <a:off x="4672249" y="1390500"/>
            <a:ext cx="4286769" cy="1412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9"/>
          </p:nvPr>
        </p:nvSpPr>
        <p:spPr>
          <a:xfrm>
            <a:off x="4672249" y="1061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Содержимое 7"/>
          <p:cNvSpPr>
            <a:spLocks noGrp="1"/>
          </p:cNvSpPr>
          <p:nvPr>
            <p:ph sz="quarter" idx="20"/>
          </p:nvPr>
        </p:nvSpPr>
        <p:spPr>
          <a:xfrm>
            <a:off x="182776" y="3334500"/>
            <a:ext cx="4286769" cy="1412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21"/>
          </p:nvPr>
        </p:nvSpPr>
        <p:spPr>
          <a:xfrm>
            <a:off x="182776" y="30024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Содержимое 7"/>
          <p:cNvSpPr>
            <a:spLocks noGrp="1"/>
          </p:cNvSpPr>
          <p:nvPr>
            <p:ph sz="quarter" idx="22"/>
          </p:nvPr>
        </p:nvSpPr>
        <p:spPr>
          <a:xfrm>
            <a:off x="4672249" y="3334500"/>
            <a:ext cx="4286769" cy="1412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3"/>
          </p:nvPr>
        </p:nvSpPr>
        <p:spPr>
          <a:xfrm>
            <a:off x="4672249" y="30024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80355C5-BF04-4063-9654-804DDA74A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68120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кторны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2961900"/>
            <a:ext cx="4286769" cy="17712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4672249" y="2961900"/>
            <a:ext cx="4286769" cy="17712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559E718-68EB-47EC-9820-BF4A09143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53507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кала вре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05418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6892064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5"/>
          </p:nvPr>
        </p:nvSpPr>
        <p:spPr>
          <a:xfrm>
            <a:off x="4729857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6"/>
          </p:nvPr>
        </p:nvSpPr>
        <p:spPr>
          <a:xfrm>
            <a:off x="2567636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E88673C-C8A7-4DF4-8BB5-0380B789B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9597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061100"/>
            <a:ext cx="8776246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B61A31E-412E-48D9-B509-5C380D590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09285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274400"/>
            <a:ext cx="8776246" cy="3456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AE2BB24-A71E-4D91-BADA-9AF96E7AB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42772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C0EC5CB-4BFC-4A29-B1B8-E844EC9A3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9839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49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7FC2525-BAC8-4F40-8842-BD7333E6A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68692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B32285F-E50B-463E-99A5-8BB8C1414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2367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49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2D40E01-1A3C-4C55-A36C-68B77D601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273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756DD3E-852B-4684-B532-E14AD6875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543383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лев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182776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4C8A402-7FCF-429F-B50D-10E0CCB4A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8161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лев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49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B4D58BC-8121-42C8-9F10-0E4C4D0D4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8516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182776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89B9B37-B9FF-43BC-91FE-B2E166FB1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94729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49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0331428-9EB1-4FF6-9A0E-F9107F02C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72453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061100"/>
            <a:ext cx="8776246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29916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D3B16EC-2518-43D4-8E55-8CD94AA51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6877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3002400"/>
            <a:ext cx="8776246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C829FAE-15A6-4405-806F-C9CA81463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99258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BD30B11-6F3C-4BB2-A01C-8F52E7DB6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59487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30024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3162718-6644-437C-8EB3-09ECE7451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06520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4672249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46CAB94-A1AB-4B62-876F-194A05F81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34141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62E4DD3-FC5B-400C-806D-5D716BC0E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640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5" y="204801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32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321" indent="0">
              <a:buNone/>
              <a:defRPr sz="1000"/>
            </a:lvl2pPr>
            <a:lvl3pPr marL="778643" indent="0">
              <a:buNone/>
              <a:defRPr sz="800"/>
            </a:lvl3pPr>
            <a:lvl4pPr marL="1167966" indent="0">
              <a:buNone/>
              <a:defRPr sz="700"/>
            </a:lvl4pPr>
            <a:lvl5pPr marL="1557286" indent="0">
              <a:buNone/>
              <a:defRPr sz="700"/>
            </a:lvl5pPr>
            <a:lvl6pPr marL="1946607" indent="0">
              <a:buNone/>
              <a:defRPr sz="700"/>
            </a:lvl6pPr>
            <a:lvl7pPr marL="2335928" indent="0">
              <a:buNone/>
              <a:defRPr sz="700"/>
            </a:lvl7pPr>
            <a:lvl8pPr marL="2725251" indent="0">
              <a:buNone/>
              <a:defRPr sz="700"/>
            </a:lvl8pPr>
            <a:lvl9pPr marL="3114571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3D399E2-01A9-4ECD-9C8D-493021CF3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49196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34182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1061100"/>
            <a:ext cx="4286769" cy="34182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182776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4672249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D28DBD8-98DB-4B26-AB70-9F38BFC6F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04640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10611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182776" y="2573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4672249" y="2573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9"/>
          </p:nvPr>
        </p:nvSpPr>
        <p:spPr>
          <a:xfrm>
            <a:off x="182776" y="29943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20"/>
          </p:nvPr>
        </p:nvSpPr>
        <p:spPr>
          <a:xfrm>
            <a:off x="182776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21"/>
          </p:nvPr>
        </p:nvSpPr>
        <p:spPr>
          <a:xfrm>
            <a:off x="4672249" y="29943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22"/>
          </p:nvPr>
        </p:nvSpPr>
        <p:spPr>
          <a:xfrm>
            <a:off x="4672249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98F1D22-5AAC-4EAE-995E-0F957C211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29602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0611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4"/>
          </p:nvPr>
        </p:nvSpPr>
        <p:spPr>
          <a:xfrm>
            <a:off x="2040369" y="1061100"/>
            <a:ext cx="6918646" cy="804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5"/>
          </p:nvPr>
        </p:nvSpPr>
        <p:spPr>
          <a:xfrm>
            <a:off x="182769" y="39042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6"/>
          </p:nvPr>
        </p:nvSpPr>
        <p:spPr>
          <a:xfrm>
            <a:off x="2040369" y="3904200"/>
            <a:ext cx="6918646" cy="804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7"/>
          </p:nvPr>
        </p:nvSpPr>
        <p:spPr>
          <a:xfrm>
            <a:off x="182769" y="20088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>
          <a:xfrm>
            <a:off x="2040369" y="2008800"/>
            <a:ext cx="6918646" cy="804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9"/>
          </p:nvPr>
        </p:nvSpPr>
        <p:spPr>
          <a:xfrm>
            <a:off x="182769" y="29565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56341" indent="-156341" algn="l" defTabSz="778643" rtl="0" eaLnBrk="1" latinLnBrk="0" hangingPunct="1">
              <a:spcBef>
                <a:spcPts val="0"/>
              </a:spcBef>
              <a:spcAft>
                <a:spcPts val="509"/>
              </a:spcAft>
              <a:buFontTx/>
              <a:buBlip>
                <a:blip r:embed="rId2"/>
              </a:buBlip>
              <a:defRPr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0"/>
          </p:nvPr>
        </p:nvSpPr>
        <p:spPr>
          <a:xfrm>
            <a:off x="2040369" y="2956500"/>
            <a:ext cx="6918646" cy="804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81B76DC-5A20-4245-B186-F2B0FA09A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77728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3795353" y="679854"/>
            <a:ext cx="5348653" cy="4463653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/>
          <p:cNvGrpSpPr>
            <a:grpSpLocks/>
          </p:cNvGrpSpPr>
          <p:nvPr userDrawn="1"/>
        </p:nvGrpSpPr>
        <p:grpSpPr bwMode="auto">
          <a:xfrm>
            <a:off x="3795353" y="679854"/>
            <a:ext cx="5348653" cy="4463653"/>
            <a:chOff x="4111200" y="907200"/>
            <a:chExt cx="5794800" cy="5950800"/>
          </a:xfrm>
        </p:grpSpPr>
        <p:pic>
          <p:nvPicPr>
            <p:cNvPr id="12" name="Рисунок 20" descr="ARMZ_txt_en.jp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76" y="2683800"/>
            <a:ext cx="8779569" cy="1120500"/>
          </a:xfrm>
        </p:spPr>
        <p:txBody>
          <a:bodyPr lIns="76639" rIns="76639" anchor="t">
            <a:normAutofit/>
          </a:bodyPr>
          <a:lstStyle>
            <a:lvl1pPr algn="ctr">
              <a:defRPr sz="21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72" y="4190400"/>
            <a:ext cx="4293415" cy="278100"/>
          </a:xfrm>
        </p:spPr>
        <p:txBody>
          <a:bodyPr anchor="b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82772" y="4517100"/>
            <a:ext cx="4293415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143140" y="4835700"/>
            <a:ext cx="3333046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183183" y="4767275"/>
            <a:ext cx="893885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82253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3795353" y="679854"/>
            <a:ext cx="5348653" cy="4463653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/>
          <p:cNvGrpSpPr>
            <a:grpSpLocks/>
          </p:cNvGrpSpPr>
          <p:nvPr userDrawn="1"/>
        </p:nvGrpSpPr>
        <p:grpSpPr bwMode="auto">
          <a:xfrm>
            <a:off x="3795353" y="679854"/>
            <a:ext cx="5348653" cy="4463653"/>
            <a:chOff x="4111200" y="907200"/>
            <a:chExt cx="5794800" cy="5950800"/>
          </a:xfrm>
        </p:grpSpPr>
        <p:pic>
          <p:nvPicPr>
            <p:cNvPr id="12" name="Рисунок 20" descr="ARMZ_txt_en.jp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76" y="2683800"/>
            <a:ext cx="8779569" cy="1120500"/>
          </a:xfrm>
        </p:spPr>
        <p:txBody>
          <a:bodyPr lIns="76639" rIns="76639" anchor="t">
            <a:normAutofit/>
          </a:bodyPr>
          <a:lstStyle>
            <a:lvl1pPr algn="ctr">
              <a:defRPr sz="21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72" y="4190400"/>
            <a:ext cx="4293415" cy="278100"/>
          </a:xfrm>
        </p:spPr>
        <p:txBody>
          <a:bodyPr anchor="b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82772" y="4517100"/>
            <a:ext cx="4293415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143140" y="4835700"/>
            <a:ext cx="3333046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183183" y="4767275"/>
            <a:ext cx="893885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41351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C9285C3-4765-4D4E-A44E-0EF42D407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21918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850708" y="1066500"/>
            <a:ext cx="1801108" cy="21897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658465" y="1047600"/>
            <a:ext cx="6303877" cy="2227500"/>
          </a:xfrm>
        </p:spPr>
        <p:txBody>
          <a:bodyPr tIns="153276"/>
          <a:lstStyle>
            <a:lvl1pPr marL="538020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850708" y="3553200"/>
            <a:ext cx="8108308" cy="101520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C135A42-6E3A-4B2F-BB0E-93204937B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75379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80926" y="1777758"/>
            <a:ext cx="4595131" cy="143957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5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468313" y="3778213"/>
            <a:ext cx="5903887" cy="360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468340" y="4194900"/>
            <a:ext cx="5903887" cy="750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748205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ECE2EFA-98EE-4EFA-9B14-D0C38D65B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946420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solidFill>
                  <a:srgbClr val="40404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0687"/>
            <a:ext cx="4186808" cy="2589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53858" indent="-309428">
              <a:defRPr sz="1200"/>
            </a:lvl2pPr>
            <a:lvl3pPr marL="628375" indent="-247542">
              <a:defRPr sz="1200"/>
            </a:lvl3pPr>
            <a:lvl4pPr marL="896546" indent="-247542">
              <a:defRPr sz="1200"/>
            </a:lvl4pPr>
            <a:lvl5pPr marL="1166303" indent="-247542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88" y="4620979"/>
            <a:ext cx="5327823" cy="21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26" y="4670863"/>
            <a:ext cx="1450975" cy="27279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930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321" indent="0">
              <a:buNone/>
              <a:defRPr sz="2400"/>
            </a:lvl2pPr>
            <a:lvl3pPr marL="778643" indent="0">
              <a:buNone/>
              <a:defRPr sz="2100"/>
            </a:lvl3pPr>
            <a:lvl4pPr marL="1167966" indent="0">
              <a:buNone/>
              <a:defRPr sz="1700"/>
            </a:lvl4pPr>
            <a:lvl5pPr marL="1557286" indent="0">
              <a:buNone/>
              <a:defRPr sz="1700"/>
            </a:lvl5pPr>
            <a:lvl6pPr marL="1946607" indent="0">
              <a:buNone/>
              <a:defRPr sz="1700"/>
            </a:lvl6pPr>
            <a:lvl7pPr marL="2335928" indent="0">
              <a:buNone/>
              <a:defRPr sz="1700"/>
            </a:lvl7pPr>
            <a:lvl8pPr marL="2725251" indent="0">
              <a:buNone/>
              <a:defRPr sz="1700"/>
            </a:lvl8pPr>
            <a:lvl9pPr marL="3114571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389321" indent="0">
              <a:buNone/>
              <a:defRPr sz="1000"/>
            </a:lvl2pPr>
            <a:lvl3pPr marL="778643" indent="0">
              <a:buNone/>
              <a:defRPr sz="800"/>
            </a:lvl3pPr>
            <a:lvl4pPr marL="1167966" indent="0">
              <a:buNone/>
              <a:defRPr sz="700"/>
            </a:lvl4pPr>
            <a:lvl5pPr marL="1557286" indent="0">
              <a:buNone/>
              <a:defRPr sz="700"/>
            </a:lvl5pPr>
            <a:lvl6pPr marL="1946607" indent="0">
              <a:buNone/>
              <a:defRPr sz="700"/>
            </a:lvl6pPr>
            <a:lvl7pPr marL="2335928" indent="0">
              <a:buNone/>
              <a:defRPr sz="700"/>
            </a:lvl7pPr>
            <a:lvl8pPr marL="2725251" indent="0">
              <a:buNone/>
              <a:defRPr sz="700"/>
            </a:lvl8pPr>
            <a:lvl9pPr marL="3114571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D99669A-CC14-4126-A0A1-32703B8BA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91964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BED844D-7D6A-410A-8E52-D00D03E2D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023788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3747D04-94BD-4F6B-A7C6-18031B0C1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1835651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21" y="844155"/>
            <a:ext cx="4135437" cy="38611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63" y="844155"/>
            <a:ext cx="4137025" cy="38611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74E8C27-79F1-4A1E-AC98-E93E3DF92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8841339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3795353" y="679854"/>
            <a:ext cx="5348653" cy="4463653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 hidden="1"/>
          <p:cNvGrpSpPr>
            <a:grpSpLocks/>
          </p:cNvGrpSpPr>
          <p:nvPr userDrawn="1"/>
        </p:nvGrpSpPr>
        <p:grpSpPr bwMode="auto">
          <a:xfrm>
            <a:off x="3795353" y="679854"/>
            <a:ext cx="5348653" cy="4463653"/>
            <a:chOff x="4111200" y="907200"/>
            <a:chExt cx="5794800" cy="5950800"/>
          </a:xfrm>
        </p:grpSpPr>
        <p:pic>
          <p:nvPicPr>
            <p:cNvPr id="12" name="Рисунок 20" descr="ARMZ_txt_en.jpg" hidden="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 hidden="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76" y="2683800"/>
            <a:ext cx="8779569" cy="1120500"/>
          </a:xfrm>
        </p:spPr>
        <p:txBody>
          <a:bodyPr lIns="76639" rIns="76639" anchor="t">
            <a:normAutofit/>
          </a:bodyPr>
          <a:lstStyle>
            <a:lvl1pPr algn="ctr">
              <a:defRPr sz="21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72" y="4190400"/>
            <a:ext cx="4293415" cy="278100"/>
          </a:xfrm>
        </p:spPr>
        <p:txBody>
          <a:bodyPr anchor="b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82772" y="4517100"/>
            <a:ext cx="4293415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143140" y="4835700"/>
            <a:ext cx="3333046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183183" y="4767275"/>
            <a:ext cx="893885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48675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850708" y="1066500"/>
            <a:ext cx="1801108" cy="21897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658465" y="1047600"/>
            <a:ext cx="6303877" cy="2227500"/>
          </a:xfrm>
        </p:spPr>
        <p:txBody>
          <a:bodyPr tIns="153276"/>
          <a:lstStyle>
            <a:lvl1pPr marL="538020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850708" y="3553200"/>
            <a:ext cx="8108308" cy="101520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28E6F5E-45B9-464C-983C-94CE62548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89025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D6797BC-9A56-4906-84B3-55E3DA485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96379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D074127-7E47-4838-B168-4962AF5C5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421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3A81EF9-C9A0-4A28-A2A4-06C941759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12373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E4E4EAF-AA31-4E6E-A00F-097C08EC3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18862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 marL="38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4" y="4914000"/>
            <a:ext cx="6978462" cy="180900"/>
          </a:xfrm>
        </p:spPr>
        <p:txBody>
          <a:bodyPr>
            <a:normAutofit/>
          </a:bodyPr>
          <a:lstStyle>
            <a:lvl1pPr marL="156341" indent="-156341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23733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182769" y="3912300"/>
            <a:ext cx="8776246" cy="81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5C8759F-81D0-4EDE-91E2-0B2970348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002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9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42" Type="http://schemas.openxmlformats.org/officeDocument/2006/relationships/slideLayout" Target="../slideLayouts/slideLayout80.xml"/><Relationship Id="rId47" Type="http://schemas.openxmlformats.org/officeDocument/2006/relationships/slideLayout" Target="../slideLayouts/slideLayout85.xml"/><Relationship Id="rId50" Type="http://schemas.openxmlformats.org/officeDocument/2006/relationships/slideLayout" Target="../slideLayouts/slideLayout88.xml"/><Relationship Id="rId55" Type="http://schemas.openxmlformats.org/officeDocument/2006/relationships/theme" Target="../theme/theme4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slideLayout" Target="../slideLayouts/slideLayout76.xml"/><Relationship Id="rId46" Type="http://schemas.openxmlformats.org/officeDocument/2006/relationships/slideLayout" Target="../slideLayouts/slideLayout84.xml"/><Relationship Id="rId59" Type="http://schemas.openxmlformats.org/officeDocument/2006/relationships/image" Target="../media/image14.png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41" Type="http://schemas.openxmlformats.org/officeDocument/2006/relationships/slideLayout" Target="../slideLayouts/slideLayout79.xml"/><Relationship Id="rId54" Type="http://schemas.openxmlformats.org/officeDocument/2006/relationships/slideLayout" Target="../slideLayouts/slideLayout92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40" Type="http://schemas.openxmlformats.org/officeDocument/2006/relationships/slideLayout" Target="../slideLayouts/slideLayout78.xml"/><Relationship Id="rId45" Type="http://schemas.openxmlformats.org/officeDocument/2006/relationships/slideLayout" Target="../slideLayouts/slideLayout83.xml"/><Relationship Id="rId53" Type="http://schemas.openxmlformats.org/officeDocument/2006/relationships/slideLayout" Target="../slideLayouts/slideLayout91.xml"/><Relationship Id="rId58" Type="http://schemas.openxmlformats.org/officeDocument/2006/relationships/image" Target="../media/image13.png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49" Type="http://schemas.openxmlformats.org/officeDocument/2006/relationships/slideLayout" Target="../slideLayouts/slideLayout87.xml"/><Relationship Id="rId57" Type="http://schemas.openxmlformats.org/officeDocument/2006/relationships/image" Target="../media/image12.png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4" Type="http://schemas.openxmlformats.org/officeDocument/2006/relationships/slideLayout" Target="../slideLayouts/slideLayout82.xml"/><Relationship Id="rId52" Type="http://schemas.openxmlformats.org/officeDocument/2006/relationships/slideLayout" Target="../slideLayouts/slideLayout90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Relationship Id="rId43" Type="http://schemas.openxmlformats.org/officeDocument/2006/relationships/slideLayout" Target="../slideLayouts/slideLayout81.xml"/><Relationship Id="rId48" Type="http://schemas.openxmlformats.org/officeDocument/2006/relationships/slideLayout" Target="../slideLayouts/slideLayout86.xml"/><Relationship Id="rId56" Type="http://schemas.openxmlformats.org/officeDocument/2006/relationships/image" Target="../media/image11.png"/><Relationship Id="rId8" Type="http://schemas.openxmlformats.org/officeDocument/2006/relationships/slideLayout" Target="../slideLayouts/slideLayout46.xml"/><Relationship Id="rId51" Type="http://schemas.openxmlformats.org/officeDocument/2006/relationships/slideLayout" Target="../slideLayouts/slideLayout89.xml"/><Relationship Id="rId3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26" Type="http://schemas.openxmlformats.org/officeDocument/2006/relationships/slideLayout" Target="../slideLayouts/slideLayout118.xml"/><Relationship Id="rId39" Type="http://schemas.openxmlformats.org/officeDocument/2006/relationships/slideLayout" Target="../slideLayouts/slideLayout131.xml"/><Relationship Id="rId21" Type="http://schemas.openxmlformats.org/officeDocument/2006/relationships/slideLayout" Target="../slideLayouts/slideLayout113.xml"/><Relationship Id="rId34" Type="http://schemas.openxmlformats.org/officeDocument/2006/relationships/slideLayout" Target="../slideLayouts/slideLayout126.xml"/><Relationship Id="rId42" Type="http://schemas.openxmlformats.org/officeDocument/2006/relationships/slideLayout" Target="../slideLayouts/slideLayout134.xml"/><Relationship Id="rId47" Type="http://schemas.openxmlformats.org/officeDocument/2006/relationships/slideLayout" Target="../slideLayouts/slideLayout139.xml"/><Relationship Id="rId50" Type="http://schemas.openxmlformats.org/officeDocument/2006/relationships/slideLayout" Target="../slideLayouts/slideLayout142.xml"/><Relationship Id="rId55" Type="http://schemas.openxmlformats.org/officeDocument/2006/relationships/theme" Target="../theme/theme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5" Type="http://schemas.openxmlformats.org/officeDocument/2006/relationships/slideLayout" Target="../slideLayouts/slideLayout117.xml"/><Relationship Id="rId33" Type="http://schemas.openxmlformats.org/officeDocument/2006/relationships/slideLayout" Target="../slideLayouts/slideLayout125.xml"/><Relationship Id="rId38" Type="http://schemas.openxmlformats.org/officeDocument/2006/relationships/slideLayout" Target="../slideLayouts/slideLayout130.xml"/><Relationship Id="rId46" Type="http://schemas.openxmlformats.org/officeDocument/2006/relationships/slideLayout" Target="../slideLayouts/slideLayout138.xml"/><Relationship Id="rId59" Type="http://schemas.openxmlformats.org/officeDocument/2006/relationships/image" Target="../media/image14.png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29" Type="http://schemas.openxmlformats.org/officeDocument/2006/relationships/slideLayout" Target="../slideLayouts/slideLayout121.xml"/><Relationship Id="rId41" Type="http://schemas.openxmlformats.org/officeDocument/2006/relationships/slideLayout" Target="../slideLayouts/slideLayout133.xml"/><Relationship Id="rId54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slideLayout" Target="../slideLayouts/slideLayout116.xml"/><Relationship Id="rId32" Type="http://schemas.openxmlformats.org/officeDocument/2006/relationships/slideLayout" Target="../slideLayouts/slideLayout124.xml"/><Relationship Id="rId37" Type="http://schemas.openxmlformats.org/officeDocument/2006/relationships/slideLayout" Target="../slideLayouts/slideLayout129.xml"/><Relationship Id="rId40" Type="http://schemas.openxmlformats.org/officeDocument/2006/relationships/slideLayout" Target="../slideLayouts/slideLayout132.xml"/><Relationship Id="rId45" Type="http://schemas.openxmlformats.org/officeDocument/2006/relationships/slideLayout" Target="../slideLayouts/slideLayout137.xml"/><Relationship Id="rId53" Type="http://schemas.openxmlformats.org/officeDocument/2006/relationships/slideLayout" Target="../slideLayouts/slideLayout145.xml"/><Relationship Id="rId58" Type="http://schemas.openxmlformats.org/officeDocument/2006/relationships/image" Target="../media/image13.png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28" Type="http://schemas.openxmlformats.org/officeDocument/2006/relationships/slideLayout" Target="../slideLayouts/slideLayout120.xml"/><Relationship Id="rId36" Type="http://schemas.openxmlformats.org/officeDocument/2006/relationships/slideLayout" Target="../slideLayouts/slideLayout128.xml"/><Relationship Id="rId49" Type="http://schemas.openxmlformats.org/officeDocument/2006/relationships/slideLayout" Target="../slideLayouts/slideLayout141.xml"/><Relationship Id="rId57" Type="http://schemas.openxmlformats.org/officeDocument/2006/relationships/image" Target="../media/image12.png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31" Type="http://schemas.openxmlformats.org/officeDocument/2006/relationships/slideLayout" Target="../slideLayouts/slideLayout123.xml"/><Relationship Id="rId44" Type="http://schemas.openxmlformats.org/officeDocument/2006/relationships/slideLayout" Target="../slideLayouts/slideLayout136.xml"/><Relationship Id="rId52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Relationship Id="rId27" Type="http://schemas.openxmlformats.org/officeDocument/2006/relationships/slideLayout" Target="../slideLayouts/slideLayout119.xml"/><Relationship Id="rId30" Type="http://schemas.openxmlformats.org/officeDocument/2006/relationships/slideLayout" Target="../slideLayouts/slideLayout122.xml"/><Relationship Id="rId35" Type="http://schemas.openxmlformats.org/officeDocument/2006/relationships/slideLayout" Target="../slideLayouts/slideLayout127.xml"/><Relationship Id="rId43" Type="http://schemas.openxmlformats.org/officeDocument/2006/relationships/slideLayout" Target="../slideLayouts/slideLayout135.xml"/><Relationship Id="rId48" Type="http://schemas.openxmlformats.org/officeDocument/2006/relationships/slideLayout" Target="../slideLayouts/slideLayout140.xml"/><Relationship Id="rId56" Type="http://schemas.openxmlformats.org/officeDocument/2006/relationships/image" Target="../media/image11.png"/><Relationship Id="rId8" Type="http://schemas.openxmlformats.org/officeDocument/2006/relationships/slideLayout" Target="../slideLayouts/slideLayout100.xml"/><Relationship Id="rId51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9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9.xml"/><Relationship Id="rId18" Type="http://schemas.openxmlformats.org/officeDocument/2006/relationships/slideLayout" Target="../slideLayouts/slideLayout164.xml"/><Relationship Id="rId26" Type="http://schemas.openxmlformats.org/officeDocument/2006/relationships/slideLayout" Target="../slideLayouts/slideLayout172.xml"/><Relationship Id="rId39" Type="http://schemas.openxmlformats.org/officeDocument/2006/relationships/slideLayout" Target="../slideLayouts/slideLayout185.xml"/><Relationship Id="rId21" Type="http://schemas.openxmlformats.org/officeDocument/2006/relationships/slideLayout" Target="../slideLayouts/slideLayout167.xml"/><Relationship Id="rId34" Type="http://schemas.openxmlformats.org/officeDocument/2006/relationships/slideLayout" Target="../slideLayouts/slideLayout180.xml"/><Relationship Id="rId42" Type="http://schemas.openxmlformats.org/officeDocument/2006/relationships/slideLayout" Target="../slideLayouts/slideLayout188.xml"/><Relationship Id="rId47" Type="http://schemas.openxmlformats.org/officeDocument/2006/relationships/slideLayout" Target="../slideLayouts/slideLayout193.xml"/><Relationship Id="rId50" Type="http://schemas.openxmlformats.org/officeDocument/2006/relationships/slideLayout" Target="../slideLayouts/slideLayout196.xml"/><Relationship Id="rId55" Type="http://schemas.openxmlformats.org/officeDocument/2006/relationships/theme" Target="../theme/theme6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63.xml"/><Relationship Id="rId25" Type="http://schemas.openxmlformats.org/officeDocument/2006/relationships/slideLayout" Target="../slideLayouts/slideLayout171.xml"/><Relationship Id="rId33" Type="http://schemas.openxmlformats.org/officeDocument/2006/relationships/slideLayout" Target="../slideLayouts/slideLayout179.xml"/><Relationship Id="rId38" Type="http://schemas.openxmlformats.org/officeDocument/2006/relationships/slideLayout" Target="../slideLayouts/slideLayout184.xml"/><Relationship Id="rId46" Type="http://schemas.openxmlformats.org/officeDocument/2006/relationships/slideLayout" Target="../slideLayouts/slideLayout192.xml"/><Relationship Id="rId59" Type="http://schemas.openxmlformats.org/officeDocument/2006/relationships/image" Target="../media/image14.png"/><Relationship Id="rId2" Type="http://schemas.openxmlformats.org/officeDocument/2006/relationships/slideLayout" Target="../slideLayouts/slideLayout148.xml"/><Relationship Id="rId16" Type="http://schemas.openxmlformats.org/officeDocument/2006/relationships/slideLayout" Target="../slideLayouts/slideLayout162.xml"/><Relationship Id="rId20" Type="http://schemas.openxmlformats.org/officeDocument/2006/relationships/slideLayout" Target="../slideLayouts/slideLayout166.xml"/><Relationship Id="rId29" Type="http://schemas.openxmlformats.org/officeDocument/2006/relationships/slideLayout" Target="../slideLayouts/slideLayout175.xml"/><Relationship Id="rId41" Type="http://schemas.openxmlformats.org/officeDocument/2006/relationships/slideLayout" Target="../slideLayouts/slideLayout187.xml"/><Relationship Id="rId54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24" Type="http://schemas.openxmlformats.org/officeDocument/2006/relationships/slideLayout" Target="../slideLayouts/slideLayout170.xml"/><Relationship Id="rId32" Type="http://schemas.openxmlformats.org/officeDocument/2006/relationships/slideLayout" Target="../slideLayouts/slideLayout178.xml"/><Relationship Id="rId37" Type="http://schemas.openxmlformats.org/officeDocument/2006/relationships/slideLayout" Target="../slideLayouts/slideLayout183.xml"/><Relationship Id="rId40" Type="http://schemas.openxmlformats.org/officeDocument/2006/relationships/slideLayout" Target="../slideLayouts/slideLayout186.xml"/><Relationship Id="rId45" Type="http://schemas.openxmlformats.org/officeDocument/2006/relationships/slideLayout" Target="../slideLayouts/slideLayout191.xml"/><Relationship Id="rId53" Type="http://schemas.openxmlformats.org/officeDocument/2006/relationships/slideLayout" Target="../slideLayouts/slideLayout199.xml"/><Relationship Id="rId58" Type="http://schemas.openxmlformats.org/officeDocument/2006/relationships/image" Target="../media/image13.png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23" Type="http://schemas.openxmlformats.org/officeDocument/2006/relationships/slideLayout" Target="../slideLayouts/slideLayout169.xml"/><Relationship Id="rId28" Type="http://schemas.openxmlformats.org/officeDocument/2006/relationships/slideLayout" Target="../slideLayouts/slideLayout174.xml"/><Relationship Id="rId36" Type="http://schemas.openxmlformats.org/officeDocument/2006/relationships/slideLayout" Target="../slideLayouts/slideLayout182.xml"/><Relationship Id="rId49" Type="http://schemas.openxmlformats.org/officeDocument/2006/relationships/slideLayout" Target="../slideLayouts/slideLayout195.xml"/><Relationship Id="rId57" Type="http://schemas.openxmlformats.org/officeDocument/2006/relationships/image" Target="../media/image12.png"/><Relationship Id="rId10" Type="http://schemas.openxmlformats.org/officeDocument/2006/relationships/slideLayout" Target="../slideLayouts/slideLayout156.xml"/><Relationship Id="rId19" Type="http://schemas.openxmlformats.org/officeDocument/2006/relationships/slideLayout" Target="../slideLayouts/slideLayout165.xml"/><Relationship Id="rId31" Type="http://schemas.openxmlformats.org/officeDocument/2006/relationships/slideLayout" Target="../slideLayouts/slideLayout177.xml"/><Relationship Id="rId44" Type="http://schemas.openxmlformats.org/officeDocument/2006/relationships/slideLayout" Target="../slideLayouts/slideLayout190.xml"/><Relationship Id="rId52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168.xml"/><Relationship Id="rId27" Type="http://schemas.openxmlformats.org/officeDocument/2006/relationships/slideLayout" Target="../slideLayouts/slideLayout173.xml"/><Relationship Id="rId30" Type="http://schemas.openxmlformats.org/officeDocument/2006/relationships/slideLayout" Target="../slideLayouts/slideLayout176.xml"/><Relationship Id="rId35" Type="http://schemas.openxmlformats.org/officeDocument/2006/relationships/slideLayout" Target="../slideLayouts/slideLayout181.xml"/><Relationship Id="rId43" Type="http://schemas.openxmlformats.org/officeDocument/2006/relationships/slideLayout" Target="../slideLayouts/slideLayout189.xml"/><Relationship Id="rId48" Type="http://schemas.openxmlformats.org/officeDocument/2006/relationships/slideLayout" Target="../slideLayouts/slideLayout194.xml"/><Relationship Id="rId56" Type="http://schemas.openxmlformats.org/officeDocument/2006/relationships/image" Target="../media/image11.png"/><Relationship Id="rId8" Type="http://schemas.openxmlformats.org/officeDocument/2006/relationships/slideLayout" Target="../slideLayouts/slideLayout154.xml"/><Relationship Id="rId51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20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17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2.xml"/><Relationship Id="rId16" Type="http://schemas.openxmlformats.org/officeDocument/2006/relationships/slideLayout" Target="../slideLayouts/slideLayout216.xm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14.xml"/><Relationship Id="rId22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76" y="4836326"/>
            <a:ext cx="627184" cy="2833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900" b="1">
                <a:solidFill>
                  <a:srgbClr val="003274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BBCAE01E-B451-425D-BCCE-0B083ADA3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8" y="844155"/>
            <a:ext cx="8424496" cy="386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26" y="5"/>
            <a:ext cx="7631723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5401" y="79773"/>
            <a:ext cx="88802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367" r:id="rId1"/>
    <p:sldLayoutId id="2147487368" r:id="rId2"/>
    <p:sldLayoutId id="2147487369" r:id="rId3"/>
    <p:sldLayoutId id="2147487370" r:id="rId4"/>
    <p:sldLayoutId id="2147487371" r:id="rId5"/>
    <p:sldLayoutId id="2147487372" r:id="rId6"/>
    <p:sldLayoutId id="2147487373" r:id="rId7"/>
    <p:sldLayoutId id="2147487374" r:id="rId8"/>
    <p:sldLayoutId id="2147487375" r:id="rId9"/>
    <p:sldLayoutId id="2147487376" r:id="rId10"/>
    <p:sldLayoutId id="2147487377" r:id="rId11"/>
    <p:sldLayoutId id="2147487378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</a:defRPr>
      </a:lvl5pPr>
      <a:lvl6pPr marL="389321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</a:defRPr>
      </a:lvl6pPr>
      <a:lvl7pPr marL="778643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</a:defRPr>
      </a:lvl7pPr>
      <a:lvl8pPr marL="1167966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</a:defRPr>
      </a:lvl8pPr>
      <a:lvl9pPr marL="1557286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</a:defRPr>
      </a:lvl9pPr>
    </p:titleStyle>
    <p:bodyStyle>
      <a:lvl1pPr marL="154107" indent="-154107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306861" indent="-15140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200">
          <a:solidFill>
            <a:schemeClr val="tx1"/>
          </a:solidFill>
          <a:latin typeface="+mn-lt"/>
        </a:defRPr>
      </a:lvl2pPr>
      <a:lvl3pPr marL="989527" indent="-228456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1900">
          <a:solidFill>
            <a:schemeClr val="tx1"/>
          </a:solidFill>
          <a:latin typeface="+mn-lt"/>
        </a:defRPr>
      </a:lvl3pPr>
      <a:lvl4pPr marL="1418050" indent="-194661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65465" indent="-194661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154787" indent="-194661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544108" indent="-194661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933429" indent="-194661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322750" indent="-194661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9321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8643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7966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7286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46607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35928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5251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14571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76" y="4836326"/>
            <a:ext cx="627184" cy="2833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900" b="1">
                <a:solidFill>
                  <a:srgbClr val="003274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5FBE4004-5477-4347-A99A-6EE775E903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8" y="844155"/>
            <a:ext cx="8424496" cy="386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26" y="5"/>
            <a:ext cx="7631723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5401" y="79773"/>
            <a:ext cx="88802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379" r:id="rId1"/>
    <p:sldLayoutId id="2147487380" r:id="rId2"/>
    <p:sldLayoutId id="2147487381" r:id="rId3"/>
    <p:sldLayoutId id="2147487382" r:id="rId4"/>
    <p:sldLayoutId id="2147487383" r:id="rId5"/>
    <p:sldLayoutId id="2147487384" r:id="rId6"/>
    <p:sldLayoutId id="2147487385" r:id="rId7"/>
    <p:sldLayoutId id="2147487386" r:id="rId8"/>
    <p:sldLayoutId id="2147487387" r:id="rId9"/>
    <p:sldLayoutId id="2147487388" r:id="rId10"/>
    <p:sldLayoutId id="2147487389" r:id="rId11"/>
    <p:sldLayoutId id="2147487572" r:id="rId12"/>
    <p:sldLayoutId id="2147487574" r:id="rId13"/>
    <p:sldLayoutId id="2147487577" r:id="rId1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389321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778643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167966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557286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54107" indent="-154107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8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306861" indent="-15140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2pPr>
      <a:lvl3pPr marL="989527" indent="-228456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1900">
          <a:solidFill>
            <a:schemeClr val="tx1"/>
          </a:solidFill>
          <a:latin typeface="+mn-lt"/>
          <a:cs typeface="+mn-cs"/>
        </a:defRPr>
      </a:lvl3pPr>
      <a:lvl4pPr marL="1418050" indent="-194661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1765465" indent="-194661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154787" indent="-194661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544108" indent="-194661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2933429" indent="-194661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322750" indent="-194661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9321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8643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7966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7286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46607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35928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5251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14571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76" y="4836326"/>
            <a:ext cx="627184" cy="2833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900" b="1">
                <a:solidFill>
                  <a:srgbClr val="003274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fld id="{21CC915F-257F-411A-8AFE-48317BC8C9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8" y="844155"/>
            <a:ext cx="8424496" cy="386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26" y="5"/>
            <a:ext cx="7631723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3077" name="navigation8" descr="ujkm,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5401" y="79773"/>
            <a:ext cx="88802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391" r:id="rId1"/>
    <p:sldLayoutId id="2147487392" r:id="rId2"/>
    <p:sldLayoutId id="2147487393" r:id="rId3"/>
    <p:sldLayoutId id="2147487394" r:id="rId4"/>
    <p:sldLayoutId id="2147487395" r:id="rId5"/>
    <p:sldLayoutId id="2147487396" r:id="rId6"/>
    <p:sldLayoutId id="2147487397" r:id="rId7"/>
    <p:sldLayoutId id="2147487398" r:id="rId8"/>
    <p:sldLayoutId id="2147487399" r:id="rId9"/>
    <p:sldLayoutId id="2147487400" r:id="rId10"/>
    <p:sldLayoutId id="2147487401" r:id="rId11"/>
    <p:sldLayoutId id="2147487402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</a:defRPr>
      </a:lvl5pPr>
      <a:lvl6pPr marL="389321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</a:defRPr>
      </a:lvl6pPr>
      <a:lvl7pPr marL="778643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</a:defRPr>
      </a:lvl7pPr>
      <a:lvl8pPr marL="1167966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</a:defRPr>
      </a:lvl8pPr>
      <a:lvl9pPr marL="1557286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</a:defRPr>
      </a:lvl9pPr>
    </p:titleStyle>
    <p:bodyStyle>
      <a:lvl1pPr marL="154107" indent="-154107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306861" indent="-15140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200">
          <a:solidFill>
            <a:schemeClr val="tx1"/>
          </a:solidFill>
          <a:latin typeface="+mn-lt"/>
        </a:defRPr>
      </a:lvl2pPr>
      <a:lvl3pPr marL="989527" indent="-228456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1900">
          <a:solidFill>
            <a:schemeClr val="tx1"/>
          </a:solidFill>
          <a:latin typeface="+mn-lt"/>
        </a:defRPr>
      </a:lvl3pPr>
      <a:lvl4pPr marL="1418050" indent="-194661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65465" indent="-194661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154787" indent="-194661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544108" indent="-194661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933429" indent="-194661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322750" indent="-194661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9321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8643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7966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7286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46607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35928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5251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14571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747346" y="142875"/>
            <a:ext cx="821201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8933" rIns="0" bIns="389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183183" y="1060849"/>
            <a:ext cx="87761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9650" y="4875621"/>
            <a:ext cx="426427" cy="248840"/>
          </a:xfrm>
          <a:prstGeom prst="rect">
            <a:avLst/>
          </a:prstGeom>
        </p:spPr>
        <p:txBody>
          <a:bodyPr vert="horz" wrap="square" lIns="77864" tIns="38933" rIns="77864" bIns="38933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605D5C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FFF5BE-0FCE-4491-A047-37E9E9D1F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34616"/>
            <a:ext cx="9144000" cy="1083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64" tIns="38933" rIns="77864" bIns="3893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A9A9A9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4860132"/>
            <a:ext cx="9144000" cy="119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TextBox 11"/>
          <p:cNvSpPr txBox="1">
            <a:spLocks noChangeArrowheads="1"/>
          </p:cNvSpPr>
          <p:nvPr/>
        </p:nvSpPr>
        <p:spPr bwMode="auto">
          <a:xfrm>
            <a:off x="7976098" y="4903002"/>
            <a:ext cx="996463" cy="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864" tIns="38933" rIns="77864" bIns="38933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800" dirty="0">
                <a:solidFill>
                  <a:srgbClr val="605D5C"/>
                </a:solidFill>
                <a:latin typeface="Verdana" pitchFamily="34" charset="0"/>
              </a:rPr>
              <a:t>страница</a:t>
            </a:r>
          </a:p>
        </p:txBody>
      </p:sp>
      <p:pic>
        <p:nvPicPr>
          <p:cNvPr id="4104" name="logo1" descr="ARMZ_logo_ru_mini.png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915" y="134547"/>
            <a:ext cx="424963" cy="49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logo2" descr="ARMZ_logo_en_mini.png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915" y="134547"/>
            <a:ext cx="424963" cy="49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403" r:id="rId1"/>
    <p:sldLayoutId id="2147487404" r:id="rId2"/>
    <p:sldLayoutId id="2147487405" r:id="rId3"/>
    <p:sldLayoutId id="2147487406" r:id="rId4"/>
    <p:sldLayoutId id="2147487407" r:id="rId5"/>
    <p:sldLayoutId id="2147487408" r:id="rId6"/>
    <p:sldLayoutId id="2147487409" r:id="rId7"/>
    <p:sldLayoutId id="2147487410" r:id="rId8"/>
    <p:sldLayoutId id="2147487411" r:id="rId9"/>
    <p:sldLayoutId id="2147487412" r:id="rId10"/>
    <p:sldLayoutId id="2147487413" r:id="rId11"/>
    <p:sldLayoutId id="2147487414" r:id="rId12"/>
    <p:sldLayoutId id="2147487415" r:id="rId13"/>
    <p:sldLayoutId id="2147487416" r:id="rId14"/>
    <p:sldLayoutId id="2147487417" r:id="rId15"/>
    <p:sldLayoutId id="2147487418" r:id="rId16"/>
    <p:sldLayoutId id="2147487419" r:id="rId17"/>
    <p:sldLayoutId id="2147487420" r:id="rId18"/>
    <p:sldLayoutId id="2147487421" r:id="rId19"/>
    <p:sldLayoutId id="2147487422" r:id="rId20"/>
    <p:sldLayoutId id="2147487423" r:id="rId21"/>
    <p:sldLayoutId id="2147487424" r:id="rId22"/>
    <p:sldLayoutId id="2147487425" r:id="rId23"/>
    <p:sldLayoutId id="2147487426" r:id="rId24"/>
    <p:sldLayoutId id="2147487427" r:id="rId25"/>
    <p:sldLayoutId id="2147487428" r:id="rId26"/>
    <p:sldLayoutId id="2147487429" r:id="rId27"/>
    <p:sldLayoutId id="2147487430" r:id="rId28"/>
    <p:sldLayoutId id="2147487431" r:id="rId29"/>
    <p:sldLayoutId id="2147487432" r:id="rId30"/>
    <p:sldLayoutId id="2147487433" r:id="rId31"/>
    <p:sldLayoutId id="2147487434" r:id="rId32"/>
    <p:sldLayoutId id="2147487435" r:id="rId33"/>
    <p:sldLayoutId id="2147487436" r:id="rId34"/>
    <p:sldLayoutId id="2147487437" r:id="rId35"/>
    <p:sldLayoutId id="2147487438" r:id="rId36"/>
    <p:sldLayoutId id="2147487439" r:id="rId37"/>
    <p:sldLayoutId id="2147487440" r:id="rId38"/>
    <p:sldLayoutId id="2147487441" r:id="rId39"/>
    <p:sldLayoutId id="2147487442" r:id="rId40"/>
    <p:sldLayoutId id="2147487443" r:id="rId41"/>
    <p:sldLayoutId id="2147487444" r:id="rId42"/>
    <p:sldLayoutId id="2147487445" r:id="rId43"/>
    <p:sldLayoutId id="2147487446" r:id="rId44"/>
    <p:sldLayoutId id="2147487447" r:id="rId45"/>
    <p:sldLayoutId id="2147487448" r:id="rId46"/>
    <p:sldLayoutId id="2147487449" r:id="rId47"/>
    <p:sldLayoutId id="2147487450" r:id="rId48"/>
    <p:sldLayoutId id="2147487590" r:id="rId49"/>
    <p:sldLayoutId id="2147487591" r:id="rId50"/>
    <p:sldLayoutId id="2147487592" r:id="rId51"/>
    <p:sldLayoutId id="2147487593" r:id="rId52"/>
    <p:sldLayoutId id="2147487594" r:id="rId53"/>
    <p:sldLayoutId id="2147487595" r:id="rId5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chemeClr val="tx2"/>
          </a:solidFill>
          <a:latin typeface="Evropa" pitchFamily="34" charset="0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5pPr>
      <a:lvl6pPr marL="389321" algn="l" rtl="0" fontAlgn="base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Evropa"/>
        </a:defRPr>
      </a:lvl6pPr>
      <a:lvl7pPr marL="778643" algn="l" rtl="0" fontAlgn="base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Evropa"/>
        </a:defRPr>
      </a:lvl7pPr>
      <a:lvl8pPr marL="1167966" algn="l" rtl="0" fontAlgn="base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Evropa"/>
        </a:defRPr>
      </a:lvl8pPr>
      <a:lvl9pPr marL="1557286" algn="l" rtl="0" fontAlgn="base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Evropa"/>
        </a:defRPr>
      </a:lvl9pPr>
    </p:titleStyle>
    <p:bodyStyle>
      <a:lvl1pPr marL="155459" indent="-155459" algn="l" rtl="0" eaLnBrk="0" fontAlgn="base" hangingPunct="0">
        <a:spcBef>
          <a:spcPct val="0"/>
        </a:spcBef>
        <a:spcAft>
          <a:spcPts val="509"/>
        </a:spcAft>
        <a:buBlip>
          <a:blip r:embed="rId58"/>
        </a:buBlip>
        <a:defRPr sz="1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296047" indent="-140588" algn="l" rtl="0" eaLnBrk="0" fontAlgn="base" hangingPunct="0">
        <a:spcBef>
          <a:spcPct val="0"/>
        </a:spcBef>
        <a:spcAft>
          <a:spcPts val="509"/>
        </a:spcAft>
        <a:buBlip>
          <a:blip r:embed="rId59"/>
        </a:buBlip>
        <a:defRPr sz="9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973304" indent="-19466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362626" indent="-19466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1751947" indent="-19466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141270" indent="-194661" algn="l" defTabSz="77864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0589" indent="-194661" algn="l" defTabSz="77864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9912" indent="-194661" algn="l" defTabSz="77864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9232" indent="-194661" algn="l" defTabSz="77864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9321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8643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7966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7286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46607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35928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5251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14571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747346" y="142875"/>
            <a:ext cx="821201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8933" rIns="0" bIns="389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183183" y="1060849"/>
            <a:ext cx="87761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9650" y="4875621"/>
            <a:ext cx="426427" cy="248840"/>
          </a:xfrm>
          <a:prstGeom prst="rect">
            <a:avLst/>
          </a:prstGeom>
        </p:spPr>
        <p:txBody>
          <a:bodyPr vert="horz" wrap="square" lIns="77864" tIns="38933" rIns="77864" bIns="38933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605D5C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ED2092-32B9-480B-9177-4291E42BE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34616"/>
            <a:ext cx="9144000" cy="1083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64" tIns="38933" rIns="77864" bIns="3893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A9A9A9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4860132"/>
            <a:ext cx="9144000" cy="119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11"/>
          <p:cNvSpPr txBox="1">
            <a:spLocks noChangeArrowheads="1"/>
          </p:cNvSpPr>
          <p:nvPr/>
        </p:nvSpPr>
        <p:spPr bwMode="auto">
          <a:xfrm>
            <a:off x="7976098" y="4903002"/>
            <a:ext cx="996463" cy="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864" tIns="38933" rIns="77864" bIns="38933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800" dirty="0">
                <a:solidFill>
                  <a:srgbClr val="605D5C"/>
                </a:solidFill>
                <a:latin typeface="Verdana" pitchFamily="34" charset="0"/>
              </a:rPr>
              <a:t>страница</a:t>
            </a:r>
          </a:p>
        </p:txBody>
      </p:sp>
      <p:pic>
        <p:nvPicPr>
          <p:cNvPr id="5128" name="logo1" descr="ARMZ_logo_ru_mini.png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915" y="134547"/>
            <a:ext cx="424963" cy="49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logo2" descr="ARMZ_logo_en_mini.png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915" y="134547"/>
            <a:ext cx="424963" cy="49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451" r:id="rId1"/>
    <p:sldLayoutId id="2147487452" r:id="rId2"/>
    <p:sldLayoutId id="2147487453" r:id="rId3"/>
    <p:sldLayoutId id="2147487454" r:id="rId4"/>
    <p:sldLayoutId id="2147487455" r:id="rId5"/>
    <p:sldLayoutId id="2147487456" r:id="rId6"/>
    <p:sldLayoutId id="2147487457" r:id="rId7"/>
    <p:sldLayoutId id="2147487458" r:id="rId8"/>
    <p:sldLayoutId id="2147487459" r:id="rId9"/>
    <p:sldLayoutId id="2147487460" r:id="rId10"/>
    <p:sldLayoutId id="2147487461" r:id="rId11"/>
    <p:sldLayoutId id="2147487462" r:id="rId12"/>
    <p:sldLayoutId id="2147487463" r:id="rId13"/>
    <p:sldLayoutId id="2147487464" r:id="rId14"/>
    <p:sldLayoutId id="2147487465" r:id="rId15"/>
    <p:sldLayoutId id="2147487466" r:id="rId16"/>
    <p:sldLayoutId id="2147487467" r:id="rId17"/>
    <p:sldLayoutId id="2147487468" r:id="rId18"/>
    <p:sldLayoutId id="2147487469" r:id="rId19"/>
    <p:sldLayoutId id="2147487470" r:id="rId20"/>
    <p:sldLayoutId id="2147487471" r:id="rId21"/>
    <p:sldLayoutId id="2147487472" r:id="rId22"/>
    <p:sldLayoutId id="2147487473" r:id="rId23"/>
    <p:sldLayoutId id="2147487474" r:id="rId24"/>
    <p:sldLayoutId id="2147487475" r:id="rId25"/>
    <p:sldLayoutId id="2147487476" r:id="rId26"/>
    <p:sldLayoutId id="2147487477" r:id="rId27"/>
    <p:sldLayoutId id="2147487478" r:id="rId28"/>
    <p:sldLayoutId id="2147487479" r:id="rId29"/>
    <p:sldLayoutId id="2147487480" r:id="rId30"/>
    <p:sldLayoutId id="2147487481" r:id="rId31"/>
    <p:sldLayoutId id="2147487482" r:id="rId32"/>
    <p:sldLayoutId id="2147487483" r:id="rId33"/>
    <p:sldLayoutId id="2147487484" r:id="rId34"/>
    <p:sldLayoutId id="2147487485" r:id="rId35"/>
    <p:sldLayoutId id="2147487486" r:id="rId36"/>
    <p:sldLayoutId id="2147487487" r:id="rId37"/>
    <p:sldLayoutId id="2147487488" r:id="rId38"/>
    <p:sldLayoutId id="2147487489" r:id="rId39"/>
    <p:sldLayoutId id="2147487490" r:id="rId40"/>
    <p:sldLayoutId id="2147487491" r:id="rId41"/>
    <p:sldLayoutId id="2147487492" r:id="rId42"/>
    <p:sldLayoutId id="2147487493" r:id="rId43"/>
    <p:sldLayoutId id="2147487494" r:id="rId44"/>
    <p:sldLayoutId id="2147487495" r:id="rId45"/>
    <p:sldLayoutId id="2147487496" r:id="rId46"/>
    <p:sldLayoutId id="2147487497" r:id="rId47"/>
    <p:sldLayoutId id="2147487498" r:id="rId48"/>
    <p:sldLayoutId id="2147487584" r:id="rId49"/>
    <p:sldLayoutId id="2147487585" r:id="rId50"/>
    <p:sldLayoutId id="2147487586" r:id="rId51"/>
    <p:sldLayoutId id="2147487587" r:id="rId52"/>
    <p:sldLayoutId id="2147487588" r:id="rId53"/>
    <p:sldLayoutId id="2147487589" r:id="rId5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chemeClr val="tx2"/>
          </a:solidFill>
          <a:latin typeface="Evropa" pitchFamily="34" charset="0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5pPr>
      <a:lvl6pPr marL="389321" algn="l" rtl="0" fontAlgn="base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Evropa"/>
        </a:defRPr>
      </a:lvl6pPr>
      <a:lvl7pPr marL="778643" algn="l" rtl="0" fontAlgn="base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Evropa"/>
        </a:defRPr>
      </a:lvl7pPr>
      <a:lvl8pPr marL="1167966" algn="l" rtl="0" fontAlgn="base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Evropa"/>
        </a:defRPr>
      </a:lvl8pPr>
      <a:lvl9pPr marL="1557286" algn="l" rtl="0" fontAlgn="base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Evropa"/>
        </a:defRPr>
      </a:lvl9pPr>
    </p:titleStyle>
    <p:bodyStyle>
      <a:lvl1pPr marL="155459" indent="-155459" algn="l" rtl="0" eaLnBrk="0" fontAlgn="base" hangingPunct="0">
        <a:spcBef>
          <a:spcPct val="0"/>
        </a:spcBef>
        <a:spcAft>
          <a:spcPts val="509"/>
        </a:spcAft>
        <a:buBlip>
          <a:blip r:embed="rId58"/>
        </a:buBlip>
        <a:defRPr sz="1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296047" indent="-140588" algn="l" rtl="0" eaLnBrk="0" fontAlgn="base" hangingPunct="0">
        <a:spcBef>
          <a:spcPct val="0"/>
        </a:spcBef>
        <a:spcAft>
          <a:spcPts val="509"/>
        </a:spcAft>
        <a:buBlip>
          <a:blip r:embed="rId59"/>
        </a:buBlip>
        <a:defRPr sz="9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973304" indent="-19466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362626" indent="-19466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1751947" indent="-19466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141270" indent="-194661" algn="l" defTabSz="77864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0589" indent="-194661" algn="l" defTabSz="77864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9912" indent="-194661" algn="l" defTabSz="77864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9232" indent="-194661" algn="l" defTabSz="77864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9321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8643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7966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7286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46607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35928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5251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14571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747346" y="142875"/>
            <a:ext cx="821201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8933" rIns="0" bIns="389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183183" y="1060849"/>
            <a:ext cx="87761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9650" y="4875621"/>
            <a:ext cx="426427" cy="248840"/>
          </a:xfrm>
          <a:prstGeom prst="rect">
            <a:avLst/>
          </a:prstGeom>
        </p:spPr>
        <p:txBody>
          <a:bodyPr vert="horz" wrap="square" lIns="77864" tIns="38933" rIns="77864" bIns="38933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605D5C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072B0CA-4929-4672-857E-26DC35B6C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34616"/>
            <a:ext cx="9144000" cy="1083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64" tIns="38933" rIns="77864" bIns="3893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A9A9A9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4860132"/>
            <a:ext cx="9144000" cy="119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extBox 11"/>
          <p:cNvSpPr txBox="1">
            <a:spLocks noChangeArrowheads="1"/>
          </p:cNvSpPr>
          <p:nvPr/>
        </p:nvSpPr>
        <p:spPr bwMode="auto">
          <a:xfrm>
            <a:off x="7976098" y="4903002"/>
            <a:ext cx="996463" cy="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864" tIns="38933" rIns="77864" bIns="38933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800" dirty="0">
                <a:solidFill>
                  <a:srgbClr val="605D5C"/>
                </a:solidFill>
                <a:latin typeface="Verdana" pitchFamily="34" charset="0"/>
              </a:rPr>
              <a:t>страница</a:t>
            </a:r>
          </a:p>
        </p:txBody>
      </p:sp>
      <p:pic>
        <p:nvPicPr>
          <p:cNvPr id="6152" name="logo1" descr="ARMZ_logo_ru_mini.png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915" y="134547"/>
            <a:ext cx="424963" cy="49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logo2" descr="ARMZ_logo_en_mini.png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915" y="134547"/>
            <a:ext cx="424963" cy="49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499" r:id="rId1"/>
    <p:sldLayoutId id="2147487500" r:id="rId2"/>
    <p:sldLayoutId id="2147487501" r:id="rId3"/>
    <p:sldLayoutId id="2147487502" r:id="rId4"/>
    <p:sldLayoutId id="2147487503" r:id="rId5"/>
    <p:sldLayoutId id="2147487504" r:id="rId6"/>
    <p:sldLayoutId id="2147487505" r:id="rId7"/>
    <p:sldLayoutId id="2147487506" r:id="rId8"/>
    <p:sldLayoutId id="2147487507" r:id="rId9"/>
    <p:sldLayoutId id="2147487508" r:id="rId10"/>
    <p:sldLayoutId id="2147487509" r:id="rId11"/>
    <p:sldLayoutId id="2147487510" r:id="rId12"/>
    <p:sldLayoutId id="2147487511" r:id="rId13"/>
    <p:sldLayoutId id="2147487512" r:id="rId14"/>
    <p:sldLayoutId id="2147487513" r:id="rId15"/>
    <p:sldLayoutId id="2147487514" r:id="rId16"/>
    <p:sldLayoutId id="2147487515" r:id="rId17"/>
    <p:sldLayoutId id="2147487516" r:id="rId18"/>
    <p:sldLayoutId id="2147487517" r:id="rId19"/>
    <p:sldLayoutId id="2147487518" r:id="rId20"/>
    <p:sldLayoutId id="2147487519" r:id="rId21"/>
    <p:sldLayoutId id="2147487520" r:id="rId22"/>
    <p:sldLayoutId id="2147487521" r:id="rId23"/>
    <p:sldLayoutId id="2147487522" r:id="rId24"/>
    <p:sldLayoutId id="2147487523" r:id="rId25"/>
    <p:sldLayoutId id="2147487524" r:id="rId26"/>
    <p:sldLayoutId id="2147487525" r:id="rId27"/>
    <p:sldLayoutId id="2147487526" r:id="rId28"/>
    <p:sldLayoutId id="2147487527" r:id="rId29"/>
    <p:sldLayoutId id="2147487528" r:id="rId30"/>
    <p:sldLayoutId id="2147487529" r:id="rId31"/>
    <p:sldLayoutId id="2147487530" r:id="rId32"/>
    <p:sldLayoutId id="2147487531" r:id="rId33"/>
    <p:sldLayoutId id="2147487532" r:id="rId34"/>
    <p:sldLayoutId id="2147487533" r:id="rId35"/>
    <p:sldLayoutId id="2147487534" r:id="rId36"/>
    <p:sldLayoutId id="2147487535" r:id="rId37"/>
    <p:sldLayoutId id="2147487536" r:id="rId38"/>
    <p:sldLayoutId id="2147487537" r:id="rId39"/>
    <p:sldLayoutId id="2147487538" r:id="rId40"/>
    <p:sldLayoutId id="2147487539" r:id="rId41"/>
    <p:sldLayoutId id="2147487540" r:id="rId42"/>
    <p:sldLayoutId id="2147487541" r:id="rId43"/>
    <p:sldLayoutId id="2147487542" r:id="rId44"/>
    <p:sldLayoutId id="2147487543" r:id="rId45"/>
    <p:sldLayoutId id="2147487544" r:id="rId46"/>
    <p:sldLayoutId id="2147487545" r:id="rId47"/>
    <p:sldLayoutId id="2147487546" r:id="rId48"/>
    <p:sldLayoutId id="2147487578" r:id="rId49"/>
    <p:sldLayoutId id="2147487579" r:id="rId50"/>
    <p:sldLayoutId id="2147487580" r:id="rId51"/>
    <p:sldLayoutId id="2147487581" r:id="rId52"/>
    <p:sldLayoutId id="2147487582" r:id="rId53"/>
    <p:sldLayoutId id="2147487583" r:id="rId5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chemeClr val="tx2"/>
          </a:solidFill>
          <a:latin typeface="Evropa" pitchFamily="34" charset="0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5pPr>
      <a:lvl6pPr marL="389321" algn="l" rtl="0" fontAlgn="base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Evropa"/>
        </a:defRPr>
      </a:lvl6pPr>
      <a:lvl7pPr marL="778643" algn="l" rtl="0" fontAlgn="base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Evropa"/>
        </a:defRPr>
      </a:lvl7pPr>
      <a:lvl8pPr marL="1167966" algn="l" rtl="0" fontAlgn="base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Evropa"/>
        </a:defRPr>
      </a:lvl8pPr>
      <a:lvl9pPr marL="1557286" algn="l" rtl="0" fontAlgn="base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Evropa"/>
        </a:defRPr>
      </a:lvl9pPr>
    </p:titleStyle>
    <p:bodyStyle>
      <a:lvl1pPr marL="155459" indent="-155459" algn="l" rtl="0" eaLnBrk="0" fontAlgn="base" hangingPunct="0">
        <a:spcBef>
          <a:spcPct val="0"/>
        </a:spcBef>
        <a:spcAft>
          <a:spcPts val="509"/>
        </a:spcAft>
        <a:buBlip>
          <a:blip r:embed="rId58"/>
        </a:buBlip>
        <a:defRPr sz="1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296047" indent="-140588" algn="l" rtl="0" eaLnBrk="0" fontAlgn="base" hangingPunct="0">
        <a:spcBef>
          <a:spcPct val="0"/>
        </a:spcBef>
        <a:spcAft>
          <a:spcPts val="509"/>
        </a:spcAft>
        <a:buBlip>
          <a:blip r:embed="rId59"/>
        </a:buBlip>
        <a:defRPr sz="9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973304" indent="-19466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362626" indent="-19466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1751947" indent="-19466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141270" indent="-194661" algn="l" defTabSz="77864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0589" indent="-194661" algn="l" defTabSz="77864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9912" indent="-194661" algn="l" defTabSz="77864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9232" indent="-194661" algn="l" defTabSz="77864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9321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8643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7966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7286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46607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35928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5251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14571" algn="l" defTabSz="7786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7" y="4836336"/>
            <a:ext cx="627062" cy="28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800" b="1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2762EE4B-176A-46DE-97A9-B33DA27D050C}" type="slidenum">
              <a:rPr lang="ru-RU" altLang="ru-RU">
                <a:cs typeface="Arial" charset="0"/>
              </a:rPr>
              <a:pPr>
                <a:defRPr/>
              </a:pPr>
              <a:t>‹#›</a:t>
            </a:fld>
            <a:endParaRPr lang="ru-RU" altLang="ru-RU">
              <a:cs typeface="Arial" charset="0"/>
            </a:endParaRP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7" y="844155"/>
            <a:ext cx="8424862" cy="386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2" y="5"/>
            <a:ext cx="7634288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Picture 23" descr="ujkm,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7359" y="79773"/>
            <a:ext cx="885825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181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48" r:id="rId1"/>
    <p:sldLayoutId id="2147487549" r:id="rId2"/>
    <p:sldLayoutId id="2147487550" r:id="rId3"/>
    <p:sldLayoutId id="2147487551" r:id="rId4"/>
    <p:sldLayoutId id="2147487552" r:id="rId5"/>
    <p:sldLayoutId id="2147487553" r:id="rId6"/>
    <p:sldLayoutId id="2147487554" r:id="rId7"/>
    <p:sldLayoutId id="2147487555" r:id="rId8"/>
    <p:sldLayoutId id="2147487556" r:id="rId9"/>
    <p:sldLayoutId id="2147487557" r:id="rId10"/>
    <p:sldLayoutId id="2147487558" r:id="rId11"/>
    <p:sldLayoutId id="2147487559" r:id="rId12"/>
    <p:sldLayoutId id="2147487560" r:id="rId13"/>
    <p:sldLayoutId id="2147487561" r:id="rId14"/>
    <p:sldLayoutId id="2147487562" r:id="rId15"/>
    <p:sldLayoutId id="2147487563" r:id="rId16"/>
    <p:sldLayoutId id="2147487564" r:id="rId17"/>
  </p:sldLayoutIdLst>
  <p:transition spd="slow">
    <p:push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</a:defRPr>
      </a:lvl5pPr>
      <a:lvl6pPr marL="371271" algn="l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</a:defRPr>
      </a:lvl6pPr>
      <a:lvl7pPr marL="742546" algn="l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</a:defRPr>
      </a:lvl7pPr>
      <a:lvl8pPr marL="1113817" algn="l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</a:defRPr>
      </a:lvl8pPr>
      <a:lvl9pPr marL="1485090" algn="l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</a:defRPr>
      </a:lvl9pPr>
    </p:titleStyle>
    <p:bodyStyle>
      <a:lvl1pPr marL="144644" indent="-144644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21"/>
        </a:buBlip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290640" indent="-14194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2"/>
        </a:buBlip>
        <a:defRPr sz="1100">
          <a:solidFill>
            <a:schemeClr val="tx1"/>
          </a:solidFill>
          <a:latin typeface="+mn-lt"/>
        </a:defRPr>
      </a:lvl2pPr>
      <a:lvl3pPr marL="942212" indent="-216288" algn="l" rtl="0" eaLnBrk="0" fontAlgn="base" hangingPunct="0">
        <a:spcBef>
          <a:spcPct val="0"/>
        </a:spcBef>
        <a:spcAft>
          <a:spcPct val="30000"/>
        </a:spcAft>
        <a:buBlip>
          <a:blip r:embed="rId22"/>
        </a:buBlip>
        <a:defRPr sz="1800">
          <a:solidFill>
            <a:schemeClr val="tx1"/>
          </a:solidFill>
          <a:latin typeface="+mn-lt"/>
        </a:defRPr>
      </a:lvl3pPr>
      <a:lvl4pPr marL="1350457" indent="-183847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681653" indent="-183847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054889" indent="-185637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426160" indent="-185637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797435" indent="-185637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168707" indent="-185637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425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271" algn="l" defTabSz="7425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2546" algn="l" defTabSz="7425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3817" algn="l" defTabSz="7425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5090" algn="l" defTabSz="7425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6361" algn="l" defTabSz="7425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636" algn="l" defTabSz="7425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8908" algn="l" defTabSz="7425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0178" algn="l" defTabSz="7425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597" r:id="rId1"/>
    <p:sldLayoutId id="2147487598" r:id="rId2"/>
    <p:sldLayoutId id="2147487599" r:id="rId3"/>
    <p:sldLayoutId id="2147487600" r:id="rId4"/>
    <p:sldLayoutId id="2147487601" r:id="rId5"/>
    <p:sldLayoutId id="2147487602" r:id="rId6"/>
    <p:sldLayoutId id="2147487603" r:id="rId7"/>
    <p:sldLayoutId id="2147487604" r:id="rId8"/>
    <p:sldLayoutId id="2147487605" r:id="rId9"/>
    <p:sldLayoutId id="21474876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9416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812" indent="-372812" algn="l" defTabSz="99416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07761" indent="-310677" algn="l" defTabSz="99416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710" indent="-248543" algn="l" defTabSz="99416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795" indent="-248543" algn="l" defTabSz="99416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880" indent="-248543" algn="l" defTabSz="99416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3965" indent="-248543" algn="l" defTabSz="99416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1050" indent="-248543" algn="l" defTabSz="99416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8133" indent="-248543" algn="l" defTabSz="99416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5217" indent="-248543" algn="l" defTabSz="99416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085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168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253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8336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5422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2506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9591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6676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3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6.xml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3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3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323849" y="1421947"/>
            <a:ext cx="7475538" cy="251732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336" tIns="41668" rIns="83336" bIns="4166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Разработка радиохимических технологий для комплекса разделения  изотопов трансплутониевых элементов</a:t>
            </a:r>
          </a:p>
          <a:p>
            <a:pPr eaLnBrk="1" hangingPunct="1">
              <a:spcBef>
                <a:spcPct val="0"/>
              </a:spcBef>
            </a:pP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 реализуется при поддержке </a:t>
            </a:r>
            <a:r>
              <a:rPr lang="ru-RU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Госкорпорации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«</a:t>
            </a:r>
            <a:r>
              <a:rPr lang="ru-RU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Росатом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 в рамках выполнения работ по федеральному проекту «Разработка новых материалов и технологий для перспективных энергетических систем» комплексной программы «Развитие техники, технологий и научных исследований в области использования атомной энергии в Российской Федерации до 2024 года»</a:t>
            </a:r>
            <a:endParaRPr lang="ru-RU" alt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52" name="Текст 3"/>
          <p:cNvSpPr>
            <a:spLocks noGrp="1"/>
          </p:cNvSpPr>
          <p:nvPr>
            <p:ph type="body" sz="quarter" idx="11"/>
          </p:nvPr>
        </p:nvSpPr>
        <p:spPr bwMode="auto">
          <a:xfrm>
            <a:off x="323850" y="3851206"/>
            <a:ext cx="5903913" cy="59128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336" tIns="41668" rIns="83336" bIns="4166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500" b="0" dirty="0">
                <a:solidFill>
                  <a:schemeClr val="tx1"/>
                </a:solidFill>
              </a:rPr>
              <a:t>ИЯРФ ФГУП «РФЯЦ-ВНИИЭФ»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500" b="0" dirty="0">
                <a:solidFill>
                  <a:schemeClr val="tx1"/>
                </a:solidFill>
              </a:rPr>
              <a:t>Докладчик – Федоренков С.В.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ru-RU" altLang="ru-RU" b="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ru-RU" altLang="ru-RU" sz="1500" dirty="0">
                <a:solidFill>
                  <a:schemeClr val="tx1"/>
                </a:solidFill>
              </a:rPr>
              <a:t>Санкт-Петербург, 2022</a:t>
            </a:r>
          </a:p>
          <a:p>
            <a:pPr eaLnBrk="1" hangingPunct="1"/>
            <a:endParaRPr lang="ru-RU" altLang="ru-RU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39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792" y="185834"/>
            <a:ext cx="8805939" cy="4857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000" b="1" dirty="0">
                <a:solidFill>
                  <a:schemeClr val="tx2"/>
                </a:solidFill>
              </a:rPr>
              <a:t>4. Переработка и утилизация высокоактивных РАО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4145" y="1076141"/>
            <a:ext cx="5267831" cy="3531223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b="1" dirty="0"/>
              <a:t>Матрица на основе магний-фосфатной керамики.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</a:rPr>
              <a:t>MgO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</a:rPr>
              <a:t> + KH</a:t>
            </a:r>
            <a:r>
              <a:rPr lang="en-US" sz="1800" b="1" i="1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</a:rPr>
              <a:t>PO</a:t>
            </a:r>
            <a:r>
              <a:rPr lang="en-US" sz="1800" b="1" i="1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</a:rPr>
              <a:t> + 5 H</a:t>
            </a:r>
            <a:r>
              <a:rPr lang="en-US" sz="1800" b="1" i="1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</a:rPr>
              <a:t>O →KMgPO</a:t>
            </a:r>
            <a:r>
              <a:rPr lang="en-US" sz="1800" b="1" i="1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</a:rPr>
              <a:t>∙6H</a:t>
            </a:r>
            <a:r>
              <a:rPr lang="en-US" sz="1800" b="1" i="1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b="1" dirty="0"/>
              <a:t>Оптимальное соотношение компонентов </a:t>
            </a:r>
            <a:r>
              <a:rPr lang="ru-RU" sz="1800" b="1" dirty="0" err="1"/>
              <a:t>отверждающего</a:t>
            </a:r>
            <a:r>
              <a:rPr lang="ru-RU" sz="1800" b="1" dirty="0"/>
              <a:t> состава и соотношение матрицы к ЖРО</a:t>
            </a:r>
            <a:r>
              <a:rPr lang="en-US" sz="1800" b="1" dirty="0"/>
              <a:t> (3</a:t>
            </a:r>
            <a:r>
              <a:rPr lang="ru-RU" sz="1800" b="1" dirty="0"/>
              <a:t>:1).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b="1" dirty="0"/>
              <a:t>Процесс обеспечивает требования по безопасности при обращении с РАО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33912" y="769879"/>
            <a:ext cx="2317936" cy="4031952"/>
            <a:chOff x="743040" y="1170215"/>
            <a:chExt cx="2004480" cy="304491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43040" y="1170215"/>
              <a:ext cx="2004480" cy="55108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5593" tIns="37797" rIns="75593" bIns="37797" rtlCol="0" anchor="ctr"/>
            <a:lstStyle/>
            <a:p>
              <a:pPr algn="ctr"/>
              <a:r>
                <a:rPr lang="ru-RU" sz="1400" b="1" dirty="0" smtClean="0"/>
                <a:t>Концентрирование (выпаривание)</a:t>
              </a:r>
              <a:endParaRPr lang="ru-RU" sz="1400" b="1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43040" y="2027760"/>
              <a:ext cx="2004480" cy="55108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5593" tIns="37797" rIns="75593" bIns="37797" rtlCol="0" anchor="ctr"/>
            <a:lstStyle/>
            <a:p>
              <a:pPr algn="ctr"/>
              <a:r>
                <a:rPr lang="ru-RU" sz="1400" b="1" dirty="0" smtClean="0"/>
                <a:t>Связывание радионуклидов в комплексы</a:t>
              </a:r>
              <a:endParaRPr lang="ru-RU" sz="1400" b="1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43040" y="2885305"/>
              <a:ext cx="2004480" cy="55108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5593" tIns="37797" rIns="75593" bIns="37797" rtlCol="0" anchor="ctr"/>
            <a:lstStyle/>
            <a:p>
              <a:pPr algn="ctr"/>
              <a:r>
                <a:rPr lang="ru-RU" sz="1400" b="1" dirty="0" smtClean="0"/>
                <a:t>Отверждение в </a:t>
              </a:r>
              <a:r>
                <a:rPr lang="en-US" sz="1400" b="1" i="1" dirty="0"/>
                <a:t>KMgPO</a:t>
              </a:r>
              <a:r>
                <a:rPr lang="en-US" sz="1400" b="1" i="1" baseline="-25000" dirty="0"/>
                <a:t>4</a:t>
              </a:r>
              <a:r>
                <a:rPr lang="en-US" sz="1400" b="1" i="1" dirty="0"/>
                <a:t>∙6H</a:t>
              </a:r>
              <a:r>
                <a:rPr lang="en-US" sz="1400" b="1" i="1" baseline="-25000" dirty="0"/>
                <a:t>2</a:t>
              </a:r>
              <a:r>
                <a:rPr lang="en-US" sz="1400" b="1" i="1" dirty="0"/>
                <a:t>O</a:t>
              </a:r>
              <a:endParaRPr lang="ru-RU" sz="1400" b="1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43040" y="3664040"/>
              <a:ext cx="2004480" cy="55108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5593" tIns="37797" rIns="75593" bIns="37797" rtlCol="0" anchor="ctr"/>
            <a:lstStyle/>
            <a:p>
              <a:pPr algn="ctr"/>
              <a:r>
                <a:rPr lang="ru-RU" sz="1400" b="1" dirty="0" smtClean="0"/>
                <a:t>Упаковка, </a:t>
              </a:r>
            </a:p>
            <a:p>
              <a:pPr algn="ctr"/>
              <a:r>
                <a:rPr lang="ru-RU" sz="1400" b="1" dirty="0" smtClean="0"/>
                <a:t>выдержка</a:t>
              </a:r>
              <a:endParaRPr lang="ru-RU" sz="1400" b="1" dirty="0"/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1572480" y="2578895"/>
              <a:ext cx="354240" cy="376436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5593" tIns="37797" rIns="75593" bIns="37797" rtlCol="0" anchor="ctr"/>
            <a:lstStyle/>
            <a:p>
              <a:pPr algn="ctr"/>
              <a:endParaRPr lang="ru-RU" sz="1400" b="1"/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1568160" y="3435303"/>
              <a:ext cx="354240" cy="299854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5593" tIns="37797" rIns="75593" bIns="37797" rtlCol="0" anchor="ctr"/>
            <a:lstStyle/>
            <a:p>
              <a:pPr algn="ctr"/>
              <a:endParaRPr lang="ru-RU" sz="1400" b="1"/>
            </a:p>
          </p:txBody>
        </p:sp>
        <p:sp>
          <p:nvSpPr>
            <p:cNvPr id="13" name="Стрелка вниз 12"/>
            <p:cNvSpPr/>
            <p:nvPr/>
          </p:nvSpPr>
          <p:spPr>
            <a:xfrm>
              <a:off x="1594079" y="1721304"/>
              <a:ext cx="354240" cy="356116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5593" tIns="37797" rIns="75593" bIns="37797" rtlCol="0" anchor="ctr"/>
            <a:lstStyle/>
            <a:p>
              <a:pPr algn="ctr"/>
              <a:endParaRPr lang="ru-RU" sz="1400" b="1"/>
            </a:p>
          </p:txBody>
        </p:sp>
      </p:grpSp>
      <p:sp>
        <p:nvSpPr>
          <p:cNvPr id="14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658690" y="4835864"/>
            <a:ext cx="426427" cy="248840"/>
          </a:xfrm>
        </p:spPr>
        <p:txBody>
          <a:bodyPr/>
          <a:lstStyle/>
          <a:p>
            <a:pPr algn="r">
              <a:defRPr/>
            </a:pPr>
            <a:fld id="{FECE2EFA-98EE-4EFA-9B14-D0C38D65B8D9}" type="slidenum">
              <a:rPr lang="ru-RU" sz="1200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10</a:t>
            </a:fld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659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2"/>
          <p:cNvSpPr>
            <a:spLocks noGrp="1" noChangeArrowheads="1"/>
          </p:cNvSpPr>
          <p:nvPr>
            <p:ph type="title"/>
          </p:nvPr>
        </p:nvSpPr>
        <p:spPr>
          <a:xfrm>
            <a:off x="202910" y="79289"/>
            <a:ext cx="8378180" cy="65657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altLang="ru-RU" sz="2000" b="1" dirty="0">
                <a:solidFill>
                  <a:schemeClr val="tx2"/>
                </a:solidFill>
              </a:rPr>
              <a:t>Схема работы комплекса разделения изотопов</a:t>
            </a:r>
          </a:p>
        </p:txBody>
      </p:sp>
      <p:sp>
        <p:nvSpPr>
          <p:cNvPr id="233476" name="Rectangle 6"/>
          <p:cNvSpPr>
            <a:spLocks noChangeArrowheads="1"/>
          </p:cNvSpPr>
          <p:nvPr/>
        </p:nvSpPr>
        <p:spPr bwMode="auto">
          <a:xfrm>
            <a:off x="1" y="-51210"/>
            <a:ext cx="152727" cy="26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593" tIns="37797" rIns="75593" bIns="37797" anchor="ctr">
            <a:spAutoFit/>
          </a:bodyPr>
          <a:lstStyle>
            <a:lvl1pPr eaLnBrk="0" hangingPunct="0"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200">
              <a:solidFill>
                <a:srgbClr val="003274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644376"/>
            <a:ext cx="7565813" cy="347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Новый сепаратор\2022\Презентация для заседеания совета РАН (3-9 июля 2022, Санкт-Петербург)\КРИ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296" y="3259384"/>
            <a:ext cx="2863956" cy="1727036"/>
          </a:xfrm>
          <a:prstGeom prst="roundRect">
            <a:avLst>
              <a:gd name="adj" fmla="val 5396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/>
          <a:extLst/>
        </p:spPr>
      </p:pic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658690" y="4835864"/>
            <a:ext cx="426427" cy="248840"/>
          </a:xfrm>
        </p:spPr>
        <p:txBody>
          <a:bodyPr/>
          <a:lstStyle/>
          <a:p>
            <a:pPr algn="r">
              <a:defRPr/>
            </a:pPr>
            <a:fld id="{FECE2EFA-98EE-4EFA-9B14-D0C38D65B8D9}" type="slidenum">
              <a:rPr lang="ru-RU" sz="1200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11</a:t>
            </a:fld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743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804" y="136738"/>
            <a:ext cx="8212016" cy="4857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000" b="1" dirty="0" smtClean="0">
                <a:solidFill>
                  <a:schemeClr val="tx2"/>
                </a:solidFill>
              </a:rPr>
              <a:t>Заключение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053" y="806134"/>
            <a:ext cx="8424496" cy="3893719"/>
          </a:xfrm>
        </p:spPr>
        <p:txBody>
          <a:bodyPr/>
          <a:lstStyle/>
          <a:p>
            <a:pPr marL="0" indent="377967" algn="just">
              <a:buNone/>
            </a:pPr>
            <a:r>
              <a:rPr lang="ru-RU" sz="1700" b="1" dirty="0"/>
              <a:t>С целью получения </a:t>
            </a:r>
            <a:r>
              <a:rPr lang="en-US" sz="1700" b="1" dirty="0" smtClean="0"/>
              <a:t>Cf-251</a:t>
            </a:r>
            <a:r>
              <a:rPr lang="ru-RU" sz="1700" b="1" dirty="0" smtClean="0"/>
              <a:t> с высоким изотопным обогащением определены </a:t>
            </a:r>
            <a:r>
              <a:rPr lang="ru-RU" sz="1700" b="1" dirty="0"/>
              <a:t>принципиальные подходы к разработке следующих радиохимических технологий комплекса </a:t>
            </a:r>
            <a:r>
              <a:rPr lang="en-US" sz="1700" b="1" dirty="0"/>
              <a:t> </a:t>
            </a:r>
            <a:r>
              <a:rPr lang="ru-RU" sz="1700" b="1" dirty="0"/>
              <a:t>разделения изотопов ТПЭ:</a:t>
            </a:r>
          </a:p>
          <a:p>
            <a:pPr marL="377967" indent="-377967" algn="just">
              <a:buAutoNum type="arabicPeriod"/>
            </a:pPr>
            <a:r>
              <a:rPr lang="ru-RU" sz="1700" b="1" dirty="0"/>
              <a:t>Технология дистанционного приготовления миллиграммовых количеств стартового вещества </a:t>
            </a:r>
            <a:r>
              <a:rPr lang="en-US" sz="1700" b="1" dirty="0"/>
              <a:t>CfCl</a:t>
            </a:r>
            <a:r>
              <a:rPr lang="en-US" sz="1700" b="1" baseline="-25000" dirty="0"/>
              <a:t>3</a:t>
            </a:r>
            <a:r>
              <a:rPr lang="ru-RU" sz="1700" b="1" dirty="0"/>
              <a:t>, обеспечивающая коэффициент потерь не более </a:t>
            </a:r>
            <a:r>
              <a:rPr lang="en-US" sz="1700" b="1" dirty="0"/>
              <a:t>1</a:t>
            </a:r>
            <a:r>
              <a:rPr lang="ru-RU" sz="1700" b="1" dirty="0"/>
              <a:t>0</a:t>
            </a:r>
            <a:r>
              <a:rPr lang="en-US" sz="1700" b="1" dirty="0"/>
              <a:t>%</a:t>
            </a:r>
            <a:r>
              <a:rPr lang="ru-RU" sz="1700" b="1" dirty="0"/>
              <a:t>.</a:t>
            </a:r>
          </a:p>
          <a:p>
            <a:pPr marL="377967" indent="-377967" algn="just">
              <a:buAutoNum type="arabicPeriod"/>
            </a:pPr>
            <a:r>
              <a:rPr lang="ru-RU" sz="1700" b="1" dirty="0"/>
              <a:t>Технология регенерации неразделенного вещества, основанная на методе экстракционной хроматографии, позволяющая многократно проводить процесс без замены наполнителя колонки и обеспечивающая коэффициент регенерации не ниже 80%.</a:t>
            </a:r>
          </a:p>
          <a:p>
            <a:pPr marL="377967" indent="-377967" algn="just">
              <a:buAutoNum type="arabicPeriod"/>
            </a:pPr>
            <a:r>
              <a:rPr lang="ru-RU" sz="1700" b="1" dirty="0"/>
              <a:t>Технология выделения, очистки и аттестации обогащенного целевого продукта </a:t>
            </a:r>
            <a:r>
              <a:rPr lang="en-US" sz="1700" b="1" dirty="0"/>
              <a:t>Cf-251</a:t>
            </a:r>
            <a:r>
              <a:rPr lang="ru-RU" sz="1700" b="1" dirty="0"/>
              <a:t> с коэффициентом потерь не более </a:t>
            </a:r>
            <a:r>
              <a:rPr lang="en-US" sz="1700" b="1" dirty="0"/>
              <a:t>1</a:t>
            </a:r>
            <a:r>
              <a:rPr lang="ru-RU" sz="1700" b="1" dirty="0"/>
              <a:t>0</a:t>
            </a:r>
            <a:r>
              <a:rPr lang="en-US" sz="1700" b="1" dirty="0"/>
              <a:t>%</a:t>
            </a:r>
            <a:r>
              <a:rPr lang="ru-RU" sz="1700" b="1" dirty="0"/>
              <a:t>.</a:t>
            </a:r>
          </a:p>
          <a:p>
            <a:pPr marL="377967" indent="-377967" algn="just">
              <a:buAutoNum type="arabicPeriod"/>
            </a:pPr>
            <a:r>
              <a:rPr lang="ru-RU" sz="1700" b="1" dirty="0"/>
              <a:t>Технология переработки и утилизации высокоактивных РАО, основанная на отверждении в магний-фосфатную матрицу.</a:t>
            </a:r>
          </a:p>
          <a:p>
            <a:pPr marL="377967" indent="-377967">
              <a:buAutoNum type="arabicPeriod"/>
            </a:pPr>
            <a:endParaRPr lang="ru-RU" sz="17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658690" y="4835864"/>
            <a:ext cx="426427" cy="248840"/>
          </a:xfrm>
        </p:spPr>
        <p:txBody>
          <a:bodyPr/>
          <a:lstStyle/>
          <a:p>
            <a:pPr algn="r">
              <a:defRPr/>
            </a:pPr>
            <a:fld id="{FECE2EFA-98EE-4EFA-9B14-D0C38D65B8D9}" type="slidenum">
              <a:rPr lang="ru-RU" sz="1200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12</a:t>
            </a:fld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445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222" y="1421308"/>
            <a:ext cx="5174762" cy="1922992"/>
          </a:xfrm>
          <a:prstGeom prst="rect">
            <a:avLst/>
          </a:prstGeom>
          <a:noFill/>
        </p:spPr>
        <p:txBody>
          <a:bodyPr wrap="square" lIns="75593" tIns="37797" rIns="75593" bIns="37797" rtlCol="0">
            <a:spAutoFit/>
          </a:bodyPr>
          <a:lstStyle/>
          <a:p>
            <a:r>
              <a:rPr lang="ru-RU" sz="6000" b="1" dirty="0">
                <a:solidFill>
                  <a:schemeClr val="accent1">
                    <a:lumMod val="75000"/>
                  </a:schemeClr>
                </a:solidFill>
              </a:rPr>
              <a:t>Спасибо за 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внимание!</a:t>
            </a: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420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07" y="149012"/>
            <a:ext cx="8212016" cy="4857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000" b="1" dirty="0">
                <a:solidFill>
                  <a:schemeClr val="tx2"/>
                </a:solidFill>
              </a:rPr>
              <a:t>Алгоритм приготовления стартового вещества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412771" y="974395"/>
            <a:ext cx="4361934" cy="3817263"/>
          </a:xfrm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b="1" dirty="0"/>
              <a:t>Существующий во ВНИИЭФ алгоритм отработан на многих ТУЭ и некоторых РЗЭ.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b="1" dirty="0"/>
              <a:t>Проведены дополнительные исследования процесса получения хлорида на элементах – имитаторах калифорния, таких как </a:t>
            </a:r>
            <a:r>
              <a:rPr lang="en-US" sz="1400" b="1" dirty="0"/>
              <a:t>Sm, Ce, </a:t>
            </a:r>
            <a:r>
              <a:rPr lang="en-US" sz="1400" b="1" dirty="0" err="1"/>
              <a:t>Eu</a:t>
            </a:r>
            <a:r>
              <a:rPr lang="ru-RU" sz="1400" b="1" dirty="0"/>
              <a:t>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b="1" dirty="0"/>
              <a:t>Проводятся исследования по определению скорости окисления получаемого хлорида на воздухе.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b="1" dirty="0"/>
              <a:t>Проводятся исследования по возможности замены газа-носителя с </a:t>
            </a:r>
            <a:r>
              <a:rPr lang="en-US" sz="1400" b="1" dirty="0" err="1"/>
              <a:t>HCl</a:t>
            </a:r>
            <a:r>
              <a:rPr lang="en-US" sz="1400" b="1" dirty="0"/>
              <a:t> </a:t>
            </a:r>
            <a:r>
              <a:rPr lang="ru-RU" sz="1400" b="1" dirty="0"/>
              <a:t>на </a:t>
            </a:r>
            <a:r>
              <a:rPr lang="en-US" sz="1400" b="1" dirty="0"/>
              <a:t>N</a:t>
            </a:r>
            <a:r>
              <a:rPr lang="en-US" sz="1400" b="1" baseline="-25000" dirty="0"/>
              <a:t>2</a:t>
            </a:r>
            <a:r>
              <a:rPr lang="ru-RU" sz="1400" b="1" dirty="0"/>
              <a:t>, что упростит проведение процесса и конструкцию установки.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5" r="5755" b="17380"/>
          <a:stretch/>
        </p:blipFill>
        <p:spPr bwMode="auto">
          <a:xfrm>
            <a:off x="177831" y="881073"/>
            <a:ext cx="3805025" cy="400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658690" y="4835864"/>
            <a:ext cx="426427" cy="248840"/>
          </a:xfrm>
        </p:spPr>
        <p:txBody>
          <a:bodyPr/>
          <a:lstStyle/>
          <a:p>
            <a:pPr algn="r">
              <a:defRPr/>
            </a:pPr>
            <a:fld id="{FECE2EFA-98EE-4EFA-9B14-D0C38D65B8D9}" type="slidenum">
              <a:rPr lang="ru-RU" sz="1200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14</a:t>
            </a:fld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78551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50" y="142875"/>
            <a:ext cx="7769332" cy="4857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000" b="1" dirty="0">
                <a:solidFill>
                  <a:schemeClr val="tx2"/>
                </a:solidFill>
              </a:rPr>
              <a:t>Разработка технологии регенерации неразделенного вещества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172" y="1009851"/>
            <a:ext cx="5002621" cy="3426772"/>
          </a:xfr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1400" b="1" dirty="0"/>
              <a:t>Был сделан выбор в пользу экстракционного выделения калифорния из технологических растворов с применением Д2ЭГФК.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1400" b="1" dirty="0"/>
              <a:t>Получен количественный выход целевого элемента с применением РЗЭ в качестве имитатора калифорния.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1400" b="1" dirty="0"/>
              <a:t>Успешно решена проблема отравления экстрагента ионами железа.</a:t>
            </a:r>
            <a:endParaRPr lang="en-US" sz="1400" b="1" dirty="0"/>
          </a:p>
          <a:p>
            <a:pPr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1400" b="1" dirty="0"/>
              <a:t>Дополнительно проводятся исследования по модификации неорганических сорбентов на основе </a:t>
            </a:r>
            <a:r>
              <a:rPr lang="en-US" sz="1400" b="1" dirty="0"/>
              <a:t>TiO</a:t>
            </a:r>
            <a:r>
              <a:rPr lang="en-US" sz="1400" b="1" baseline="-25000" dirty="0"/>
              <a:t>2</a:t>
            </a:r>
            <a:r>
              <a:rPr lang="ru-RU" sz="1400" b="1" dirty="0"/>
              <a:t> для альтернативного способа выделения калифорния.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87" r="5662" b="3210"/>
          <a:stretch/>
        </p:blipFill>
        <p:spPr bwMode="auto">
          <a:xfrm>
            <a:off x="282299" y="773107"/>
            <a:ext cx="3240290" cy="399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658690" y="4835864"/>
            <a:ext cx="426427" cy="248840"/>
          </a:xfrm>
        </p:spPr>
        <p:txBody>
          <a:bodyPr/>
          <a:lstStyle/>
          <a:p>
            <a:pPr algn="r">
              <a:defRPr/>
            </a:pPr>
            <a:fld id="{FECE2EFA-98EE-4EFA-9B14-D0C38D65B8D9}" type="slidenum">
              <a:rPr lang="ru-RU" sz="1200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15</a:t>
            </a:fld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68826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44" y="155149"/>
            <a:ext cx="8212016" cy="4857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000" b="1" dirty="0">
                <a:solidFill>
                  <a:schemeClr val="tx2"/>
                </a:solidFill>
              </a:rPr>
              <a:t>Утилизация ЖРО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4145" y="1076141"/>
            <a:ext cx="5267831" cy="2850011"/>
          </a:xfr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400" b="1" dirty="0" smtClean="0"/>
              <a:t>Традиционные цементные составы не пригодны для отверждения ЖРО.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smtClean="0"/>
              <a:t>Выбрана матрица на </a:t>
            </a:r>
            <a:r>
              <a:rPr lang="ru-RU" sz="1400" b="1" dirty="0"/>
              <a:t>основе магний-фосфатной </a:t>
            </a:r>
            <a:r>
              <a:rPr lang="ru-RU" sz="1400" b="1" dirty="0" smtClean="0"/>
              <a:t>керамики.</a:t>
            </a:r>
          </a:p>
          <a:p>
            <a:pPr marL="0" indent="0">
              <a:buNone/>
            </a:pPr>
            <a:r>
              <a:rPr lang="ru-RU" sz="1400" b="1" dirty="0" smtClean="0"/>
              <a:t>              </a:t>
            </a:r>
            <a:r>
              <a:rPr lang="en-US" sz="1400" b="1" dirty="0" err="1" smtClean="0"/>
              <a:t>MgO</a:t>
            </a:r>
            <a:r>
              <a:rPr lang="en-US" sz="1400" b="1" dirty="0" smtClean="0"/>
              <a:t> + KH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PO</a:t>
            </a:r>
            <a:r>
              <a:rPr lang="en-US" sz="1400" b="1" baseline="-25000" dirty="0" smtClean="0"/>
              <a:t>4</a:t>
            </a:r>
            <a:r>
              <a:rPr lang="en-US" sz="1400" b="1" dirty="0" smtClean="0"/>
              <a:t> + 5 H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O →KMgPO</a:t>
            </a:r>
            <a:r>
              <a:rPr lang="en-US" sz="1400" b="1" baseline="-25000" dirty="0" smtClean="0"/>
              <a:t>4</a:t>
            </a:r>
            <a:r>
              <a:rPr lang="en-US" sz="1400" b="1" dirty="0" smtClean="0"/>
              <a:t>∙6H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O</a:t>
            </a:r>
            <a:endParaRPr lang="ru-RU" sz="1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smtClean="0"/>
              <a:t>Определено оптимальное соотношение компонентов для замешивания </a:t>
            </a:r>
            <a:r>
              <a:rPr lang="ru-RU" sz="1400" b="1" dirty="0" err="1" smtClean="0"/>
              <a:t>отверждающего</a:t>
            </a:r>
            <a:r>
              <a:rPr lang="ru-RU" sz="1400" b="1" dirty="0" smtClean="0"/>
              <a:t> состава, а также соотношение матрицы к отверждаемым ЖРО</a:t>
            </a:r>
            <a:r>
              <a:rPr lang="en-US" sz="1400" b="1" dirty="0" smtClean="0"/>
              <a:t> (3</a:t>
            </a:r>
            <a:r>
              <a:rPr lang="ru-RU" sz="1400" b="1" dirty="0" smtClean="0"/>
              <a:t>:1).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smtClean="0"/>
              <a:t>Проводятся исследования по определению оптимальных комплексообразующих добавок для удержания калифорния и его продуктов распада.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658690" y="4835864"/>
            <a:ext cx="426427" cy="248840"/>
          </a:xfrm>
        </p:spPr>
        <p:txBody>
          <a:bodyPr/>
          <a:lstStyle/>
          <a:p>
            <a:pPr algn="r">
              <a:defRPr/>
            </a:pPr>
            <a:fld id="{FECE2EFA-98EE-4EFA-9B14-D0C38D65B8D9}" type="slidenum">
              <a:rPr lang="ru-RU" sz="1200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16</a:t>
            </a:fld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011" y="4580968"/>
            <a:ext cx="7937679" cy="276387"/>
          </a:xfrm>
          <a:prstGeom prst="rect">
            <a:avLst/>
          </a:prstGeom>
          <a:noFill/>
        </p:spPr>
        <p:txBody>
          <a:bodyPr wrap="none" lIns="75593" tIns="37797" rIns="75593" bIns="37797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Разработка КД на </a:t>
            </a:r>
            <a:r>
              <a:rPr lang="ru-RU" b="1" dirty="0" smtClean="0">
                <a:solidFill>
                  <a:schemeClr val="tx1"/>
                </a:solidFill>
              </a:rPr>
              <a:t>оборудование </a:t>
            </a:r>
            <a:r>
              <a:rPr lang="ru-RU" b="1" dirty="0">
                <a:solidFill>
                  <a:schemeClr val="tx1"/>
                </a:solidFill>
              </a:rPr>
              <a:t>для системы отверждения ЖРО запланированы на 2025 год.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88" t="1559" r="22046" b="2314"/>
          <a:stretch/>
        </p:blipFill>
        <p:spPr bwMode="auto">
          <a:xfrm>
            <a:off x="213773" y="774662"/>
            <a:ext cx="3232252" cy="366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952195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6719" y="101047"/>
            <a:ext cx="7789642" cy="59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100" b="1"/>
            </a:lvl2pPr>
            <a:lvl3pPr eaLnBrk="0" hangingPunct="0">
              <a:defRPr sz="2100" b="1"/>
            </a:lvl3pPr>
            <a:lvl4pPr eaLnBrk="0" hangingPunct="0">
              <a:defRPr sz="2100" b="1"/>
            </a:lvl4pPr>
            <a:lvl5pPr eaLnBrk="0" hangingPunct="0">
              <a:defRPr sz="2100" b="1"/>
            </a:lvl5pPr>
            <a:lvl6pPr marL="470934" fontAlgn="base">
              <a:spcBef>
                <a:spcPct val="0"/>
              </a:spcBef>
              <a:spcAft>
                <a:spcPct val="0"/>
              </a:spcAft>
              <a:defRPr sz="2100" b="1"/>
            </a:lvl6pPr>
            <a:lvl7pPr marL="941869" fontAlgn="base">
              <a:spcBef>
                <a:spcPct val="0"/>
              </a:spcBef>
              <a:spcAft>
                <a:spcPct val="0"/>
              </a:spcAft>
              <a:defRPr sz="2100" b="1"/>
            </a:lvl7pPr>
            <a:lvl8pPr marL="1412805" fontAlgn="base">
              <a:spcBef>
                <a:spcPct val="0"/>
              </a:spcBef>
              <a:spcAft>
                <a:spcPct val="0"/>
              </a:spcAft>
              <a:defRPr sz="2100" b="1"/>
            </a:lvl8pPr>
            <a:lvl9pPr marL="1883738" fontAlgn="base">
              <a:spcBef>
                <a:spcPct val="0"/>
              </a:spcBef>
              <a:spcAft>
                <a:spcPct val="0"/>
              </a:spcAft>
              <a:defRPr sz="2100" b="1"/>
            </a:lvl9pPr>
          </a:lstStyle>
          <a:p>
            <a:r>
              <a:rPr lang="ru-RU" sz="2000" dirty="0"/>
              <a:t>Комплекс разделения изотопов трансплутониевых элементов</a:t>
            </a:r>
          </a:p>
        </p:txBody>
      </p:sp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96719" y="1152335"/>
            <a:ext cx="2715635" cy="272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864" tIns="38933" rIns="77864" bIns="38933">
            <a:spAutoFit/>
          </a:bodyPr>
          <a:lstStyle>
            <a:lvl1pPr marL="358775" indent="-358775"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latin typeface="Arial" pitchFamily="34" charset="0"/>
              </a:rPr>
              <a:t>Составные части комплекса:</a:t>
            </a:r>
          </a:p>
          <a:p>
            <a:pPr marL="325513" indent="-236230" eaLnBrk="1" hangingPunct="1">
              <a:lnSpc>
                <a:spcPts val="1736"/>
              </a:lnSpc>
              <a:spcBef>
                <a:spcPts val="4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1400" b="1" dirty="0"/>
              <a:t>электромагнитный масс-сепаратор для разделения  </a:t>
            </a:r>
            <a:r>
              <a:rPr lang="ru-RU" sz="1400" b="1" dirty="0"/>
              <a:t>изотопов;</a:t>
            </a:r>
          </a:p>
          <a:p>
            <a:pPr marL="325513" indent="-236230" eaLnBrk="1" hangingPunct="1">
              <a:lnSpc>
                <a:spcPts val="1736"/>
              </a:lnSpc>
              <a:spcBef>
                <a:spcPts val="4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1400" b="1" dirty="0"/>
              <a:t>технологический участок для осуществления радиохимических операций;</a:t>
            </a:r>
          </a:p>
          <a:p>
            <a:pPr marL="325513" indent="-236230" eaLnBrk="1" hangingPunct="1">
              <a:lnSpc>
                <a:spcPts val="1736"/>
              </a:lnSpc>
              <a:spcBef>
                <a:spcPts val="4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1400" b="1" dirty="0"/>
              <a:t>аналитическая лаборатория.</a:t>
            </a:r>
            <a:endParaRPr lang="en-US" altLang="ru-RU" sz="1400" b="1" dirty="0"/>
          </a:p>
        </p:txBody>
      </p:sp>
      <p:pic>
        <p:nvPicPr>
          <p:cNvPr id="3074" name="Picture 2" descr="D:\Контракты\Калифорний\КД\Варианты размещения\Отдельное здание\3D планировка\2-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1" r="2300"/>
          <a:stretch/>
        </p:blipFill>
        <p:spPr bwMode="auto">
          <a:xfrm>
            <a:off x="3142098" y="1056683"/>
            <a:ext cx="5802349" cy="3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658690" y="4835864"/>
            <a:ext cx="426427" cy="248840"/>
          </a:xfrm>
        </p:spPr>
        <p:txBody>
          <a:bodyPr/>
          <a:lstStyle/>
          <a:p>
            <a:pPr algn="r">
              <a:defRPr/>
            </a:pPr>
            <a:fld id="{FECE2EFA-98EE-4EFA-9B14-D0C38D65B8D9}" type="slidenum">
              <a:rPr lang="ru-RU" sz="1200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17</a:t>
            </a:fld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90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2737" y="37725"/>
            <a:ext cx="8463173" cy="641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000" b="1" dirty="0">
                <a:solidFill>
                  <a:schemeClr val="tx2"/>
                </a:solidFill>
              </a:rPr>
              <a:t>Устройства для вскрытия и запаивания ампул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767" y="1431352"/>
            <a:ext cx="4241549" cy="31811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0" b="5704"/>
          <a:stretch/>
        </p:blipFill>
        <p:spPr>
          <a:xfrm>
            <a:off x="4952488" y="1431352"/>
            <a:ext cx="2712516" cy="31995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0129" y="4639009"/>
            <a:ext cx="2195466" cy="291776"/>
          </a:xfrm>
          <a:prstGeom prst="rect">
            <a:avLst/>
          </a:prstGeom>
          <a:noFill/>
        </p:spPr>
        <p:txBody>
          <a:bodyPr wrap="square" lIns="75593" tIns="37797" rIns="75593" bIns="37797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Установка резки КТМ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6282" y="4652115"/>
            <a:ext cx="2195466" cy="291776"/>
          </a:xfrm>
          <a:prstGeom prst="rect">
            <a:avLst/>
          </a:prstGeom>
          <a:noFill/>
        </p:spPr>
        <p:txBody>
          <a:bodyPr wrap="square" lIns="75593" tIns="37797" rIns="75593" bIns="37797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Установка сварки КТМ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0672" y="761007"/>
            <a:ext cx="7455699" cy="507219"/>
          </a:xfrm>
          <a:prstGeom prst="rect">
            <a:avLst/>
          </a:prstGeom>
        </p:spPr>
        <p:txBody>
          <a:bodyPr wrap="square" lIns="75593" tIns="37797" rIns="75593" bIns="37797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Конструкции </a:t>
            </a:r>
            <a:r>
              <a:rPr lang="ru-RU" sz="1400" b="1" dirty="0">
                <a:solidFill>
                  <a:schemeClr val="tx1"/>
                </a:solidFill>
              </a:rPr>
              <a:t>данных </a:t>
            </a:r>
            <a:r>
              <a:rPr lang="ru-RU" sz="1400" b="1" dirty="0" smtClean="0">
                <a:solidFill>
                  <a:schemeClr val="tx1"/>
                </a:solidFill>
              </a:rPr>
              <a:t>устройств для вскрытия и сварной герметизации ампул для транспортировки калифорния были </a:t>
            </a:r>
            <a:r>
              <a:rPr lang="ru-RU" sz="1400" b="1" dirty="0">
                <a:solidFill>
                  <a:schemeClr val="tx1"/>
                </a:solidFill>
              </a:rPr>
              <a:t>разработаны в НИИАР.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658690" y="4835864"/>
            <a:ext cx="426427" cy="248840"/>
          </a:xfrm>
        </p:spPr>
        <p:txBody>
          <a:bodyPr/>
          <a:lstStyle/>
          <a:p>
            <a:pPr algn="r">
              <a:defRPr/>
            </a:pPr>
            <a:fld id="{FECE2EFA-98EE-4EFA-9B14-D0C38D65B8D9}" type="slidenum">
              <a:rPr lang="ru-RU" sz="1200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18</a:t>
            </a:fld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29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46" y="155381"/>
            <a:ext cx="7886700" cy="43372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000" b="1" dirty="0">
                <a:solidFill>
                  <a:schemeClr val="tx2"/>
                </a:solidFill>
              </a:rPr>
              <a:t>Упаковка и транспортировка</a:t>
            </a:r>
          </a:p>
        </p:txBody>
      </p:sp>
      <p:pic>
        <p:nvPicPr>
          <p:cNvPr id="1026" name="Picture 2" descr="D:\Контракты\Калифорний\КД\ИД\Контейнер\Схема защитной тары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15" b="27508"/>
          <a:stretch/>
        </p:blipFill>
        <p:spPr bwMode="auto">
          <a:xfrm>
            <a:off x="650513" y="1625173"/>
            <a:ext cx="3237021" cy="309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онтракты\Калифорний\КД\ИД\Контейнер\Схема загрузки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00" b="7681"/>
          <a:stretch/>
        </p:blipFill>
        <p:spPr bwMode="auto">
          <a:xfrm>
            <a:off x="4921804" y="865353"/>
            <a:ext cx="3455082" cy="378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1634" y="4718313"/>
            <a:ext cx="2145837" cy="276387"/>
          </a:xfrm>
          <a:prstGeom prst="rect">
            <a:avLst/>
          </a:prstGeom>
          <a:noFill/>
        </p:spPr>
        <p:txBody>
          <a:bodyPr wrap="none" lIns="75593" tIns="37797" rIns="75593" bIns="37797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Внешняя охранная тара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7935" y="4718036"/>
            <a:ext cx="1926610" cy="276387"/>
          </a:xfrm>
          <a:prstGeom prst="rect">
            <a:avLst/>
          </a:prstGeom>
          <a:noFill/>
        </p:spPr>
        <p:txBody>
          <a:bodyPr wrap="none" lIns="75593" tIns="37797" rIns="75593" bIns="37797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Защитный контейнер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285" y="758297"/>
            <a:ext cx="4883502" cy="876551"/>
          </a:xfrm>
          <a:prstGeom prst="rect">
            <a:avLst/>
          </a:prstGeom>
          <a:noFill/>
        </p:spPr>
        <p:txBody>
          <a:bodyPr wrap="square" lIns="75593" tIns="37797" rIns="75593" bIns="37797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Упаковочный </a:t>
            </a:r>
            <a:r>
              <a:rPr lang="ru-RU" b="1" dirty="0">
                <a:solidFill>
                  <a:schemeClr val="tx1"/>
                </a:solidFill>
              </a:rPr>
              <a:t>комплект транспортный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УКТ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II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(U)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25-1 </a:t>
            </a:r>
            <a:r>
              <a:rPr lang="ru-RU" b="1" dirty="0" smtClean="0">
                <a:solidFill>
                  <a:schemeClr val="tx1"/>
                </a:solidFill>
              </a:rPr>
              <a:t>будет </a:t>
            </a:r>
            <a:r>
              <a:rPr lang="ru-RU" b="1" dirty="0">
                <a:solidFill>
                  <a:schemeClr val="tx1"/>
                </a:solidFill>
              </a:rPr>
              <a:t>использован для доставки во ВНИИЭФ препаратов калифорния, </a:t>
            </a:r>
            <a:r>
              <a:rPr lang="ru-RU" b="1" dirty="0" smtClean="0">
                <a:solidFill>
                  <a:schemeClr val="tx1"/>
                </a:solidFill>
              </a:rPr>
              <a:t>произведенных в НИИАР.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658690" y="4835864"/>
            <a:ext cx="426427" cy="248840"/>
          </a:xfrm>
        </p:spPr>
        <p:txBody>
          <a:bodyPr/>
          <a:lstStyle/>
          <a:p>
            <a:pPr algn="r">
              <a:defRPr/>
            </a:pPr>
            <a:fld id="{FECE2EFA-98EE-4EFA-9B14-D0C38D65B8D9}" type="slidenum">
              <a:rPr lang="ru-RU" sz="1200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19</a:t>
            </a:fld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48286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6161" y="142875"/>
            <a:ext cx="8683201" cy="485775"/>
          </a:xfrm>
          <a:noFill/>
          <a:ln>
            <a:noFill/>
          </a:ln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000" b="1" dirty="0" smtClean="0">
                <a:solidFill>
                  <a:schemeClr val="tx2"/>
                </a:solidFill>
              </a:rPr>
              <a:t>Цель и задачи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9072" y="975245"/>
            <a:ext cx="8295773" cy="366051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altLang="ru-RU" sz="1800" b="1" dirty="0"/>
              <a:t>Синтез элемента с </a:t>
            </a:r>
            <a:r>
              <a:rPr lang="en-US" altLang="ru-RU" sz="1800" b="1" dirty="0"/>
              <a:t>Z=</a:t>
            </a:r>
            <a:r>
              <a:rPr lang="ru-RU" altLang="ru-RU" sz="1800" b="1" dirty="0"/>
              <a:t>120 </a:t>
            </a:r>
            <a:endParaRPr lang="ru-RU" sz="1800" dirty="0"/>
          </a:p>
          <a:p>
            <a:pPr algn="just">
              <a:lnSpc>
                <a:spcPct val="150000"/>
              </a:lnSpc>
            </a:pPr>
            <a:endParaRPr lang="ru-RU" sz="1700" dirty="0"/>
          </a:p>
          <a:p>
            <a:pPr marL="0" indent="377967" algn="just">
              <a:lnSpc>
                <a:spcPct val="130000"/>
              </a:lnSpc>
              <a:buNone/>
            </a:pPr>
            <a:r>
              <a:rPr lang="ru-RU" sz="1800" b="1" dirty="0"/>
              <a:t>Задача - разработка радиохимических технологий, обеспечивающих полный цикл разделения смеси изотопов калифорния и получения высокообогащенного </a:t>
            </a:r>
            <a:r>
              <a:rPr lang="en-US" sz="1800" b="1" dirty="0"/>
              <a:t>Cf-251</a:t>
            </a:r>
            <a:r>
              <a:rPr lang="ru-RU" sz="1800" b="1" dirty="0"/>
              <a:t>. 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215" b="45571"/>
          <a:stretch/>
        </p:blipFill>
        <p:spPr bwMode="auto">
          <a:xfrm>
            <a:off x="530810" y="1397151"/>
            <a:ext cx="7908480" cy="76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4416" y="3313933"/>
            <a:ext cx="3124224" cy="12958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5593" tIns="37797" rIns="75593" bIns="37797" rtlCol="0" anchor="ctr"/>
          <a:lstStyle/>
          <a:p>
            <a:pPr algn="ctr"/>
            <a:r>
              <a:rPr lang="ru-RU" altLang="ru-RU" sz="1500" b="1" dirty="0">
                <a:solidFill>
                  <a:srgbClr val="000000"/>
                </a:solidFill>
              </a:rPr>
              <a:t>Исходная смесь – 20 мг/год</a:t>
            </a:r>
          </a:p>
          <a:p>
            <a:pPr algn="ctr"/>
            <a:r>
              <a:rPr lang="ru-RU" altLang="ru-RU" sz="1500" b="1" dirty="0">
                <a:solidFill>
                  <a:srgbClr val="000000"/>
                </a:solidFill>
              </a:rPr>
              <a:t>С</a:t>
            </a:r>
            <a:r>
              <a:rPr lang="en-US" altLang="ru-RU" sz="1500" b="1" dirty="0">
                <a:solidFill>
                  <a:srgbClr val="000000"/>
                </a:solidFill>
              </a:rPr>
              <a:t>f-2</a:t>
            </a:r>
            <a:r>
              <a:rPr lang="ru-RU" altLang="ru-RU" sz="1500" b="1" dirty="0">
                <a:solidFill>
                  <a:srgbClr val="000000"/>
                </a:solidFill>
              </a:rPr>
              <a:t>49 – 42%,</a:t>
            </a:r>
          </a:p>
          <a:p>
            <a:pPr algn="ctr"/>
            <a:r>
              <a:rPr lang="ru-RU" altLang="ru-RU" sz="1500" b="1" dirty="0">
                <a:solidFill>
                  <a:srgbClr val="000000"/>
                </a:solidFill>
              </a:rPr>
              <a:t> С</a:t>
            </a:r>
            <a:r>
              <a:rPr lang="en-US" altLang="ru-RU" sz="1500" b="1" dirty="0">
                <a:solidFill>
                  <a:srgbClr val="000000"/>
                </a:solidFill>
              </a:rPr>
              <a:t>f-2</a:t>
            </a:r>
            <a:r>
              <a:rPr lang="ru-RU" altLang="ru-RU" sz="1500" b="1" dirty="0">
                <a:solidFill>
                  <a:srgbClr val="000000"/>
                </a:solidFill>
              </a:rPr>
              <a:t>50 – 21%,</a:t>
            </a:r>
          </a:p>
          <a:p>
            <a:pPr algn="ctr"/>
            <a:r>
              <a:rPr lang="ru-RU" altLang="ru-RU" sz="1500" b="1" dirty="0">
                <a:solidFill>
                  <a:srgbClr val="000000"/>
                </a:solidFill>
              </a:rPr>
              <a:t> </a:t>
            </a:r>
            <a:r>
              <a:rPr lang="ru-RU" altLang="ru-RU" sz="1500" b="1" dirty="0">
                <a:solidFill>
                  <a:srgbClr val="00863D"/>
                </a:solidFill>
              </a:rPr>
              <a:t>С</a:t>
            </a:r>
            <a:r>
              <a:rPr lang="en-US" altLang="ru-RU" sz="1500" b="1" dirty="0">
                <a:solidFill>
                  <a:srgbClr val="00863D"/>
                </a:solidFill>
              </a:rPr>
              <a:t>f-2</a:t>
            </a:r>
            <a:r>
              <a:rPr lang="ru-RU" altLang="ru-RU" sz="1500" b="1" dirty="0">
                <a:solidFill>
                  <a:srgbClr val="00863D"/>
                </a:solidFill>
              </a:rPr>
              <a:t>51  – 28%, </a:t>
            </a:r>
          </a:p>
          <a:p>
            <a:pPr algn="ctr"/>
            <a:r>
              <a:rPr lang="ru-RU" altLang="ru-RU" sz="1500" b="1" dirty="0">
                <a:solidFill>
                  <a:schemeClr val="tx1"/>
                </a:solidFill>
              </a:rPr>
              <a:t>С</a:t>
            </a:r>
            <a:r>
              <a:rPr lang="en-US" altLang="ru-RU" sz="1500" b="1" dirty="0">
                <a:solidFill>
                  <a:schemeClr val="tx1"/>
                </a:solidFill>
              </a:rPr>
              <a:t>f-2</a:t>
            </a:r>
            <a:r>
              <a:rPr lang="ru-RU" altLang="ru-RU" sz="1500" b="1" dirty="0">
                <a:solidFill>
                  <a:schemeClr val="tx1"/>
                </a:solidFill>
              </a:rPr>
              <a:t>52  – 9%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32480" y="3313933"/>
            <a:ext cx="2930688" cy="12958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5593" tIns="37797" rIns="75593" bIns="37797" rtlCol="0" anchor="ctr"/>
          <a:lstStyle/>
          <a:p>
            <a:pPr algn="ctr"/>
            <a:r>
              <a:rPr lang="ru-RU" altLang="ru-RU" sz="1500" b="1" dirty="0">
                <a:solidFill>
                  <a:srgbClr val="000000"/>
                </a:solidFill>
              </a:rPr>
              <a:t>Целевой продукт – </a:t>
            </a:r>
            <a:br>
              <a:rPr lang="ru-RU" altLang="ru-RU" sz="1500" b="1" dirty="0">
                <a:solidFill>
                  <a:srgbClr val="000000"/>
                </a:solidFill>
              </a:rPr>
            </a:br>
            <a:r>
              <a:rPr lang="en-US" altLang="ru-RU" sz="1500" b="1" dirty="0">
                <a:solidFill>
                  <a:srgbClr val="000000"/>
                </a:solidFill>
              </a:rPr>
              <a:t>Cf-251</a:t>
            </a:r>
            <a:endParaRPr lang="ru-RU" altLang="ru-RU" sz="1500" b="1" dirty="0">
              <a:solidFill>
                <a:srgbClr val="000000"/>
              </a:solidFill>
            </a:endParaRPr>
          </a:p>
          <a:p>
            <a:pPr algn="ctr"/>
            <a:r>
              <a:rPr lang="ru-RU" altLang="ru-RU" sz="1500" b="1" dirty="0">
                <a:solidFill>
                  <a:srgbClr val="000000"/>
                </a:solidFill>
              </a:rPr>
              <a:t>Изотопная чистота ≥0,9987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5693" y="3348664"/>
            <a:ext cx="1769471" cy="11997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5593" tIns="37797" rIns="75593" bIns="37797" rtlCol="0">
            <a:spAutoFit/>
          </a:bodyPr>
          <a:lstStyle/>
          <a:p>
            <a:pPr algn="ctr"/>
            <a:r>
              <a:rPr lang="ru-RU" altLang="ru-RU" sz="1500" b="1" dirty="0">
                <a:solidFill>
                  <a:srgbClr val="000000"/>
                </a:solidFill>
              </a:rPr>
              <a:t>Высокая активность</a:t>
            </a:r>
            <a:br>
              <a:rPr lang="ru-RU" altLang="ru-RU" sz="1500" b="1" dirty="0">
                <a:solidFill>
                  <a:srgbClr val="000000"/>
                </a:solidFill>
              </a:rPr>
            </a:br>
            <a:r>
              <a:rPr lang="ru-RU" altLang="ru-RU" sz="1500" b="1" dirty="0">
                <a:solidFill>
                  <a:srgbClr val="000000"/>
                </a:solidFill>
              </a:rPr>
              <a:t> </a:t>
            </a:r>
            <a:r>
              <a:rPr lang="ru-RU" altLang="ru-RU" sz="1500" b="1" dirty="0">
                <a:solidFill>
                  <a:srgbClr val="0070C0"/>
                </a:solidFill>
              </a:rPr>
              <a:t>С</a:t>
            </a:r>
            <a:r>
              <a:rPr lang="en-US" altLang="ru-RU" sz="1500" b="1" dirty="0">
                <a:solidFill>
                  <a:srgbClr val="0070C0"/>
                </a:solidFill>
              </a:rPr>
              <a:t>f-25</a:t>
            </a:r>
            <a:r>
              <a:rPr lang="ru-RU" altLang="ru-RU" sz="1500" b="1" dirty="0">
                <a:solidFill>
                  <a:srgbClr val="0070C0"/>
                </a:solidFill>
              </a:rPr>
              <a:t>2</a:t>
            </a:r>
            <a:r>
              <a:rPr lang="en-US" altLang="ru-RU" sz="1500" b="1" dirty="0">
                <a:solidFill>
                  <a:srgbClr val="000000"/>
                </a:solidFill>
              </a:rPr>
              <a:t/>
            </a:r>
            <a:br>
              <a:rPr lang="en-US" altLang="ru-RU" sz="1500" b="1" dirty="0">
                <a:solidFill>
                  <a:srgbClr val="000000"/>
                </a:solidFill>
              </a:rPr>
            </a:br>
            <a:r>
              <a:rPr lang="en-US" altLang="ru-RU" sz="1500" b="1" dirty="0">
                <a:solidFill>
                  <a:srgbClr val="000000"/>
                </a:solidFill>
                <a:sym typeface="Symbol"/>
              </a:rPr>
              <a:t>~ 2.3  </a:t>
            </a:r>
            <a:r>
              <a:rPr lang="ru-RU" altLang="ru-RU" sz="1500" b="1" dirty="0">
                <a:solidFill>
                  <a:srgbClr val="000000"/>
                </a:solidFill>
              </a:rPr>
              <a:t>10</a:t>
            </a:r>
            <a:r>
              <a:rPr lang="en-US" altLang="ru-RU" sz="1500" b="1" baseline="30000" dirty="0">
                <a:solidFill>
                  <a:srgbClr val="000000"/>
                </a:solidFill>
              </a:rPr>
              <a:t>9</a:t>
            </a:r>
            <a:r>
              <a:rPr lang="ru-RU" altLang="ru-RU" sz="1500" b="1" dirty="0">
                <a:solidFill>
                  <a:srgbClr val="000000"/>
                </a:solidFill>
              </a:rPr>
              <a:t> с</a:t>
            </a:r>
            <a:r>
              <a:rPr lang="ru-RU" altLang="ru-RU" sz="1500" b="1" baseline="30000" dirty="0">
                <a:solidFill>
                  <a:srgbClr val="000000"/>
                </a:solidFill>
              </a:rPr>
              <a:t>-1</a:t>
            </a:r>
            <a:r>
              <a:rPr lang="ru-RU" altLang="ru-RU" sz="1500" b="1" dirty="0">
                <a:solidFill>
                  <a:srgbClr val="000000"/>
                </a:solidFill>
              </a:rPr>
              <a:t>/мг</a:t>
            </a:r>
            <a:endParaRPr lang="ru-RU" altLang="ru-RU" sz="1500" b="1" dirty="0">
              <a:solidFill>
                <a:srgbClr val="0070C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248640" y="3799115"/>
            <a:ext cx="511488" cy="250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93" tIns="37797" rIns="75593" bIns="37797"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658690" y="4835864"/>
            <a:ext cx="426427" cy="248840"/>
          </a:xfrm>
        </p:spPr>
        <p:txBody>
          <a:bodyPr/>
          <a:lstStyle/>
          <a:p>
            <a:pPr algn="r">
              <a:defRPr/>
            </a:pPr>
            <a:fld id="{FECE2EFA-98EE-4EFA-9B14-D0C38D65B8D9}" type="slidenum">
              <a:rPr lang="ru-RU" sz="1200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2</a:t>
            </a:fld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206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9351" y="179696"/>
            <a:ext cx="8212016" cy="4857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000" b="1" dirty="0">
                <a:solidFill>
                  <a:schemeClr val="tx2"/>
                </a:solidFill>
              </a:rPr>
              <a:t>C</a:t>
            </a:r>
            <a:r>
              <a:rPr lang="ru-RU" sz="2000" b="1" dirty="0" err="1">
                <a:solidFill>
                  <a:schemeClr val="tx2"/>
                </a:solidFill>
              </a:rPr>
              <a:t>истемы</a:t>
            </a:r>
            <a:r>
              <a:rPr lang="ru-RU" sz="2000" b="1" dirty="0">
                <a:solidFill>
                  <a:schemeClr val="tx2"/>
                </a:solidFill>
              </a:rPr>
              <a:t> регенерации и утилизации РАО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520" y="906032"/>
            <a:ext cx="7617600" cy="393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658690" y="4835864"/>
            <a:ext cx="426427" cy="248840"/>
          </a:xfrm>
        </p:spPr>
        <p:txBody>
          <a:bodyPr/>
          <a:lstStyle/>
          <a:p>
            <a:pPr algn="r">
              <a:defRPr/>
            </a:pPr>
            <a:fld id="{FECE2EFA-98EE-4EFA-9B14-D0C38D65B8D9}" type="slidenum">
              <a:rPr lang="ru-RU" sz="1200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20</a:t>
            </a:fld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418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248940" y="66778"/>
            <a:ext cx="7344816" cy="56869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0" rIns="91400" bIns="4570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000" dirty="0">
                <a:solidFill>
                  <a:schemeClr val="tx2"/>
                </a:solidFill>
              </a:rPr>
              <a:t>Актуальность разработки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0184880"/>
              </p:ext>
            </p:extLst>
          </p:nvPr>
        </p:nvGraphicFramePr>
        <p:xfrm>
          <a:off x="300128" y="808373"/>
          <a:ext cx="8764092" cy="1798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0619"/>
                <a:gridCol w="4783473"/>
              </a:tblGrid>
              <a:tr h="4495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 smtClean="0">
                          <a:solidFill>
                            <a:schemeClr val="bg1"/>
                          </a:solidFill>
                        </a:rPr>
                        <a:t>Особенности работы со</a:t>
                      </a:r>
                      <a:r>
                        <a:rPr lang="ru-RU" altLang="ru-RU" sz="1400" b="1" baseline="0" dirty="0" smtClean="0">
                          <a:solidFill>
                            <a:schemeClr val="bg1"/>
                          </a:solidFill>
                        </a:rPr>
                        <a:t> смесью изотопов калифорния</a:t>
                      </a:r>
                      <a:endParaRPr lang="ru-RU" altLang="ru-RU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75597" marR="755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 smtClean="0">
                          <a:solidFill>
                            <a:schemeClr val="bg1"/>
                          </a:solidFill>
                        </a:rPr>
                        <a:t>Пути решения проблем</a:t>
                      </a:r>
                    </a:p>
                  </a:txBody>
                  <a:tcPr marL="75597" marR="75597" marT="0" marB="0" anchor="ctr"/>
                </a:tc>
              </a:tr>
              <a:tr h="464847">
                <a:tc>
                  <a:txBody>
                    <a:bodyPr/>
                    <a:lstStyle/>
                    <a:p>
                      <a:pPr marL="177800" indent="-177800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/>
                      </a:pPr>
                      <a:r>
                        <a:rPr lang="ru-RU" altLang="ru-RU" sz="1200" b="1" dirty="0" smtClean="0"/>
                        <a:t>1. Интенсивное</a:t>
                      </a:r>
                      <a:r>
                        <a:rPr lang="ru-RU" altLang="ru-RU" sz="1200" b="1" baseline="0" dirty="0" smtClean="0"/>
                        <a:t> нейтронное излучение </a:t>
                      </a:r>
                      <a:r>
                        <a:rPr lang="en-US" altLang="ru-RU" sz="1200" b="1" baseline="30000" dirty="0" smtClean="0"/>
                        <a:t>252</a:t>
                      </a:r>
                      <a:r>
                        <a:rPr lang="en-US" altLang="ru-RU" sz="1200" b="1" baseline="0" dirty="0" smtClean="0"/>
                        <a:t>Cf</a:t>
                      </a:r>
                      <a:endParaRPr lang="ru-RU" altLang="ru-RU" sz="1200" b="1" dirty="0" smtClean="0"/>
                    </a:p>
                  </a:txBody>
                  <a:tcPr marL="75597" marR="75597" marT="0" marB="0" anchor="ctr"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/>
                      </a:pPr>
                      <a:r>
                        <a:rPr lang="ru-RU" altLang="ru-RU" sz="1200" b="1" dirty="0" smtClean="0"/>
                        <a:t>1. Высокоэффективная радиационная защита </a:t>
                      </a:r>
                    </a:p>
                  </a:txBody>
                  <a:tcPr marL="75597" marR="75597" marT="0" marB="0" anchor="ctr"/>
                </a:tc>
              </a:tr>
              <a:tr h="447361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/>
                      </a:pPr>
                      <a:r>
                        <a:rPr lang="ru-RU" altLang="ru-RU" sz="1200" b="1" dirty="0" smtClean="0"/>
                        <a:t>2. Невозможность</a:t>
                      </a:r>
                      <a:r>
                        <a:rPr lang="ru-RU" altLang="ru-RU" sz="1200" b="1" baseline="0" dirty="0" smtClean="0"/>
                        <a:t> проведения операций вручную</a:t>
                      </a:r>
                      <a:endParaRPr lang="ru-RU" altLang="ru-RU" sz="1200" b="1" dirty="0" smtClean="0"/>
                    </a:p>
                  </a:txBody>
                  <a:tcPr marL="75597" marR="75597" marT="0" marB="0" anchor="ctr"/>
                </a:tc>
                <a:tc>
                  <a:txBody>
                    <a:bodyPr/>
                    <a:lstStyle/>
                    <a:p>
                      <a:pPr marL="177800" indent="-177800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/>
                      </a:pPr>
                      <a:r>
                        <a:rPr lang="ru-RU" altLang="ru-RU" sz="1200" b="1" dirty="0" smtClean="0"/>
                        <a:t>2. Дистанционное управление, автоматизация   процессов</a:t>
                      </a:r>
                    </a:p>
                  </a:txBody>
                  <a:tcPr marL="75597" marR="75597" marT="0" marB="0" anchor="ctr"/>
                </a:tc>
              </a:tr>
              <a:tr h="395091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/>
                      </a:pPr>
                      <a:r>
                        <a:rPr lang="ru-RU" altLang="ru-RU" sz="1200" b="1" dirty="0" smtClean="0"/>
                        <a:t>3. Высокоактивные РАО</a:t>
                      </a:r>
                    </a:p>
                  </a:txBody>
                  <a:tcPr marL="75597" marR="75597" marT="0" marB="0" anchor="ctr"/>
                </a:tc>
                <a:tc>
                  <a:txBody>
                    <a:bodyPr/>
                    <a:lstStyle/>
                    <a:p>
                      <a:pPr marL="177800" indent="-177800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/>
                      </a:pPr>
                      <a:r>
                        <a:rPr lang="ru-RU" altLang="ru-RU" sz="1200" b="1" dirty="0" smtClean="0"/>
                        <a:t>3. </a:t>
                      </a:r>
                      <a:r>
                        <a:rPr lang="ru-RU" altLang="ru-RU" sz="1200" b="1" dirty="0" err="1" smtClean="0"/>
                        <a:t>Дезактивируемость</a:t>
                      </a:r>
                      <a:r>
                        <a:rPr lang="ru-RU" altLang="ru-RU" sz="1200" b="1" dirty="0" smtClean="0"/>
                        <a:t> оборудования, технология утилизации РАО</a:t>
                      </a:r>
                    </a:p>
                  </a:txBody>
                  <a:tcPr marL="75597" marR="75597" marT="0" marB="0" anchor="ctr"/>
                </a:tc>
              </a:tr>
            </a:tbl>
          </a:graphicData>
        </a:graphic>
      </p:graphicFrame>
      <p:pic>
        <p:nvPicPr>
          <p:cNvPr id="7" name="Picture 5" descr="D:\С-2\Фото\для ВДНХ\Электромагнитный масс-сепаратор С-2 для раз-я тяж частиц\Большой хим зал\img-04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19" b="4878"/>
          <a:stretch/>
        </p:blipFill>
        <p:spPr bwMode="auto">
          <a:xfrm>
            <a:off x="312983" y="2712514"/>
            <a:ext cx="3663737" cy="206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2469" y="3267222"/>
            <a:ext cx="4377990" cy="1184328"/>
          </a:xfrm>
          <a:prstGeom prst="rect">
            <a:avLst/>
          </a:prstGeom>
          <a:noFill/>
        </p:spPr>
        <p:txBody>
          <a:bodyPr wrap="square" lIns="75593" tIns="37797" rIns="75593" bIns="37797" rtlCol="0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Имеющееся оборудование не обеспечивает необходимых требований по радиационной безопасности.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479" y="4772774"/>
            <a:ext cx="3244214" cy="276387"/>
          </a:xfrm>
          <a:prstGeom prst="rect">
            <a:avLst/>
          </a:prstGeom>
          <a:noFill/>
        </p:spPr>
        <p:txBody>
          <a:bodyPr wrap="none" lIns="75593" tIns="37797" rIns="75593" bIns="37797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Цепочка боксов масс-сепаратора С-2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58690" y="4835864"/>
            <a:ext cx="426427" cy="24884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ECE2EFA-98EE-4EFA-9B14-D0C38D65B8D9}" type="slidenum">
              <a:rPr lang="ru-RU" sz="1200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3</a:t>
            </a:fld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7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8676" y="148278"/>
            <a:ext cx="82121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Дистанционное управление технологическим процессом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90730" y="4096909"/>
            <a:ext cx="8610784" cy="6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6412" indent="-186412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188" indent="-183141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60" indent="-276347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715314" indent="-23546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35557" indent="-23546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606492" indent="-2354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77426" indent="-2354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548360" indent="-2354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4019294" indent="-2354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kern="0" dirty="0"/>
              <a:t>Типовые горячие камеры, изготовленные </a:t>
            </a:r>
          </a:p>
          <a:p>
            <a:pPr marL="0" indent="0" algn="ctr">
              <a:buNone/>
            </a:pPr>
            <a:r>
              <a:rPr lang="ru-RU" b="1" dirty="0"/>
              <a:t>ОАО «</a:t>
            </a:r>
            <a:r>
              <a:rPr lang="ru-RU" b="1" dirty="0" err="1"/>
              <a:t>СвердНИИХиммаш</a:t>
            </a:r>
            <a:r>
              <a:rPr lang="ru-RU" b="1" dirty="0"/>
              <a:t>», г. Екатеринбург</a:t>
            </a:r>
            <a:endParaRPr lang="ru-RU" b="1" kern="0" dirty="0"/>
          </a:p>
        </p:txBody>
      </p:sp>
      <p:pic>
        <p:nvPicPr>
          <p:cNvPr id="3074" name="Picture 2" descr="C:\Users\User\Desktop\Презентации СПБ\Горячие камеры_СвердНИИХиммаш\DSC00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359" y="1110652"/>
            <a:ext cx="4395521" cy="28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Презентации СПБ\Горячие камеры_СвердНИИХиммаш\DSC005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730" y="1110652"/>
            <a:ext cx="4100874" cy="28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658690" y="4835864"/>
            <a:ext cx="426427" cy="248840"/>
          </a:xfrm>
        </p:spPr>
        <p:txBody>
          <a:bodyPr/>
          <a:lstStyle/>
          <a:p>
            <a:pPr algn="r">
              <a:defRPr/>
            </a:pPr>
            <a:fld id="{FECE2EFA-98EE-4EFA-9B14-D0C38D65B8D9}" type="slidenum">
              <a:rPr lang="ru-RU" sz="1200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4</a:t>
            </a:fld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174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/>
          <p:cNvGrpSpPr/>
          <p:nvPr/>
        </p:nvGrpSpPr>
        <p:grpSpPr>
          <a:xfrm>
            <a:off x="649728" y="1129148"/>
            <a:ext cx="8020463" cy="3100331"/>
            <a:chOff x="251520" y="1254494"/>
            <a:chExt cx="6040964" cy="3661342"/>
          </a:xfrm>
          <a:solidFill>
            <a:schemeClr val="accent1">
              <a:lumMod val="40000"/>
              <a:lumOff val="60000"/>
            </a:schemeClr>
          </a:solidFill>
          <a:effectLst/>
        </p:grpSpPr>
        <p:sp>
          <p:nvSpPr>
            <p:cNvPr id="46" name="Стрелка вниз 45"/>
            <p:cNvSpPr/>
            <p:nvPr/>
          </p:nvSpPr>
          <p:spPr>
            <a:xfrm>
              <a:off x="4743428" y="2959844"/>
              <a:ext cx="258745" cy="443651"/>
            </a:xfrm>
            <a:prstGeom prst="downArrow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333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kern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7" name="Стрелка вниз 46"/>
            <p:cNvSpPr/>
            <p:nvPr/>
          </p:nvSpPr>
          <p:spPr>
            <a:xfrm>
              <a:off x="1499436" y="2940378"/>
              <a:ext cx="258745" cy="354973"/>
            </a:xfrm>
            <a:prstGeom prst="downArrow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333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kern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9" name="Стрелка вниз 48"/>
            <p:cNvSpPr/>
            <p:nvPr/>
          </p:nvSpPr>
          <p:spPr>
            <a:xfrm>
              <a:off x="1499436" y="1981289"/>
              <a:ext cx="258745" cy="267821"/>
            </a:xfrm>
            <a:prstGeom prst="downArrow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333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kern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51520" y="1254494"/>
              <a:ext cx="2749741" cy="72679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333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Приготовление стартового вещества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51520" y="3295351"/>
              <a:ext cx="2749741" cy="6397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333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Извлечение обогащённых изотопов и их очистка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3453117" y="1254494"/>
              <a:ext cx="2839367" cy="179402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333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Регенерация неразделённого вещества (сбор с деталей масс-сепаратора и возврат в процесс)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453117" y="3403496"/>
              <a:ext cx="2839367" cy="41460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333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Переработка ЖРО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56356" y="2249110"/>
              <a:ext cx="2744905" cy="715300"/>
            </a:xfrm>
            <a:prstGeom prst="rect">
              <a:avLst/>
            </a:prstGeom>
            <a:solidFill>
              <a:srgbClr val="50A7BC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333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Разделение изотопов</a:t>
              </a:r>
            </a:p>
          </p:txBody>
        </p:sp>
        <p:sp>
          <p:nvSpPr>
            <p:cNvPr id="16" name="Стрелка вниз 15"/>
            <p:cNvSpPr/>
            <p:nvPr/>
          </p:nvSpPr>
          <p:spPr>
            <a:xfrm rot="16200000">
              <a:off x="3030969" y="2464941"/>
              <a:ext cx="392441" cy="451857"/>
            </a:xfrm>
            <a:prstGeom prst="downArrow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333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kern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7" name="Стрелка вниз 16"/>
            <p:cNvSpPr/>
            <p:nvPr/>
          </p:nvSpPr>
          <p:spPr>
            <a:xfrm rot="5400000">
              <a:off x="3030969" y="1391963"/>
              <a:ext cx="392441" cy="451857"/>
            </a:xfrm>
            <a:prstGeom prst="downArrow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333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kern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51520" y="4276086"/>
              <a:ext cx="2749741" cy="6397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333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Упаковка изотопной продукции</a:t>
              </a:r>
            </a:p>
          </p:txBody>
        </p:sp>
        <p:sp>
          <p:nvSpPr>
            <p:cNvPr id="20" name="Стрелка вниз 19"/>
            <p:cNvSpPr/>
            <p:nvPr/>
          </p:nvSpPr>
          <p:spPr>
            <a:xfrm>
              <a:off x="1499436" y="3925780"/>
              <a:ext cx="258745" cy="354973"/>
            </a:xfrm>
            <a:prstGeom prst="downArrow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333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kern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453117" y="4286728"/>
              <a:ext cx="2839367" cy="41460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333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Утилизация РАО</a:t>
              </a:r>
            </a:p>
          </p:txBody>
        </p:sp>
        <p:sp>
          <p:nvSpPr>
            <p:cNvPr id="23" name="Стрелка вниз 22"/>
            <p:cNvSpPr/>
            <p:nvPr/>
          </p:nvSpPr>
          <p:spPr>
            <a:xfrm>
              <a:off x="4737204" y="3823248"/>
              <a:ext cx="258745" cy="443651"/>
            </a:xfrm>
            <a:prstGeom prst="downArrow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333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kern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844" y="123278"/>
            <a:ext cx="7631723" cy="51526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000" b="1" dirty="0">
                <a:solidFill>
                  <a:schemeClr val="tx2"/>
                </a:solidFill>
              </a:rPr>
              <a:t>Принципиальная схема технологии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008" y="1270709"/>
            <a:ext cx="400896" cy="476442"/>
          </a:xfrm>
          <a:prstGeom prst="rect">
            <a:avLst/>
          </a:prstGeom>
          <a:noFill/>
        </p:spPr>
        <p:txBody>
          <a:bodyPr wrap="square" lIns="75593" tIns="37797" rIns="75593" bIns="37797" rtlCol="0">
            <a:spAutoFit/>
          </a:bodyPr>
          <a:lstStyle/>
          <a:p>
            <a:r>
              <a:rPr lang="ru-RU" sz="2600" b="1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5008" y="2919307"/>
            <a:ext cx="400896" cy="476442"/>
          </a:xfrm>
          <a:prstGeom prst="rect">
            <a:avLst/>
          </a:prstGeom>
          <a:noFill/>
        </p:spPr>
        <p:txBody>
          <a:bodyPr wrap="square" lIns="75593" tIns="37797" rIns="75593" bIns="37797" rtlCol="0">
            <a:spAutoFit/>
          </a:bodyPr>
          <a:lstStyle/>
          <a:p>
            <a:r>
              <a:rPr lang="ru-RU" sz="2600" b="1" dirty="0">
                <a:solidFill>
                  <a:schemeClr val="accent4"/>
                </a:solidFill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80896" y="1679868"/>
            <a:ext cx="400896" cy="476442"/>
          </a:xfrm>
          <a:prstGeom prst="rect">
            <a:avLst/>
          </a:prstGeom>
          <a:noFill/>
        </p:spPr>
        <p:txBody>
          <a:bodyPr wrap="square" lIns="75593" tIns="37797" rIns="75593" bIns="37797" rtlCol="0">
            <a:spAutoFit/>
          </a:bodyPr>
          <a:lstStyle/>
          <a:p>
            <a:r>
              <a:rPr lang="ru-RU" sz="2600" b="1" dirty="0">
                <a:solidFill>
                  <a:schemeClr val="accent4"/>
                </a:solidFill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43104" y="2919307"/>
            <a:ext cx="400896" cy="476442"/>
          </a:xfrm>
          <a:prstGeom prst="rect">
            <a:avLst/>
          </a:prstGeom>
          <a:noFill/>
        </p:spPr>
        <p:txBody>
          <a:bodyPr wrap="square" lIns="75593" tIns="37797" rIns="75593" bIns="37797" rtlCol="0">
            <a:spAutoFit/>
          </a:bodyPr>
          <a:lstStyle/>
          <a:p>
            <a:r>
              <a:rPr lang="ru-RU" sz="2600" b="1" dirty="0">
                <a:solidFill>
                  <a:schemeClr val="accent4"/>
                </a:solidFill>
              </a:rPr>
              <a:t>4</a:t>
            </a:r>
          </a:p>
        </p:txBody>
      </p:sp>
      <p:sp>
        <p:nvSpPr>
          <p:cNvPr id="26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658690" y="4835864"/>
            <a:ext cx="426427" cy="248840"/>
          </a:xfrm>
        </p:spPr>
        <p:txBody>
          <a:bodyPr/>
          <a:lstStyle/>
          <a:p>
            <a:pPr algn="r">
              <a:defRPr/>
            </a:pPr>
            <a:fld id="{FECE2EFA-98EE-4EFA-9B14-D0C38D65B8D9}" type="slidenum">
              <a:rPr lang="ru-RU" sz="1200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5</a:t>
            </a:fld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549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65" y="136738"/>
            <a:ext cx="8212016" cy="4857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000" b="1" dirty="0">
                <a:solidFill>
                  <a:schemeClr val="tx2"/>
                </a:solidFill>
              </a:rPr>
              <a:t>1. Приготовление стартового вещества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572249" y="832171"/>
            <a:ext cx="6043344" cy="104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6412" indent="-186412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188" indent="-183141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60" indent="-276347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715314" indent="-23546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35557" indent="-23546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606492" indent="-2354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77426" indent="-2354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548360" indent="-2354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4019294" indent="-2354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28841" lvl="3" indent="0">
              <a:spcBef>
                <a:spcPts val="496"/>
              </a:spcBef>
              <a:spcAft>
                <a:spcPts val="496"/>
              </a:spcAft>
              <a:buNone/>
            </a:pPr>
            <a:r>
              <a:rPr lang="en-US" sz="1700" b="1" i="1" kern="0" dirty="0">
                <a:cs typeface="Arial" panose="020B0604020202020204" pitchFamily="34" charset="0"/>
              </a:rPr>
              <a:t>Cf</a:t>
            </a:r>
            <a:r>
              <a:rPr lang="en-US" sz="1700" b="1" i="1" kern="0" baseline="30000" dirty="0">
                <a:cs typeface="Arial" panose="020B0604020202020204" pitchFamily="34" charset="0"/>
              </a:rPr>
              <a:t>3+</a:t>
            </a:r>
            <a:r>
              <a:rPr lang="en-US" sz="1700" b="1" i="1" kern="0" dirty="0">
                <a:cs typeface="Arial" panose="020B0604020202020204" pitchFamily="34" charset="0"/>
              </a:rPr>
              <a:t> + 3H</a:t>
            </a:r>
            <a:r>
              <a:rPr lang="en-US" sz="1700" b="1" i="1" kern="0" baseline="-25000" dirty="0">
                <a:cs typeface="Arial" panose="020B0604020202020204" pitchFamily="34" charset="0"/>
              </a:rPr>
              <a:t>2</a:t>
            </a:r>
            <a:r>
              <a:rPr lang="en-US" sz="1700" b="1" i="1" kern="0" dirty="0">
                <a:cs typeface="Arial" panose="020B0604020202020204" pitchFamily="34" charset="0"/>
              </a:rPr>
              <a:t>C</a:t>
            </a:r>
            <a:r>
              <a:rPr lang="en-US" sz="1700" b="1" i="1" kern="0" baseline="-25000" dirty="0">
                <a:cs typeface="Arial" panose="020B0604020202020204" pitchFamily="34" charset="0"/>
              </a:rPr>
              <a:t>2</a:t>
            </a:r>
            <a:r>
              <a:rPr lang="en-US" sz="1700" b="1" i="1" kern="0" dirty="0">
                <a:cs typeface="Arial" panose="020B0604020202020204" pitchFamily="34" charset="0"/>
              </a:rPr>
              <a:t>O</a:t>
            </a:r>
            <a:r>
              <a:rPr lang="en-US" sz="1700" b="1" i="1" kern="0" baseline="-25000" dirty="0">
                <a:cs typeface="Arial" panose="020B0604020202020204" pitchFamily="34" charset="0"/>
              </a:rPr>
              <a:t>4 </a:t>
            </a:r>
            <a:r>
              <a:rPr lang="en-US" sz="1700" b="1" i="1" kern="0" dirty="0">
                <a:cs typeface="Arial" panose="020B0604020202020204" pitchFamily="34" charset="0"/>
              </a:rPr>
              <a:t>→ Cf</a:t>
            </a:r>
            <a:r>
              <a:rPr lang="en-US" sz="1700" b="1" i="1" kern="0" baseline="-25000" dirty="0">
                <a:cs typeface="Arial" panose="020B0604020202020204" pitchFamily="34" charset="0"/>
              </a:rPr>
              <a:t>2</a:t>
            </a:r>
            <a:r>
              <a:rPr lang="en-US" sz="1700" b="1" i="1" kern="0" dirty="0">
                <a:cs typeface="Arial" panose="020B0604020202020204" pitchFamily="34" charset="0"/>
              </a:rPr>
              <a:t>(C</a:t>
            </a:r>
            <a:r>
              <a:rPr lang="en-US" sz="1700" b="1" i="1" kern="0" baseline="-25000" dirty="0">
                <a:cs typeface="Arial" panose="020B0604020202020204" pitchFamily="34" charset="0"/>
              </a:rPr>
              <a:t>2</a:t>
            </a:r>
            <a:r>
              <a:rPr lang="en-US" sz="1700" b="1" i="1" kern="0" dirty="0">
                <a:cs typeface="Arial" panose="020B0604020202020204" pitchFamily="34" charset="0"/>
              </a:rPr>
              <a:t>O</a:t>
            </a:r>
            <a:r>
              <a:rPr lang="en-US" sz="1700" b="1" i="1" kern="0" baseline="-25000" dirty="0">
                <a:cs typeface="Arial" panose="020B0604020202020204" pitchFamily="34" charset="0"/>
              </a:rPr>
              <a:t>4</a:t>
            </a:r>
            <a:r>
              <a:rPr lang="en-US" sz="1700" b="1" i="1" kern="0" dirty="0">
                <a:cs typeface="Arial" panose="020B0604020202020204" pitchFamily="34" charset="0"/>
              </a:rPr>
              <a:t>)</a:t>
            </a:r>
            <a:r>
              <a:rPr lang="en-US" sz="1700" b="1" i="1" kern="0" baseline="-25000" dirty="0">
                <a:cs typeface="Arial" panose="020B0604020202020204" pitchFamily="34" charset="0"/>
              </a:rPr>
              <a:t>3</a:t>
            </a:r>
            <a:r>
              <a:rPr lang="en-US" sz="1700" b="1" i="1" kern="0" dirty="0">
                <a:cs typeface="Arial" panose="020B0604020202020204" pitchFamily="34" charset="0"/>
              </a:rPr>
              <a:t> + 6H</a:t>
            </a:r>
            <a:r>
              <a:rPr lang="en-US" sz="1700" b="1" i="1" kern="0" baseline="30000" dirty="0">
                <a:cs typeface="Arial" panose="020B0604020202020204" pitchFamily="34" charset="0"/>
              </a:rPr>
              <a:t>+		</a:t>
            </a:r>
            <a:r>
              <a:rPr lang="en-US" sz="1700" b="1" i="1" kern="0" dirty="0">
                <a:cs typeface="Arial" panose="020B0604020202020204" pitchFamily="34" charset="0"/>
              </a:rPr>
              <a:t>(1)</a:t>
            </a:r>
            <a:endParaRPr lang="ru-RU" sz="1700" b="1" i="1" kern="0" dirty="0">
              <a:cs typeface="Arial" panose="020B0604020202020204" pitchFamily="34" charset="0"/>
            </a:endParaRPr>
          </a:p>
          <a:p>
            <a:pPr marL="428841" lvl="3" indent="0">
              <a:spcBef>
                <a:spcPts val="496"/>
              </a:spcBef>
              <a:spcAft>
                <a:spcPts val="496"/>
              </a:spcAft>
              <a:buNone/>
            </a:pPr>
            <a:r>
              <a:rPr lang="en-US" sz="1700" b="1" i="1" kern="0" dirty="0">
                <a:cs typeface="Arial" panose="020B0604020202020204" pitchFamily="34" charset="0"/>
              </a:rPr>
              <a:t>Cf</a:t>
            </a:r>
            <a:r>
              <a:rPr lang="en-US" sz="1700" b="1" i="1" kern="0" baseline="-25000" dirty="0">
                <a:cs typeface="Arial" panose="020B0604020202020204" pitchFamily="34" charset="0"/>
              </a:rPr>
              <a:t>2</a:t>
            </a:r>
            <a:r>
              <a:rPr lang="en-US" sz="1700" b="1" i="1" kern="0" dirty="0">
                <a:cs typeface="Arial" panose="020B0604020202020204" pitchFamily="34" charset="0"/>
              </a:rPr>
              <a:t>(C</a:t>
            </a:r>
            <a:r>
              <a:rPr lang="en-US" sz="1700" b="1" i="1" kern="0" baseline="-25000" dirty="0">
                <a:cs typeface="Arial" panose="020B0604020202020204" pitchFamily="34" charset="0"/>
              </a:rPr>
              <a:t>2</a:t>
            </a:r>
            <a:r>
              <a:rPr lang="en-US" sz="1700" b="1" i="1" kern="0" dirty="0">
                <a:cs typeface="Arial" panose="020B0604020202020204" pitchFamily="34" charset="0"/>
              </a:rPr>
              <a:t>O</a:t>
            </a:r>
            <a:r>
              <a:rPr lang="en-US" sz="1700" b="1" i="1" kern="0" baseline="-25000" dirty="0">
                <a:cs typeface="Arial" panose="020B0604020202020204" pitchFamily="34" charset="0"/>
              </a:rPr>
              <a:t>4</a:t>
            </a:r>
            <a:r>
              <a:rPr lang="en-US" sz="1700" b="1" i="1" kern="0" dirty="0">
                <a:cs typeface="Arial" panose="020B0604020202020204" pitchFamily="34" charset="0"/>
              </a:rPr>
              <a:t>)</a:t>
            </a:r>
            <a:r>
              <a:rPr lang="en-US" sz="1700" b="1" i="1" kern="0" baseline="-25000" dirty="0">
                <a:cs typeface="Arial" panose="020B0604020202020204" pitchFamily="34" charset="0"/>
              </a:rPr>
              <a:t>3 </a:t>
            </a:r>
            <a:r>
              <a:rPr lang="en-US" sz="1700" b="1" i="1" kern="0" dirty="0">
                <a:cs typeface="Arial" panose="020B0604020202020204" pitchFamily="34" charset="0"/>
              </a:rPr>
              <a:t> + </a:t>
            </a:r>
            <a:r>
              <a:rPr lang="ru-RU" sz="1700" b="1" i="1" kern="0" dirty="0">
                <a:cs typeface="Arial" panose="020B0604020202020204" pitchFamily="34" charset="0"/>
              </a:rPr>
              <a:t>2</a:t>
            </a:r>
            <a:r>
              <a:rPr lang="en-US" sz="1700" b="1" i="1" kern="0" dirty="0">
                <a:cs typeface="Arial" panose="020B0604020202020204" pitchFamily="34" charset="0"/>
              </a:rPr>
              <a:t>O</a:t>
            </a:r>
            <a:r>
              <a:rPr lang="en-US" sz="1700" b="1" i="1" kern="0" baseline="-25000" dirty="0">
                <a:cs typeface="Arial" panose="020B0604020202020204" pitchFamily="34" charset="0"/>
              </a:rPr>
              <a:t>2</a:t>
            </a:r>
            <a:r>
              <a:rPr lang="en-US" sz="1700" b="1" i="1" kern="0" dirty="0">
                <a:cs typeface="Arial" panose="020B0604020202020204" pitchFamily="34" charset="0"/>
              </a:rPr>
              <a:t> → 2CfO</a:t>
            </a:r>
            <a:r>
              <a:rPr lang="en-US" sz="1700" b="1" i="1" kern="0" baseline="-25000" dirty="0">
                <a:cs typeface="Arial" panose="020B0604020202020204" pitchFamily="34" charset="0"/>
              </a:rPr>
              <a:t>2</a:t>
            </a:r>
            <a:r>
              <a:rPr lang="en-US" sz="1700" b="1" i="1" kern="0" dirty="0">
                <a:cs typeface="Arial" panose="020B0604020202020204" pitchFamily="34" charset="0"/>
              </a:rPr>
              <a:t> + </a:t>
            </a:r>
            <a:r>
              <a:rPr lang="ru-RU" sz="1700" b="1" i="1" kern="0" dirty="0">
                <a:cs typeface="Arial" panose="020B0604020202020204" pitchFamily="34" charset="0"/>
              </a:rPr>
              <a:t>6</a:t>
            </a:r>
            <a:r>
              <a:rPr lang="en-US" sz="1700" b="1" i="1" kern="0" dirty="0">
                <a:cs typeface="Arial" panose="020B0604020202020204" pitchFamily="34" charset="0"/>
              </a:rPr>
              <a:t>CO</a:t>
            </a:r>
            <a:r>
              <a:rPr lang="en-US" sz="1700" b="1" i="1" kern="0" baseline="-25000" dirty="0">
                <a:cs typeface="Arial" panose="020B0604020202020204" pitchFamily="34" charset="0"/>
              </a:rPr>
              <a:t>2	</a:t>
            </a:r>
            <a:r>
              <a:rPr lang="en-US" sz="1700" b="1" i="1" kern="0" baseline="-25000" dirty="0" smtClean="0">
                <a:cs typeface="Arial" panose="020B0604020202020204" pitchFamily="34" charset="0"/>
              </a:rPr>
              <a:t>	</a:t>
            </a:r>
            <a:r>
              <a:rPr lang="en-US" sz="1700" b="1" i="1" kern="0" dirty="0" smtClean="0">
                <a:cs typeface="Arial" panose="020B0604020202020204" pitchFamily="34" charset="0"/>
              </a:rPr>
              <a:t>(</a:t>
            </a:r>
            <a:r>
              <a:rPr lang="en-US" sz="1700" b="1" i="1" kern="0" dirty="0">
                <a:cs typeface="Arial" panose="020B0604020202020204" pitchFamily="34" charset="0"/>
              </a:rPr>
              <a:t>2)</a:t>
            </a:r>
          </a:p>
          <a:p>
            <a:pPr marL="428841" lvl="3" indent="0">
              <a:spcBef>
                <a:spcPts val="496"/>
              </a:spcBef>
              <a:spcAft>
                <a:spcPts val="496"/>
              </a:spcAft>
              <a:buNone/>
            </a:pPr>
            <a:r>
              <a:rPr lang="ru-RU" sz="1700" b="1" i="1" kern="0" dirty="0">
                <a:cs typeface="Arial" panose="020B0604020202020204" pitchFamily="34" charset="0"/>
              </a:rPr>
              <a:t>2С</a:t>
            </a:r>
            <a:r>
              <a:rPr lang="en-US" sz="1700" b="1" i="1" kern="0" dirty="0">
                <a:cs typeface="Arial" panose="020B0604020202020204" pitchFamily="34" charset="0"/>
              </a:rPr>
              <a:t>fO</a:t>
            </a:r>
            <a:r>
              <a:rPr lang="en-US" sz="1700" b="1" i="1" kern="0" baseline="-25000" dirty="0">
                <a:cs typeface="Arial" panose="020B0604020202020204" pitchFamily="34" charset="0"/>
              </a:rPr>
              <a:t>2</a:t>
            </a:r>
            <a:r>
              <a:rPr lang="en-US" sz="1700" b="1" i="1" kern="0" dirty="0">
                <a:cs typeface="Arial" panose="020B0604020202020204" pitchFamily="34" charset="0"/>
              </a:rPr>
              <a:t> + 4CCl</a:t>
            </a:r>
            <a:r>
              <a:rPr lang="en-US" sz="1700" b="1" i="1" kern="0" baseline="-25000" dirty="0">
                <a:cs typeface="Arial" panose="020B0604020202020204" pitchFamily="34" charset="0"/>
              </a:rPr>
              <a:t>4</a:t>
            </a:r>
            <a:r>
              <a:rPr lang="en-US" sz="1700" b="1" i="1" kern="0" dirty="0">
                <a:cs typeface="Arial" panose="020B0604020202020204" pitchFamily="34" charset="0"/>
              </a:rPr>
              <a:t> = </a:t>
            </a:r>
            <a:r>
              <a:rPr lang="ru-RU" sz="1700" b="1" i="1" kern="0" dirty="0">
                <a:cs typeface="Arial" panose="020B0604020202020204" pitchFamily="34" charset="0"/>
              </a:rPr>
              <a:t>2</a:t>
            </a:r>
            <a:r>
              <a:rPr lang="en-US" sz="1700" b="1" i="1" kern="0" dirty="0">
                <a:cs typeface="Arial" panose="020B0604020202020204" pitchFamily="34" charset="0"/>
              </a:rPr>
              <a:t>CfCl</a:t>
            </a:r>
            <a:r>
              <a:rPr lang="en-US" sz="1700" b="1" i="1" kern="0" baseline="-25000" dirty="0">
                <a:cs typeface="Arial" panose="020B0604020202020204" pitchFamily="34" charset="0"/>
              </a:rPr>
              <a:t>3</a:t>
            </a:r>
            <a:r>
              <a:rPr lang="en-US" sz="1700" b="1" i="1" kern="0" dirty="0">
                <a:cs typeface="Arial" panose="020B0604020202020204" pitchFamily="34" charset="0"/>
              </a:rPr>
              <a:t> + </a:t>
            </a:r>
            <a:r>
              <a:rPr lang="ru-RU" sz="1700" b="1" i="1" kern="0" dirty="0">
                <a:cs typeface="Arial" panose="020B0604020202020204" pitchFamily="34" charset="0"/>
              </a:rPr>
              <a:t>3</a:t>
            </a:r>
            <a:r>
              <a:rPr lang="en-US" sz="1700" b="1" i="1" kern="0" dirty="0">
                <a:cs typeface="Arial" panose="020B0604020202020204" pitchFamily="34" charset="0"/>
              </a:rPr>
              <a:t>COCl</a:t>
            </a:r>
            <a:r>
              <a:rPr lang="en-US" sz="1700" b="1" i="1" kern="0" baseline="-25000" dirty="0">
                <a:cs typeface="Arial" panose="020B0604020202020204" pitchFamily="34" charset="0"/>
              </a:rPr>
              <a:t>2</a:t>
            </a:r>
            <a:r>
              <a:rPr lang="ru-RU" sz="1700" b="1" i="1" kern="0" dirty="0">
                <a:cs typeface="Arial" panose="020B0604020202020204" pitchFamily="34" charset="0"/>
              </a:rPr>
              <a:t> + </a:t>
            </a:r>
            <a:r>
              <a:rPr lang="en-US" sz="1700" b="1" i="1" kern="0" dirty="0">
                <a:cs typeface="Arial" panose="020B0604020202020204" pitchFamily="34" charset="0"/>
              </a:rPr>
              <a:t>CO	</a:t>
            </a:r>
            <a:r>
              <a:rPr lang="ru-RU" sz="1700" b="1" i="1" kern="0" dirty="0" smtClean="0">
                <a:cs typeface="Arial" panose="020B0604020202020204" pitchFamily="34" charset="0"/>
              </a:rPr>
              <a:t>              </a:t>
            </a:r>
            <a:r>
              <a:rPr lang="en-US" sz="1700" b="1" i="1" kern="0" dirty="0" smtClean="0">
                <a:cs typeface="Arial" panose="020B0604020202020204" pitchFamily="34" charset="0"/>
              </a:rPr>
              <a:t>(</a:t>
            </a:r>
            <a:r>
              <a:rPr lang="en-US" sz="1700" b="1" i="1" kern="0" dirty="0">
                <a:cs typeface="Arial" panose="020B0604020202020204" pitchFamily="34" charset="0"/>
              </a:rPr>
              <a:t>3)</a:t>
            </a:r>
            <a:endParaRPr lang="en-US" sz="1700" b="1" i="1" kern="0" baseline="-25000" dirty="0">
              <a:cs typeface="Arial" panose="020B0604020202020204" pitchFamily="34" charset="0"/>
            </a:endParaRPr>
          </a:p>
        </p:txBody>
      </p:sp>
      <p:pic>
        <p:nvPicPr>
          <p:cNvPr id="9" name="Picture 2" descr="D:\Контракты\Калифорний\Организационные вопросы\Презентации\Картинки\СПСВ_схема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248" y="1998287"/>
            <a:ext cx="7896691" cy="267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277676" y="4731403"/>
            <a:ext cx="8577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6412" indent="-186412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188" indent="-183141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60" indent="-276347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715314" indent="-23546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35557" indent="-23546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606492" indent="-2354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77426" indent="-2354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548360" indent="-2354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4019294" indent="-2354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28841" lvl="3" indent="0">
              <a:spcBef>
                <a:spcPts val="511"/>
              </a:spcBef>
              <a:spcAft>
                <a:spcPts val="0"/>
              </a:spcAft>
              <a:buNone/>
            </a:pPr>
            <a:r>
              <a:rPr lang="ru-RU" sz="1500" b="1" kern="0" dirty="0">
                <a:solidFill>
                  <a:schemeClr val="accent1">
                    <a:lumMod val="75000"/>
                  </a:schemeClr>
                </a:solidFill>
              </a:rPr>
              <a:t>Схема стенда для осуществления технологического процесса</a:t>
            </a:r>
            <a:r>
              <a:rPr lang="en-US" sz="1500" b="1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500" b="1" kern="0" dirty="0">
                <a:solidFill>
                  <a:schemeClr val="accent1">
                    <a:lumMod val="75000"/>
                  </a:schemeClr>
                </a:solidFill>
              </a:rPr>
              <a:t>получения </a:t>
            </a:r>
            <a:r>
              <a:rPr lang="en-US" sz="1500" b="1" kern="0" dirty="0" smtClean="0">
                <a:solidFill>
                  <a:schemeClr val="accent1">
                    <a:lumMod val="75000"/>
                  </a:schemeClr>
                </a:solidFill>
              </a:rPr>
              <a:t>CfCl</a:t>
            </a:r>
            <a:r>
              <a:rPr lang="en-US" sz="1500" b="1" kern="0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1500" b="1" kern="0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658690" y="4835864"/>
            <a:ext cx="426427" cy="248840"/>
          </a:xfrm>
        </p:spPr>
        <p:txBody>
          <a:bodyPr/>
          <a:lstStyle/>
          <a:p>
            <a:pPr algn="r">
              <a:defRPr/>
            </a:pPr>
            <a:fld id="{FECE2EFA-98EE-4EFA-9B14-D0C38D65B8D9}" type="slidenum">
              <a:rPr lang="ru-RU" sz="1200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6</a:t>
            </a:fld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936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60" y="112191"/>
            <a:ext cx="8787528" cy="4857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000" b="1" dirty="0">
                <a:solidFill>
                  <a:schemeClr val="tx2"/>
                </a:solidFill>
              </a:rPr>
              <a:t>2. Сбор и регенерация неразделенного вещества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057828" y="945377"/>
            <a:ext cx="5126814" cy="4065728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ru-RU" sz="1600" b="1" dirty="0"/>
              <a:t>Метод - экстракционная хроматография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</a:rPr>
              <a:t>Cf</a:t>
            </a:r>
            <a:r>
              <a:rPr lang="en-US" sz="1800" b="1" i="1" baseline="30000" dirty="0" smtClean="0">
                <a:solidFill>
                  <a:schemeClr val="accent1">
                    <a:lumMod val="75000"/>
                  </a:schemeClr>
                </a:solidFill>
              </a:rPr>
              <a:t>3+</a:t>
            </a:r>
            <a:r>
              <a:rPr lang="ru-RU" sz="1800" b="1" i="1" baseline="-250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1800" b="1" i="1" baseline="-25000" dirty="0" err="1" smtClean="0">
                <a:solidFill>
                  <a:schemeClr val="accent1">
                    <a:lumMod val="75000"/>
                  </a:schemeClr>
                </a:solidFill>
              </a:rPr>
              <a:t>водн</a:t>
            </a:r>
            <a:r>
              <a:rPr lang="ru-RU" sz="1800" b="1" i="1" baseline="-25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Х)</a:t>
            </a:r>
            <a:r>
              <a:rPr lang="ru-RU" sz="1800" b="1" i="1" baseline="-25000" dirty="0" smtClean="0">
                <a:solidFill>
                  <a:schemeClr val="accent1">
                    <a:lumMod val="75000"/>
                  </a:schemeClr>
                </a:solidFill>
              </a:rPr>
              <a:t>2(</a:t>
            </a:r>
            <a:r>
              <a:rPr lang="ru-RU" sz="1800" b="1" i="1" baseline="-25000" dirty="0" err="1" smtClean="0">
                <a:solidFill>
                  <a:schemeClr val="accent1">
                    <a:lumMod val="75000"/>
                  </a:schemeClr>
                </a:solidFill>
              </a:rPr>
              <a:t>орг</a:t>
            </a:r>
            <a:r>
              <a:rPr lang="ru-RU" sz="1800" b="1" i="1" baseline="-25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sz="1800" b="1" i="1" dirty="0" err="1" smtClean="0">
                <a:solidFill>
                  <a:schemeClr val="accent1">
                    <a:lumMod val="75000"/>
                  </a:schemeClr>
                </a:solidFill>
              </a:rPr>
              <a:t>Cf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</a:rPr>
              <a:t>(H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Х</a:t>
            </a:r>
            <a:r>
              <a:rPr lang="ru-RU" sz="1800" b="1" i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ru-RU" sz="1800" b="1" i="1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ru-RU" sz="1800" b="1" i="1" baseline="-250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1800" b="1" i="1" baseline="-25000" dirty="0" err="1" smtClean="0">
                <a:solidFill>
                  <a:schemeClr val="accent1">
                    <a:lumMod val="75000"/>
                  </a:schemeClr>
                </a:solidFill>
              </a:rPr>
              <a:t>орг</a:t>
            </a:r>
            <a:r>
              <a:rPr lang="ru-RU" sz="1800" b="1" i="1" baseline="-25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+ 3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1800" b="1" i="1" baseline="300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ru-RU" sz="1800" b="1" i="1" baseline="-250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1800" b="1" i="1" baseline="-25000" dirty="0" err="1" smtClean="0">
                <a:solidFill>
                  <a:schemeClr val="accent1">
                    <a:lumMod val="75000"/>
                  </a:schemeClr>
                </a:solidFill>
              </a:rPr>
              <a:t>водн</a:t>
            </a:r>
            <a:r>
              <a:rPr lang="ru-RU" sz="1800" b="1" i="1" baseline="-25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ru-RU" sz="1800" b="1" i="1" dirty="0" smtClean="0"/>
              <a:t>где Х – ди-2-этилгексилфосфорная кислота</a:t>
            </a:r>
            <a:endParaRPr lang="en-US" sz="1800" b="1" i="1" dirty="0"/>
          </a:p>
          <a:p>
            <a:pPr marL="0" indent="0">
              <a:lnSpc>
                <a:spcPct val="130000"/>
              </a:lnSpc>
              <a:buNone/>
            </a:pPr>
            <a:r>
              <a:rPr lang="ru-RU" sz="1600" b="1" dirty="0"/>
              <a:t>Экстрагент – Д2ЭГФК (Х) на инертной матице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1600" b="1" dirty="0"/>
              <a:t>Элюент – </a:t>
            </a:r>
            <a:r>
              <a:rPr lang="en-US" sz="1600" b="1" dirty="0"/>
              <a:t>HNO</a:t>
            </a:r>
            <a:r>
              <a:rPr lang="en-US" sz="1600" b="1" baseline="-25000" dirty="0"/>
              <a:t>3</a:t>
            </a:r>
            <a:endParaRPr lang="ru-RU" sz="1600" b="1" baseline="-25000" dirty="0"/>
          </a:p>
          <a:p>
            <a:pPr marL="0" indent="0">
              <a:lnSpc>
                <a:spcPct val="130000"/>
              </a:lnSpc>
              <a:buNone/>
            </a:pPr>
            <a:r>
              <a:rPr lang="ru-RU" sz="1600" b="1" dirty="0"/>
              <a:t>Восстановитель – </a:t>
            </a:r>
            <a:r>
              <a:rPr lang="en-US" sz="1600" b="1" dirty="0"/>
              <a:t>N</a:t>
            </a:r>
            <a:r>
              <a:rPr lang="en-US" sz="1600" b="1" baseline="-25000" dirty="0"/>
              <a:t>2</a:t>
            </a:r>
            <a:r>
              <a:rPr lang="en-US" sz="1600" b="1" dirty="0"/>
              <a:t>H</a:t>
            </a:r>
            <a:r>
              <a:rPr lang="en-US" sz="1600" b="1" baseline="-25000" dirty="0"/>
              <a:t>2</a:t>
            </a:r>
            <a:endParaRPr lang="ru-RU" sz="1600" b="1" baseline="-25000" dirty="0"/>
          </a:p>
          <a:p>
            <a:pPr marL="0" indent="0">
              <a:lnSpc>
                <a:spcPct val="130000"/>
              </a:lnSpc>
              <a:buNone/>
            </a:pPr>
            <a:r>
              <a:rPr lang="ru-RU" sz="1600" b="1" dirty="0"/>
              <a:t>Обеспечение безопасности: замена экстрагента без демонтажа оборудования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pPr marL="0" indent="0">
              <a:lnSpc>
                <a:spcPct val="130000"/>
              </a:lnSpc>
              <a:buNone/>
            </a:pPr>
            <a:r>
              <a:rPr lang="ru-RU" sz="1600" b="1" dirty="0"/>
              <a:t>Суммарный коэффициент регенерации </a:t>
            </a:r>
            <a:r>
              <a:rPr lang="ru-RU" sz="1600" b="1" dirty="0" smtClean="0"/>
              <a:t>≥ 80</a:t>
            </a:r>
            <a:r>
              <a:rPr lang="ru-RU" sz="1600" b="1" dirty="0"/>
              <a:t>%</a:t>
            </a:r>
          </a:p>
          <a:p>
            <a:pPr marL="0" indent="0">
              <a:buNone/>
            </a:pPr>
            <a:endParaRPr lang="ru-RU" sz="16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2959" y="763697"/>
            <a:ext cx="3905848" cy="3858643"/>
            <a:chOff x="47359" y="1069176"/>
            <a:chExt cx="4305926" cy="54021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828800" y="3169920"/>
              <a:ext cx="1158480" cy="237576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46099" y="2322195"/>
              <a:ext cx="1276350" cy="8477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/>
                <a:t>3. </a:t>
              </a:r>
              <a:r>
                <a:rPr lang="en-US" sz="1600" b="1" dirty="0" err="1"/>
                <a:t>Cf</a:t>
              </a:r>
              <a:endParaRPr lang="ru-RU" sz="1600" b="1" dirty="0"/>
            </a:p>
            <a:p>
              <a:pPr algn="ctr"/>
              <a:r>
                <a:rPr lang="en-US" sz="1600" b="1" dirty="0"/>
                <a:t>Fe</a:t>
              </a:r>
              <a:r>
                <a:rPr lang="ru-RU" sz="1600" b="1" baseline="30000" dirty="0"/>
                <a:t>2+</a:t>
              </a:r>
              <a:endParaRPr lang="en-US" sz="1600" b="1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7359" y="5623551"/>
              <a:ext cx="1609992" cy="8477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5. </a:t>
              </a:r>
              <a:r>
                <a:rPr lang="en-US" sz="1400" b="1" dirty="0" smtClean="0"/>
                <a:t>Fe</a:t>
              </a:r>
              <a:r>
                <a:rPr lang="ru-RU" sz="1400" b="1" dirty="0" smtClean="0"/>
                <a:t> и другие примеси</a:t>
              </a:r>
              <a:endParaRPr lang="ru-RU" sz="1400" b="1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234456" y="5603779"/>
              <a:ext cx="1118829" cy="8477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7.</a:t>
              </a: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Cf</a:t>
              </a:r>
              <a:endPara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6641" y="4646064"/>
              <a:ext cx="1245381" cy="732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Инертные </a:t>
              </a:r>
              <a:br>
                <a:rPr lang="ru-RU" sz="1400" b="1" dirty="0">
                  <a:solidFill>
                    <a:schemeClr val="tx1"/>
                  </a:solidFill>
                </a:rPr>
              </a:br>
              <a:r>
                <a:rPr lang="ru-RU" sz="1400" b="1" dirty="0">
                  <a:solidFill>
                    <a:schemeClr val="tx1"/>
                  </a:solidFill>
                </a:rPr>
                <a:t>гранулы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28800" y="3517385"/>
              <a:ext cx="1158480" cy="1647084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трелка вниз 2"/>
            <p:cNvSpPr/>
            <p:nvPr/>
          </p:nvSpPr>
          <p:spPr>
            <a:xfrm>
              <a:off x="2222585" y="1916903"/>
              <a:ext cx="276163" cy="125301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звернутая стрелка 17"/>
            <p:cNvSpPr/>
            <p:nvPr/>
          </p:nvSpPr>
          <p:spPr>
            <a:xfrm rot="5400000">
              <a:off x="19337" y="4096372"/>
              <a:ext cx="3571087" cy="558884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Стрелка углом 13"/>
            <p:cNvSpPr/>
            <p:nvPr/>
          </p:nvSpPr>
          <p:spPr>
            <a:xfrm rot="10800000" flipH="1">
              <a:off x="2576273" y="4491467"/>
              <a:ext cx="669133" cy="1763111"/>
            </a:xfrm>
            <a:prstGeom prst="bentArrow">
              <a:avLst>
                <a:gd name="adj1" fmla="val 25000"/>
                <a:gd name="adj2" fmla="val 25712"/>
                <a:gd name="adj3" fmla="val 25000"/>
                <a:gd name="adj4" fmla="val 63287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flipV="1">
              <a:off x="1297785" y="4714633"/>
              <a:ext cx="894932" cy="329807"/>
            </a:xfrm>
            <a:prstGeom prst="straightConnector1">
              <a:avLst/>
            </a:prstGeom>
            <a:ln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Стрелка вниз 25"/>
            <p:cNvSpPr/>
            <p:nvPr/>
          </p:nvSpPr>
          <p:spPr>
            <a:xfrm>
              <a:off x="746192" y="1931775"/>
              <a:ext cx="276163" cy="4474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264669" y="1069176"/>
              <a:ext cx="1577106" cy="8477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1</a:t>
              </a:r>
              <a:r>
                <a:rPr lang="ru-RU" sz="1400" b="1" dirty="0" smtClean="0"/>
                <a:t>. Экстрагент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104774" y="1069177"/>
              <a:ext cx="2087944" cy="8477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2.Восстановитель</a:t>
              </a:r>
              <a:endParaRPr lang="ru-RU" sz="1400" b="1" dirty="0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2408041" y="3957780"/>
              <a:ext cx="682528" cy="53368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4.</a:t>
              </a: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Cf</a:t>
              </a:r>
              <a:endPara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Стрелка углом 23"/>
            <p:cNvSpPr/>
            <p:nvPr/>
          </p:nvSpPr>
          <p:spPr>
            <a:xfrm rot="16200000" flipH="1">
              <a:off x="2110903" y="2978120"/>
              <a:ext cx="1367510" cy="591818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Стрелка вправо 24"/>
            <p:cNvSpPr/>
            <p:nvPr/>
          </p:nvSpPr>
          <p:spPr>
            <a:xfrm>
              <a:off x="2111214" y="4102542"/>
              <a:ext cx="296826" cy="310305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3023355" y="2155499"/>
              <a:ext cx="1329930" cy="8477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6. Элюент</a:t>
              </a:r>
              <a:endParaRPr lang="ru-RU" sz="1400" b="1" dirty="0"/>
            </a:p>
          </p:txBody>
        </p:sp>
      </p:grpSp>
      <p:sp>
        <p:nvSpPr>
          <p:cNvPr id="27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658690" y="4835864"/>
            <a:ext cx="426427" cy="248840"/>
          </a:xfrm>
        </p:spPr>
        <p:txBody>
          <a:bodyPr/>
          <a:lstStyle/>
          <a:p>
            <a:pPr algn="r">
              <a:defRPr/>
            </a:pPr>
            <a:fld id="{FECE2EFA-98EE-4EFA-9B14-D0C38D65B8D9}" type="slidenum">
              <a:rPr lang="ru-RU" sz="1200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7</a:t>
            </a:fld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858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233" y="142875"/>
            <a:ext cx="8736129" cy="4857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000" b="1" dirty="0">
                <a:solidFill>
                  <a:schemeClr val="tx2"/>
                </a:solidFill>
              </a:rPr>
              <a:t>3. Очистка обогащенного калифорния-251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418903" y="1127159"/>
            <a:ext cx="4629767" cy="3207032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25000"/>
              </a:lnSpc>
              <a:buNone/>
            </a:pPr>
            <a:endParaRPr lang="en-US" sz="1600" b="1" dirty="0"/>
          </a:p>
          <a:p>
            <a:pPr marL="0" indent="0">
              <a:lnSpc>
                <a:spcPct val="125000"/>
              </a:lnSpc>
              <a:buNone/>
            </a:pPr>
            <a:r>
              <a:rPr lang="ru-RU" sz="1600" b="1" dirty="0"/>
              <a:t>Метод - ионообменная хроматография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ru-RU" sz="1600" b="1" dirty="0"/>
              <a:t>Ионообменный сорбент – </a:t>
            </a:r>
            <a:r>
              <a:rPr lang="en-US" sz="1600" b="1" dirty="0"/>
              <a:t>Ln</a:t>
            </a:r>
            <a:r>
              <a:rPr lang="ru-RU" sz="1600" b="1" dirty="0"/>
              <a:t>-</a:t>
            </a:r>
            <a:r>
              <a:rPr lang="en-US" sz="1600" b="1" dirty="0"/>
              <a:t>Resin</a:t>
            </a:r>
            <a:r>
              <a:rPr lang="ru-RU" sz="1600" b="1" dirty="0"/>
              <a:t> 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ru-RU" sz="1600" b="1" dirty="0"/>
              <a:t>Элюент – </a:t>
            </a:r>
            <a:r>
              <a:rPr lang="en-US" sz="1600" b="1" dirty="0"/>
              <a:t>HNO</a:t>
            </a:r>
            <a:r>
              <a:rPr lang="en-US" sz="1600" b="1" baseline="-25000" dirty="0"/>
              <a:t>3</a:t>
            </a:r>
            <a:endParaRPr lang="ru-RU" sz="1600" b="1" baseline="-25000" dirty="0"/>
          </a:p>
          <a:p>
            <a:pPr marL="0" indent="0">
              <a:lnSpc>
                <a:spcPct val="125000"/>
              </a:lnSpc>
              <a:buNone/>
            </a:pPr>
            <a:r>
              <a:rPr lang="ru-RU" sz="1600" b="1" dirty="0"/>
              <a:t>На выходе - высокочистые препараты обогащенных изотопов.</a:t>
            </a:r>
            <a:endParaRPr lang="en-US" sz="1600" b="1" dirty="0"/>
          </a:p>
          <a:p>
            <a:pPr marL="0" indent="0">
              <a:lnSpc>
                <a:spcPct val="125000"/>
              </a:lnSpc>
              <a:buNone/>
            </a:pPr>
            <a:endParaRPr lang="ru-RU" sz="1600" b="1" dirty="0"/>
          </a:p>
          <a:p>
            <a:pPr marL="0" indent="0">
              <a:lnSpc>
                <a:spcPct val="125000"/>
              </a:lnSpc>
              <a:buNone/>
            </a:pPr>
            <a:r>
              <a:rPr lang="ru-RU" sz="1600" b="1" dirty="0"/>
              <a:t>Потери </a:t>
            </a:r>
            <a:r>
              <a:rPr lang="en-US" sz="1600" b="1" dirty="0" err="1"/>
              <a:t>Cf</a:t>
            </a:r>
            <a:r>
              <a:rPr lang="en-US" sz="1600" b="1" dirty="0"/>
              <a:t> </a:t>
            </a:r>
            <a:r>
              <a:rPr lang="ru-RU" sz="1600" b="1" dirty="0"/>
              <a:t>не превышают 10%.</a:t>
            </a:r>
          </a:p>
          <a:p>
            <a:pPr marL="0" indent="0">
              <a:lnSpc>
                <a:spcPct val="125000"/>
              </a:lnSpc>
              <a:buNone/>
            </a:pPr>
            <a:endParaRPr lang="ru-RU" sz="16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23233" y="1265616"/>
            <a:ext cx="3868459" cy="3082698"/>
            <a:chOff x="246099" y="2155499"/>
            <a:chExt cx="4264707" cy="431577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828800" y="3169920"/>
              <a:ext cx="1158480" cy="237576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46099" y="2322195"/>
              <a:ext cx="1276350" cy="8477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1</a:t>
              </a:r>
              <a:r>
                <a:rPr lang="ru-RU" sz="1600" b="1" dirty="0"/>
                <a:t>. </a:t>
              </a:r>
              <a:r>
                <a:rPr lang="en-US" sz="1600" b="1" dirty="0" err="1" smtClean="0"/>
                <a:t>Cf</a:t>
              </a:r>
              <a:r>
                <a:rPr lang="ru-RU" sz="1600" b="1" dirty="0" smtClean="0"/>
                <a:t>,</a:t>
              </a:r>
              <a:endParaRPr lang="ru-RU" sz="1600" b="1" dirty="0"/>
            </a:p>
            <a:p>
              <a:pPr algn="ctr"/>
              <a:r>
                <a:rPr lang="en-US" sz="1600" b="1" dirty="0"/>
                <a:t>Al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81000" y="5623551"/>
              <a:ext cx="1276350" cy="8477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ru-RU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</a:t>
              </a:r>
              <a:endPara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234456" y="5603778"/>
              <a:ext cx="1276350" cy="8477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ru-RU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r>
                <a:rPr lang="en-US" sz="1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Cf</a:t>
              </a:r>
              <a:endPara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1364" y="4646064"/>
              <a:ext cx="1035933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Сорбент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828800" y="3517385"/>
              <a:ext cx="1158480" cy="1647084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звернутая стрелка 14"/>
            <p:cNvSpPr/>
            <p:nvPr/>
          </p:nvSpPr>
          <p:spPr>
            <a:xfrm rot="5400000">
              <a:off x="19337" y="4096372"/>
              <a:ext cx="3571087" cy="558884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023355" y="2155499"/>
              <a:ext cx="1329930" cy="8477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4</a:t>
              </a:r>
              <a:r>
                <a:rPr lang="ru-RU" sz="1400" b="1" dirty="0" smtClean="0"/>
                <a:t>. Элюент</a:t>
              </a:r>
              <a:endParaRPr lang="ru-RU" sz="1400" b="1" dirty="0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2251962" y="3957781"/>
              <a:ext cx="982494" cy="53368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r>
                <a:rPr lang="en-US" sz="1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Cf</a:t>
              </a:r>
              <a:endPara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Стрелка углом 17"/>
            <p:cNvSpPr/>
            <p:nvPr/>
          </p:nvSpPr>
          <p:spPr>
            <a:xfrm rot="16200000" flipH="1">
              <a:off x="2071980" y="2987174"/>
              <a:ext cx="1415490" cy="621686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Стрелка углом 18"/>
            <p:cNvSpPr/>
            <p:nvPr/>
          </p:nvSpPr>
          <p:spPr>
            <a:xfrm rot="10800000" flipH="1">
              <a:off x="2576273" y="4571163"/>
              <a:ext cx="669133" cy="1683418"/>
            </a:xfrm>
            <a:prstGeom prst="bentArrow">
              <a:avLst>
                <a:gd name="adj1" fmla="val 25000"/>
                <a:gd name="adj2" fmla="val 25712"/>
                <a:gd name="adj3" fmla="val 25000"/>
                <a:gd name="adj4" fmla="val 63287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Стрелка вправо 19"/>
            <p:cNvSpPr/>
            <p:nvPr/>
          </p:nvSpPr>
          <p:spPr>
            <a:xfrm>
              <a:off x="2111214" y="4102542"/>
              <a:ext cx="296826" cy="310305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flipV="1">
              <a:off x="1297785" y="4714633"/>
              <a:ext cx="894932" cy="329807"/>
            </a:xfrm>
            <a:prstGeom prst="straightConnector1">
              <a:avLst/>
            </a:prstGeom>
            <a:ln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658690" y="4835864"/>
            <a:ext cx="426427" cy="248840"/>
          </a:xfrm>
        </p:spPr>
        <p:txBody>
          <a:bodyPr/>
          <a:lstStyle/>
          <a:p>
            <a:pPr algn="r">
              <a:defRPr/>
            </a:pPr>
            <a:fld id="{FECE2EFA-98EE-4EFA-9B14-D0C38D65B8D9}" type="slidenum">
              <a:rPr lang="ru-RU" sz="1200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8</a:t>
            </a:fld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452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18" y="114701"/>
            <a:ext cx="7886700" cy="4696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000" b="1" dirty="0">
                <a:solidFill>
                  <a:schemeClr val="tx2"/>
                </a:solidFill>
              </a:rPr>
              <a:t>Аттестация целевого продукта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465" y="4494090"/>
            <a:ext cx="6996095" cy="568775"/>
          </a:xfrm>
          <a:prstGeom prst="rect">
            <a:avLst/>
          </a:prstGeom>
          <a:noFill/>
        </p:spPr>
        <p:txBody>
          <a:bodyPr wrap="square" lIns="75593" tIns="37797" rIns="75593" bIns="37797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Альфа-спектр смеси изотопов калифорния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(</a:t>
            </a:r>
            <a:r>
              <a:rPr lang="ru-RU" sz="1600" b="1" dirty="0" smtClean="0">
                <a:solidFill>
                  <a:schemeClr val="tx1"/>
                </a:solidFill>
              </a:rPr>
              <a:t>разрешение - 12 кэВ)</a:t>
            </a: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658690" y="4835864"/>
            <a:ext cx="426427" cy="248840"/>
          </a:xfrm>
        </p:spPr>
        <p:txBody>
          <a:bodyPr/>
          <a:lstStyle/>
          <a:p>
            <a:pPr algn="r">
              <a:defRPr/>
            </a:pPr>
            <a:fld id="{FECE2EFA-98EE-4EFA-9B14-D0C38D65B8D9}" type="slidenum">
              <a:rPr lang="ru-RU" sz="1200" b="1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9</a:t>
            </a:fld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 descr="D:\Контракты\Калифорний\Организационные вопросы\Презентации\2022-07-04 Санкт-Петербург\АльфаСпектр калифорния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25" t="5008" r="4965" b="11100"/>
          <a:stretch/>
        </p:blipFill>
        <p:spPr bwMode="auto">
          <a:xfrm>
            <a:off x="404704" y="545730"/>
            <a:ext cx="6565056" cy="400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945" y="681197"/>
            <a:ext cx="9678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Импульсы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2348" y="1532626"/>
            <a:ext cx="215392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Основной метод – альфа-спектрометрия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Вспомогательные методы: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Нейтронная радиометрия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Масс-спектрометрия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343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19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2147483647&quot;/&gt;&lt;m_chDecimalSymbol17909&gt;.&lt;/m_chDecimalSymbol17909&gt;&lt;m_nGroupingDigits17909 val=&quot;2147483647&quot;/&gt;&lt;/m_precDefault&gt;&lt;/CDefaultPrec&gt;&lt;/root&gt;"/>
  <p:tag name="THINKCELLUNDODONOTDELETE" val="411"/>
</p:tagLst>
</file>

<file path=ppt/theme/theme1.xml><?xml version="1.0" encoding="utf-8"?>
<a:theme xmlns:a="http://schemas.openxmlformats.org/drawingml/2006/main" name="b-content">
  <a:themeElements>
    <a:clrScheme name="b-conten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-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-content">
  <a:themeElements>
    <a:clrScheme name="b-conten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in">
  <a:themeElements>
    <a:clrScheme name="АРМЗ">
      <a:dk1>
        <a:srgbClr val="605D5C"/>
      </a:dk1>
      <a:lt1>
        <a:srgbClr val="FFFFFF"/>
      </a:lt1>
      <a:dk2>
        <a:srgbClr val="00559B"/>
      </a:dk2>
      <a:lt2>
        <a:srgbClr val="FFFFFF"/>
      </a:lt2>
      <a:accent1>
        <a:srgbClr val="007CC3"/>
      </a:accent1>
      <a:accent2>
        <a:srgbClr val="E77817"/>
      </a:accent2>
      <a:accent3>
        <a:srgbClr val="75C5F0"/>
      </a:accent3>
      <a:accent4>
        <a:srgbClr val="FFF974"/>
      </a:accent4>
      <a:accent5>
        <a:srgbClr val="C6E6FA"/>
      </a:accent5>
      <a:accent6>
        <a:srgbClr val="A9A9A9"/>
      </a:accent6>
      <a:hlink>
        <a:srgbClr val="003F74"/>
      </a:hlink>
      <a:folHlink>
        <a:srgbClr val="0069C0"/>
      </a:folHlink>
    </a:clrScheme>
    <a:fontScheme name="АРМЗ">
      <a:majorFont>
        <a:latin typeface="Evrop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ain">
  <a:themeElements>
    <a:clrScheme name="АРМЗ">
      <a:dk1>
        <a:srgbClr val="605D5C"/>
      </a:dk1>
      <a:lt1>
        <a:srgbClr val="FFFFFF"/>
      </a:lt1>
      <a:dk2>
        <a:srgbClr val="00559B"/>
      </a:dk2>
      <a:lt2>
        <a:srgbClr val="FFFFFF"/>
      </a:lt2>
      <a:accent1>
        <a:srgbClr val="007CC3"/>
      </a:accent1>
      <a:accent2>
        <a:srgbClr val="E77817"/>
      </a:accent2>
      <a:accent3>
        <a:srgbClr val="75C5F0"/>
      </a:accent3>
      <a:accent4>
        <a:srgbClr val="FFF974"/>
      </a:accent4>
      <a:accent5>
        <a:srgbClr val="C6E6FA"/>
      </a:accent5>
      <a:accent6>
        <a:srgbClr val="A9A9A9"/>
      </a:accent6>
      <a:hlink>
        <a:srgbClr val="003F74"/>
      </a:hlink>
      <a:folHlink>
        <a:srgbClr val="0069C0"/>
      </a:folHlink>
    </a:clrScheme>
    <a:fontScheme name="АРМЗ">
      <a:majorFont>
        <a:latin typeface="Evrop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main">
  <a:themeElements>
    <a:clrScheme name="АРМЗ">
      <a:dk1>
        <a:srgbClr val="605D5C"/>
      </a:dk1>
      <a:lt1>
        <a:srgbClr val="FFFFFF"/>
      </a:lt1>
      <a:dk2>
        <a:srgbClr val="00559B"/>
      </a:dk2>
      <a:lt2>
        <a:srgbClr val="FFFFFF"/>
      </a:lt2>
      <a:accent1>
        <a:srgbClr val="007CC3"/>
      </a:accent1>
      <a:accent2>
        <a:srgbClr val="E77817"/>
      </a:accent2>
      <a:accent3>
        <a:srgbClr val="75C5F0"/>
      </a:accent3>
      <a:accent4>
        <a:srgbClr val="FFF974"/>
      </a:accent4>
      <a:accent5>
        <a:srgbClr val="C6E6FA"/>
      </a:accent5>
      <a:accent6>
        <a:srgbClr val="A9A9A9"/>
      </a:accent6>
      <a:hlink>
        <a:srgbClr val="003F74"/>
      </a:hlink>
      <a:folHlink>
        <a:srgbClr val="0069C0"/>
      </a:folHlink>
    </a:clrScheme>
    <a:fontScheme name="АРМЗ">
      <a:majorFont>
        <a:latin typeface="Evrop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Росатом 16х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4596D1"/>
      </a:accent1>
      <a:accent2>
        <a:srgbClr val="003274"/>
      </a:accent2>
      <a:accent3>
        <a:srgbClr val="FFFFFF"/>
      </a:accent3>
      <a:accent4>
        <a:srgbClr val="363637"/>
      </a:accent4>
      <a:accent5>
        <a:srgbClr val="B0C9E5"/>
      </a:accent5>
      <a:accent6>
        <a:srgbClr val="002C68"/>
      </a:accent6>
      <a:hlink>
        <a:srgbClr val="025EA1"/>
      </a:hlink>
      <a:folHlink>
        <a:srgbClr val="6CAED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77477</TotalTime>
  <Words>901</Words>
  <Application>Microsoft Office PowerPoint</Application>
  <PresentationFormat>Экран (16:9)</PresentationFormat>
  <Paragraphs>163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b-content</vt:lpstr>
      <vt:lpstr>b-default</vt:lpstr>
      <vt:lpstr>1_b-content</vt:lpstr>
      <vt:lpstr>main</vt:lpstr>
      <vt:lpstr>1_main</vt:lpstr>
      <vt:lpstr>2_main</vt:lpstr>
      <vt:lpstr>7_Оформление по умолчанию</vt:lpstr>
      <vt:lpstr>Росатом 16х9</vt:lpstr>
      <vt:lpstr>Слайд 1</vt:lpstr>
      <vt:lpstr>Цель и задачи</vt:lpstr>
      <vt:lpstr>Актуальность разработки</vt:lpstr>
      <vt:lpstr>Дистанционное управление технологическим процессом</vt:lpstr>
      <vt:lpstr>Принципиальная схема технологии</vt:lpstr>
      <vt:lpstr>1. Приготовление стартового вещества</vt:lpstr>
      <vt:lpstr>2. Сбор и регенерация неразделенного вещества</vt:lpstr>
      <vt:lpstr>3. Очистка обогащенного калифорния-251</vt:lpstr>
      <vt:lpstr>Аттестация целевого продукта</vt:lpstr>
      <vt:lpstr>4. Переработка и утилизация высокоактивных РАО</vt:lpstr>
      <vt:lpstr>Схема работы комплекса разделения изотопов</vt:lpstr>
      <vt:lpstr>Заключение</vt:lpstr>
      <vt:lpstr>Слайд 13</vt:lpstr>
      <vt:lpstr>Алгоритм приготовления стартового вещества</vt:lpstr>
      <vt:lpstr>Разработка технологии регенерации неразделенного вещества</vt:lpstr>
      <vt:lpstr>Утилизация ЖРО</vt:lpstr>
      <vt:lpstr>Слайд 17</vt:lpstr>
      <vt:lpstr>Устройства для вскрытия и запаивания ампул</vt:lpstr>
      <vt:lpstr>Упаковка и транспортировка</vt:lpstr>
      <vt:lpstr>Cистемы регенерации и утилизации РАО</vt:lpstr>
    </vt:vector>
  </TitlesOfParts>
  <Company>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слайдов</dc:title>
  <dc:creator>НБ</dc:creator>
  <cp:lastModifiedBy>Федоренков</cp:lastModifiedBy>
  <cp:revision>6326</cp:revision>
  <cp:lastPrinted>2022-05-31T08:12:53Z</cp:lastPrinted>
  <dcterms:created xsi:type="dcterms:W3CDTF">2008-04-07T06:18:02Z</dcterms:created>
  <dcterms:modified xsi:type="dcterms:W3CDTF">2022-07-04T05:37:41Z</dcterms:modified>
</cp:coreProperties>
</file>