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F3"/>
    <a:srgbClr val="FF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576" autoAdjust="0"/>
  </p:normalViewPr>
  <p:slideViewPr>
    <p:cSldViewPr snapToGrid="0">
      <p:cViewPr varScale="1">
        <p:scale>
          <a:sx n="59" d="100"/>
          <a:sy n="5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INR\&#1043;&#1088;&#1086;&#1074;&#1077;&#1088;%20&#1080;%20&#1058;&#1077;&#1089;&#1090;&#1086;&#1074;&#1099;&#1081;%20&#1088;&#1077;&#1079;&#1091;&#1083;&#1100;&#1090;&#1072;&#1090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INR\multi_gpu_ex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Алгоритм Гровера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579993048344751"/>
          <c:y val="0.14890816475221702"/>
          <c:w val="0.47933020542121302"/>
          <c:h val="0.69832084253868776"/>
        </c:manualLayout>
      </c:layout>
      <c:scatterChart>
        <c:scatterStyle val="smoothMarker"/>
        <c:varyColors val="0"/>
        <c:ser>
          <c:idx val="1"/>
          <c:order val="1"/>
          <c:tx>
            <c:strRef>
              <c:f>Test_GROVER!$E$93</c:f>
              <c:strCache>
                <c:ptCount val="1"/>
                <c:pt idx="0">
                  <c:v>Qiskit
GVR KNL (SINGLE CPU + 284 thread)
24 qubits - 1m shots
25 qubits - 2m shots
26 qubits - 4m shots and etc 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Test_GROVER!$C$94:$C$102</c:f>
              <c:numCache>
                <c:formatCode>General</c:formatCode>
                <c:ptCount val="9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</c:numCache>
            </c:numRef>
          </c:xVal>
          <c:yVal>
            <c:numRef>
              <c:f>Test_GROVER!$E$94:$E$102</c:f>
              <c:numCache>
                <c:formatCode>General</c:formatCode>
                <c:ptCount val="9"/>
                <c:pt idx="0">
                  <c:v>107.23599999999999</c:v>
                </c:pt>
                <c:pt idx="1">
                  <c:v>215.64400000000001</c:v>
                </c:pt>
                <c:pt idx="2">
                  <c:v>461.98400000000004</c:v>
                </c:pt>
                <c:pt idx="3">
                  <c:v>992.79200000000003</c:v>
                </c:pt>
                <c:pt idx="4">
                  <c:v>2364.174</c:v>
                </c:pt>
                <c:pt idx="5">
                  <c:v>6402.5480000000007</c:v>
                </c:pt>
                <c:pt idx="6">
                  <c:v>19639.11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E8D-4A7A-8762-E9F0178A3F2F}"/>
            </c:ext>
          </c:extLst>
        </c:ser>
        <c:ser>
          <c:idx val="2"/>
          <c:order val="2"/>
          <c:tx>
            <c:strRef>
              <c:f>Test_GROVER!$F$93</c:f>
              <c:strCache>
                <c:ptCount val="1"/>
                <c:pt idx="0">
                  <c:v>QuEST
GVR DGX (GPU)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Test_GROVER!$C$94:$C$102</c:f>
              <c:numCache>
                <c:formatCode>General</c:formatCode>
                <c:ptCount val="9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</c:numCache>
            </c:numRef>
          </c:xVal>
          <c:yVal>
            <c:numRef>
              <c:f>Test_GROVER!$F$94:$F$102</c:f>
              <c:numCache>
                <c:formatCode>General</c:formatCode>
                <c:ptCount val="9"/>
                <c:pt idx="0">
                  <c:v>252.738</c:v>
                </c:pt>
                <c:pt idx="1">
                  <c:v>752.45799999999997</c:v>
                </c:pt>
                <c:pt idx="2">
                  <c:v>2249.1880000000001</c:v>
                </c:pt>
                <c:pt idx="3">
                  <c:v>6640.18</c:v>
                </c:pt>
                <c:pt idx="4">
                  <c:v>19229.832000000002</c:v>
                </c:pt>
                <c:pt idx="5">
                  <c:v>56758.44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E8D-4A7A-8762-E9F0178A3F2F}"/>
            </c:ext>
          </c:extLst>
        </c:ser>
        <c:ser>
          <c:idx val="3"/>
          <c:order val="3"/>
          <c:tx>
            <c:strRef>
              <c:f>Test_GROVER!$G$93</c:f>
              <c:strCache>
                <c:ptCount val="1"/>
                <c:pt idx="0">
                  <c:v>QuEST
GVR KNL (SINGLE CPU + 284 thread)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Test_GROVER!$C$94:$C$102</c:f>
              <c:numCache>
                <c:formatCode>General</c:formatCode>
                <c:ptCount val="9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</c:numCache>
            </c:numRef>
          </c:xVal>
          <c:yVal>
            <c:numRef>
              <c:f>Test_GROVER!$G$94:$G$102</c:f>
              <c:numCache>
                <c:formatCode>General</c:formatCode>
                <c:ptCount val="9"/>
                <c:pt idx="0">
                  <c:v>1531.078</c:v>
                </c:pt>
                <c:pt idx="1">
                  <c:v>4284.8360000000002</c:v>
                </c:pt>
                <c:pt idx="2">
                  <c:v>12593.766</c:v>
                </c:pt>
                <c:pt idx="3">
                  <c:v>36907.067999999999</c:v>
                </c:pt>
                <c:pt idx="4">
                  <c:v>106348.6</c:v>
                </c:pt>
                <c:pt idx="5">
                  <c:v>301000.40000000002</c:v>
                </c:pt>
                <c:pt idx="6">
                  <c:v>762235.7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E8D-4A7A-8762-E9F0178A3F2F}"/>
            </c:ext>
          </c:extLst>
        </c:ser>
        <c:ser>
          <c:idx val="0"/>
          <c:order val="0"/>
          <c:tx>
            <c:strRef>
              <c:f>Test_GROVER!$D$93</c:f>
              <c:strCache>
                <c:ptCount val="1"/>
                <c:pt idx="0">
                  <c:v>Qiskit
GVR DGX (GPU) 
24 qubits - 1m shots
25 qubits - 2m shots
26 qubits - 4m shots and etc 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Test_GROVER!$C$94:$C$102</c:f>
              <c:numCache>
                <c:formatCode>General</c:formatCode>
                <c:ptCount val="9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</c:numCache>
            </c:numRef>
          </c:xVal>
          <c:yVal>
            <c:numRef>
              <c:f>Test_GROVER!$D$94:$D$102</c:f>
              <c:numCache>
                <c:formatCode>General</c:formatCode>
                <c:ptCount val="9"/>
                <c:pt idx="0">
                  <c:v>17.752000000000002</c:v>
                </c:pt>
                <c:pt idx="1">
                  <c:v>36.043999999999997</c:v>
                </c:pt>
                <c:pt idx="2">
                  <c:v>70.578000000000003</c:v>
                </c:pt>
                <c:pt idx="3">
                  <c:v>137.34599999999998</c:v>
                </c:pt>
                <c:pt idx="4">
                  <c:v>284.72999999999996</c:v>
                </c:pt>
                <c:pt idx="5">
                  <c:v>587.50800000000004</c:v>
                </c:pt>
                <c:pt idx="6">
                  <c:v>3700.1933333333332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E8D-4A7A-8762-E9F0178A3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0487760"/>
        <c:axId val="460488088"/>
      </c:scatterChart>
      <c:valAx>
        <c:axId val="460487760"/>
        <c:scaling>
          <c:orientation val="minMax"/>
          <c:max val="30"/>
          <c:min val="2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количество </a:t>
                </a:r>
                <a:r>
                  <a:rPr lang="ru-RU" dirty="0" err="1"/>
                  <a:t>кубитов</a:t>
                </a:r>
                <a:endParaRPr lang="ru-RU" dirty="0"/>
              </a:p>
              <a:p>
                <a:pPr>
                  <a:defRPr/>
                </a:pPr>
                <a:endParaRPr lang="ru-RU" dirty="0"/>
              </a:p>
            </c:rich>
          </c:tx>
          <c:layout>
            <c:manualLayout>
              <c:xMode val="edge"/>
              <c:yMode val="edge"/>
              <c:x val="0.24863707029057799"/>
              <c:y val="0.910307614732959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488088"/>
        <c:crosses val="autoZero"/>
        <c:crossBetween val="midCat"/>
      </c:valAx>
      <c:valAx>
        <c:axId val="460488088"/>
        <c:scaling>
          <c:orientation val="minMax"/>
          <c:max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с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487760"/>
        <c:crosses val="autoZero"/>
        <c:crossBetween val="midCat"/>
      </c:valAx>
      <c:spPr>
        <a:noFill/>
        <a:ln>
          <a:solidFill>
            <a:srgbClr val="00B050"/>
          </a:solidFill>
        </a:ln>
        <a:effectLst/>
      </c:spPr>
    </c:plotArea>
    <c:legend>
      <c:legendPos val="r"/>
      <c:layout>
        <c:manualLayout>
          <c:xMode val="edge"/>
          <c:yMode val="edge"/>
          <c:x val="0.6948023690347257"/>
          <c:y val="0.14208450537308337"/>
          <c:w val="0.25718028276205251"/>
          <c:h val="0.7655884875287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Тестовый</a:t>
            </a:r>
            <a:r>
              <a:rPr lang="ru-RU" baseline="0"/>
              <a:t> алгоритм</a:t>
            </a:r>
          </a:p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29157642354349933"/>
          <c:y val="2.0222446916076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HYBRILIT2!$B$1</c:f>
              <c:strCache>
                <c:ptCount val="1"/>
                <c:pt idx="0">
                  <c:v>GPU_QuESTE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HYBRILIT2!$A$2:$A$10</c:f>
              <c:numCache>
                <c:formatCode>General</c:formatCode>
                <c:ptCount val="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</c:numCache>
            </c:numRef>
          </c:xVal>
          <c:yVal>
            <c:numRef>
              <c:f>HYBRILIT2!$B$2:$B$10</c:f>
              <c:numCache>
                <c:formatCode>General</c:formatCode>
                <c:ptCount val="9"/>
                <c:pt idx="0">
                  <c:v>6.9</c:v>
                </c:pt>
                <c:pt idx="1">
                  <c:v>14.27</c:v>
                </c:pt>
                <c:pt idx="2">
                  <c:v>29.63</c:v>
                </c:pt>
                <c:pt idx="3">
                  <c:v>61.88</c:v>
                </c:pt>
                <c:pt idx="4">
                  <c:v>129.36000000000001</c:v>
                </c:pt>
                <c:pt idx="5">
                  <c:v>267.3</c:v>
                </c:pt>
                <c:pt idx="6">
                  <c:v>553.67999999999995</c:v>
                </c:pt>
                <c:pt idx="7">
                  <c:v>1144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30-427A-9B23-34838EEDEA19}"/>
            </c:ext>
          </c:extLst>
        </c:ser>
        <c:ser>
          <c:idx val="1"/>
          <c:order val="1"/>
          <c:tx>
            <c:strRef>
              <c:f>HYBRILIT2!$C$1</c:f>
              <c:strCache>
                <c:ptCount val="1"/>
                <c:pt idx="0">
                  <c:v>CPU_QuESTE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HYBRILIT2!$A$2:$A$10</c:f>
              <c:numCache>
                <c:formatCode>General</c:formatCode>
                <c:ptCount val="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</c:numCache>
            </c:numRef>
          </c:xVal>
          <c:yVal>
            <c:numRef>
              <c:f>HYBRILIT2!$C$2:$C$10</c:f>
              <c:numCache>
                <c:formatCode>General</c:formatCode>
                <c:ptCount val="9"/>
                <c:pt idx="0">
                  <c:v>543.40599999999995</c:v>
                </c:pt>
                <c:pt idx="1">
                  <c:v>1117.76</c:v>
                </c:pt>
                <c:pt idx="2">
                  <c:v>2333</c:v>
                </c:pt>
                <c:pt idx="3">
                  <c:v>4913</c:v>
                </c:pt>
                <c:pt idx="4">
                  <c:v>9945</c:v>
                </c:pt>
                <c:pt idx="5">
                  <c:v>19869</c:v>
                </c:pt>
                <c:pt idx="6">
                  <c:v>40142</c:v>
                </c:pt>
                <c:pt idx="7">
                  <c:v>82064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30-427A-9B23-34838EEDEA19}"/>
            </c:ext>
          </c:extLst>
        </c:ser>
        <c:ser>
          <c:idx val="2"/>
          <c:order val="2"/>
          <c:tx>
            <c:strRef>
              <c:f>HYBRILIT2!$D$1</c:f>
              <c:strCache>
                <c:ptCount val="1"/>
                <c:pt idx="0">
                  <c:v>GPU_Qiskit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HYBRILIT2!$A$2:$A$10</c:f>
              <c:numCache>
                <c:formatCode>General</c:formatCode>
                <c:ptCount val="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</c:numCache>
            </c:numRef>
          </c:xVal>
          <c:yVal>
            <c:numRef>
              <c:f>HYBRILIT2!$D$2:$D$10</c:f>
              <c:numCache>
                <c:formatCode>General</c:formatCode>
                <c:ptCount val="9"/>
                <c:pt idx="0">
                  <c:v>39</c:v>
                </c:pt>
                <c:pt idx="1">
                  <c:v>44</c:v>
                </c:pt>
                <c:pt idx="2">
                  <c:v>79</c:v>
                </c:pt>
                <c:pt idx="3">
                  <c:v>48</c:v>
                </c:pt>
                <c:pt idx="4">
                  <c:v>201</c:v>
                </c:pt>
                <c:pt idx="5">
                  <c:v>421</c:v>
                </c:pt>
                <c:pt idx="6">
                  <c:v>436</c:v>
                </c:pt>
                <c:pt idx="7">
                  <c:v>1434</c:v>
                </c:pt>
                <c:pt idx="8">
                  <c:v>2324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330-427A-9B23-34838EEDEA19}"/>
            </c:ext>
          </c:extLst>
        </c:ser>
        <c:ser>
          <c:idx val="3"/>
          <c:order val="3"/>
          <c:tx>
            <c:strRef>
              <c:f>HYBRILIT2!$E$1</c:f>
              <c:strCache>
                <c:ptCount val="1"/>
                <c:pt idx="0">
                  <c:v>CPU_Qiskit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HYBRILIT2!$A$2:$A$10</c:f>
              <c:numCache>
                <c:formatCode>General</c:formatCode>
                <c:ptCount val="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</c:numCache>
            </c:numRef>
          </c:xVal>
          <c:yVal>
            <c:numRef>
              <c:f>HYBRILIT2!$E$2:$E$10</c:f>
              <c:numCache>
                <c:formatCode>General</c:formatCode>
                <c:ptCount val="9"/>
                <c:pt idx="0">
                  <c:v>220</c:v>
                </c:pt>
                <c:pt idx="1">
                  <c:v>566</c:v>
                </c:pt>
                <c:pt idx="2">
                  <c:v>885</c:v>
                </c:pt>
                <c:pt idx="3">
                  <c:v>1674</c:v>
                </c:pt>
                <c:pt idx="4">
                  <c:v>3721</c:v>
                </c:pt>
                <c:pt idx="5">
                  <c:v>8375</c:v>
                </c:pt>
                <c:pt idx="6">
                  <c:v>15994</c:v>
                </c:pt>
                <c:pt idx="7">
                  <c:v>30144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330-427A-9B23-34838EEDE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276968"/>
        <c:axId val="581275984"/>
      </c:scatterChart>
      <c:valAx>
        <c:axId val="581276968"/>
        <c:scaling>
          <c:orientation val="minMax"/>
          <c:max val="30"/>
          <c:min val="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кубиты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275984"/>
        <c:crosses val="autoZero"/>
        <c:crossBetween val="midCat"/>
      </c:valAx>
      <c:valAx>
        <c:axId val="58127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 выполнения в секундах</a:t>
                </a:r>
              </a:p>
              <a:p>
                <a:pPr>
                  <a:defRPr/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276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Тестовый </a:t>
            </a:r>
            <a:r>
              <a:rPr lang="ru-RU" dirty="0" smtClean="0"/>
              <a:t>алгоритм </a:t>
            </a:r>
            <a:r>
              <a:rPr lang="en-US" dirty="0" smtClean="0"/>
              <a:t>1GPU </a:t>
            </a:r>
            <a:r>
              <a:rPr lang="ru-RU" dirty="0" smtClean="0"/>
              <a:t>(</a:t>
            </a:r>
            <a:r>
              <a:rPr lang="en-US" dirty="0" smtClean="0"/>
              <a:t>V100)</a:t>
            </a:r>
            <a:r>
              <a:rPr lang="ru-RU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29972697415334804"/>
          <c:y val="4.55278886997270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468079439330125"/>
          <c:y val="0.10473070276497698"/>
          <c:w val="0.79741222886251273"/>
          <c:h val="0.624249621267099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Лист1!$B$57</c:f>
              <c:strCache>
                <c:ptCount val="1"/>
                <c:pt idx="0">
                  <c:v>V100 (1 GPU ) CuQuantum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Лист1!$A$58:$A$62</c:f>
              <c:numCache>
                <c:formatCode>General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Лист1!$B$58:$B$62</c:f>
              <c:numCache>
                <c:formatCode>0.00</c:formatCode>
                <c:ptCount val="5"/>
                <c:pt idx="0">
                  <c:v>9</c:v>
                </c:pt>
                <c:pt idx="1">
                  <c:v>15</c:v>
                </c:pt>
                <c:pt idx="2">
                  <c:v>26</c:v>
                </c:pt>
                <c:pt idx="3">
                  <c:v>47</c:v>
                </c:pt>
                <c:pt idx="4">
                  <c:v>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777-4770-ACE4-98FC94B34F39}"/>
            </c:ext>
          </c:extLst>
        </c:ser>
        <c:ser>
          <c:idx val="1"/>
          <c:order val="1"/>
          <c:tx>
            <c:strRef>
              <c:f>Лист1!$C$57</c:f>
              <c:strCache>
                <c:ptCount val="1"/>
                <c:pt idx="0">
                  <c:v>V100 (1 GPU) Qiskit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Лист1!$A$58:$A$62</c:f>
              <c:numCache>
                <c:formatCode>General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Лист1!$C$58:$C$62</c:f>
              <c:numCache>
                <c:formatCode>General</c:formatCode>
                <c:ptCount val="5"/>
                <c:pt idx="0">
                  <c:v>7.9379999999999997</c:v>
                </c:pt>
                <c:pt idx="1">
                  <c:v>13.157999999999998</c:v>
                </c:pt>
                <c:pt idx="2">
                  <c:v>23.521999999999998</c:v>
                </c:pt>
                <c:pt idx="3">
                  <c:v>45.298000000000002</c:v>
                </c:pt>
                <c:pt idx="4">
                  <c:v>89.957999999999998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777-4770-ACE4-98FC94B34F39}"/>
            </c:ext>
          </c:extLst>
        </c:ser>
        <c:ser>
          <c:idx val="2"/>
          <c:order val="2"/>
          <c:tx>
            <c:strRef>
              <c:f>Лист1!$D$57</c:f>
              <c:strCache>
                <c:ptCount val="1"/>
                <c:pt idx="0">
                  <c:v>V100 (1 GPU) QuEST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Лист1!$A$58:$A$62</c:f>
              <c:numCache>
                <c:formatCode>General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Лист1!$D$58:$D$62</c:f>
              <c:numCache>
                <c:formatCode>General</c:formatCode>
                <c:ptCount val="5"/>
                <c:pt idx="0">
                  <c:v>13.724</c:v>
                </c:pt>
                <c:pt idx="1">
                  <c:v>27.929200000000002</c:v>
                </c:pt>
                <c:pt idx="2">
                  <c:v>56.728400000000001</c:v>
                </c:pt>
                <c:pt idx="3">
                  <c:v>116.9182</c:v>
                </c:pt>
                <c:pt idx="4">
                  <c:v>243.34059999999999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777-4770-ACE4-98FC94B34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164896"/>
        <c:axId val="461160960"/>
      </c:scatterChart>
      <c:valAx>
        <c:axId val="461164896"/>
        <c:scaling>
          <c:orientation val="minMax"/>
          <c:max val="29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</a:t>
                </a:r>
                <a:r>
                  <a:rPr lang="ru-RU" baseline="0"/>
                  <a:t> кубитов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160960"/>
        <c:crosses val="autoZero"/>
        <c:crossBetween val="midCat"/>
        <c:majorUnit val="1"/>
      </c:valAx>
      <c:valAx>
        <c:axId val="461160960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</a:t>
                </a:r>
                <a:r>
                  <a:rPr lang="ru-RU" baseline="0"/>
                  <a:t> с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164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64BFF-779E-4E2D-8DD6-A5F1ACED23C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A37355-6CC0-4234-B234-F72D1EEC5D29}">
      <dgm:prSet phldrT="[Текст]" custT="1"/>
      <dgm:spPr>
        <a:solidFill>
          <a:srgbClr val="DFEFFD"/>
        </a:solidFill>
        <a:ln>
          <a:solidFill>
            <a:srgbClr val="00B0F0"/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1980-1981</a:t>
          </a:r>
        </a:p>
      </dgm:t>
    </dgm:pt>
    <dgm:pt modelId="{07CEB773-E849-45A7-B340-7F0BF597E40C}" type="parTrans" cxnId="{10EFF8BC-81A2-4895-916D-43D8E969A7DB}">
      <dgm:prSet/>
      <dgm:spPr/>
      <dgm:t>
        <a:bodyPr/>
        <a:lstStyle/>
        <a:p>
          <a:endParaRPr lang="ru-RU"/>
        </a:p>
      </dgm:t>
    </dgm:pt>
    <dgm:pt modelId="{046465EC-ABDC-4EE1-B617-4E4581B61003}" type="sibTrans" cxnId="{10EFF8BC-81A2-4895-916D-43D8E969A7DB}">
      <dgm:prSet/>
      <dgm:spPr/>
      <dgm:t>
        <a:bodyPr/>
        <a:lstStyle/>
        <a:p>
          <a:endParaRPr lang="ru-RU"/>
        </a:p>
      </dgm:t>
    </dgm:pt>
    <dgm:pt modelId="{6856E923-5767-4135-B5D0-DF3B9C7B7B4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Юрий Манин</a:t>
          </a:r>
        </a:p>
      </dgm:t>
    </dgm:pt>
    <dgm:pt modelId="{14D0BEEC-5792-4874-88D9-1B836659131A}" type="parTrans" cxnId="{F76DD832-F1FE-4FDD-913D-33E964278DEE}">
      <dgm:prSet/>
      <dgm:spPr/>
      <dgm:t>
        <a:bodyPr/>
        <a:lstStyle/>
        <a:p>
          <a:endParaRPr lang="ru-RU"/>
        </a:p>
      </dgm:t>
    </dgm:pt>
    <dgm:pt modelId="{73AF7494-6F69-4E1F-8632-DDEE52A9CE19}" type="sibTrans" cxnId="{F76DD832-F1FE-4FDD-913D-33E964278DEE}">
      <dgm:prSet/>
      <dgm:spPr/>
      <dgm:t>
        <a:bodyPr/>
        <a:lstStyle/>
        <a:p>
          <a:endParaRPr lang="ru-RU"/>
        </a:p>
      </dgm:t>
    </dgm:pt>
    <dgm:pt modelId="{C9F30AC5-E26C-47AB-9F69-CCFC1059D2D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Ричард </a:t>
          </a:r>
          <a:r>
            <a:rPr lang="ru-RU" sz="2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Фейнман</a:t>
          </a:r>
          <a:endParaRPr lang="ru-RU" sz="20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A219E-EB50-473E-9E4F-EFC8B806458F}" type="parTrans" cxnId="{D342D1E5-B943-46DB-BACA-DB2AF6B89F8A}">
      <dgm:prSet/>
      <dgm:spPr/>
      <dgm:t>
        <a:bodyPr/>
        <a:lstStyle/>
        <a:p>
          <a:endParaRPr lang="ru-RU"/>
        </a:p>
      </dgm:t>
    </dgm:pt>
    <dgm:pt modelId="{4B9E15AC-7E6D-4ECD-B3EB-F3ED2AB1E022}" type="sibTrans" cxnId="{D342D1E5-B943-46DB-BACA-DB2AF6B89F8A}">
      <dgm:prSet/>
      <dgm:spPr/>
      <dgm:t>
        <a:bodyPr/>
        <a:lstStyle/>
        <a:p>
          <a:endParaRPr lang="ru-RU"/>
        </a:p>
      </dgm:t>
    </dgm:pt>
    <dgm:pt modelId="{9F8B2274-9C9F-4E71-AAB4-4DC1959EC7DF}">
      <dgm:prSet phldrT="[Текст]" custT="1"/>
      <dgm:spPr>
        <a:solidFill>
          <a:srgbClr val="DBEEFD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2005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</a:t>
          </a: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  <a:p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  <a:p>
          <a:r>
            <a: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gm:t>
    </dgm:pt>
    <dgm:pt modelId="{12263B01-4B6E-4D64-81BF-7DBA5F1E47C5}" type="parTrans" cxnId="{DD841040-C129-44FF-BB7A-3F787770A3DB}">
      <dgm:prSet/>
      <dgm:spPr/>
      <dgm:t>
        <a:bodyPr/>
        <a:lstStyle/>
        <a:p>
          <a:endParaRPr lang="ru-RU"/>
        </a:p>
      </dgm:t>
    </dgm:pt>
    <dgm:pt modelId="{4AAF1277-9B5F-48DB-B834-A679414A0A98}" type="sibTrans" cxnId="{DD841040-C129-44FF-BB7A-3F787770A3DB}">
      <dgm:prSet/>
      <dgm:spPr/>
      <dgm:t>
        <a:bodyPr/>
        <a:lstStyle/>
        <a:p>
          <a:endParaRPr lang="ru-RU"/>
        </a:p>
      </dgm:t>
    </dgm:pt>
    <dgm:pt modelId="{371E1204-BCBB-42F0-BBD5-24A6A3D6846F}">
      <dgm:prSet phldrT="[Текст]" custT="1"/>
      <dgm:spPr>
        <a:noFill/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Точное решение молекулярного уравнения Шредингера для молекул </a:t>
          </a:r>
          <a:r>
            <a:rPr lang="ru-RU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LiH</a:t>
          </a:r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и H</a:t>
          </a:r>
          <a:r>
            <a: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</a:p>
      </dgm:t>
    </dgm:pt>
    <dgm:pt modelId="{87836965-7320-4D6D-AF98-6A08B8660A2C}" type="parTrans" cxnId="{CCFCBCDA-8420-4282-B0CB-C2AD42546561}">
      <dgm:prSet/>
      <dgm:spPr/>
      <dgm:t>
        <a:bodyPr/>
        <a:lstStyle/>
        <a:p>
          <a:endParaRPr lang="ru-RU"/>
        </a:p>
      </dgm:t>
    </dgm:pt>
    <dgm:pt modelId="{AAA250B4-D195-4D18-95DE-DE12B389EF1D}" type="sibTrans" cxnId="{CCFCBCDA-8420-4282-B0CB-C2AD42546561}">
      <dgm:prSet/>
      <dgm:spPr/>
      <dgm:t>
        <a:bodyPr/>
        <a:lstStyle/>
        <a:p>
          <a:endParaRPr lang="ru-RU"/>
        </a:p>
      </dgm:t>
    </dgm:pt>
    <dgm:pt modelId="{4E1C3ED0-6406-4564-903A-695C7C8939D9}">
      <dgm:prSet phldrT="[Текст]" custT="1"/>
      <dgm:spPr>
        <a:noFill/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IBM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	</a:t>
          </a: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 </a:t>
          </a:r>
          <a:r>
            <a:rPr lang="ru-RU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кубитный</a:t>
          </a: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компьютер в облаке</a:t>
          </a:r>
        </a:p>
      </dgm:t>
    </dgm:pt>
    <dgm:pt modelId="{226ED2F7-F2EF-4797-B9B0-145CD7CF390B}" type="parTrans" cxnId="{FDC6E193-F28A-4149-9E2B-A785C90882AC}">
      <dgm:prSet/>
      <dgm:spPr/>
      <dgm:t>
        <a:bodyPr/>
        <a:lstStyle/>
        <a:p>
          <a:endParaRPr lang="ru-RU"/>
        </a:p>
      </dgm:t>
    </dgm:pt>
    <dgm:pt modelId="{752BBC23-B5BB-4E51-A508-2DF2A215BA02}" type="sibTrans" cxnId="{FDC6E193-F28A-4149-9E2B-A785C90882AC}">
      <dgm:prSet/>
      <dgm:spPr/>
      <dgm:t>
        <a:bodyPr/>
        <a:lstStyle/>
        <a:p>
          <a:endParaRPr lang="ru-RU"/>
        </a:p>
      </dgm:t>
    </dgm:pt>
    <dgm:pt modelId="{72446340-8A8D-4F0B-97E5-B2B361ACC93B}">
      <dgm:prSet custT="1"/>
      <dgm:spPr>
        <a:noFill/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Google     	</a:t>
          </a: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72-х </a:t>
          </a:r>
          <a:r>
            <a:rPr lang="ru-RU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кубитный</a:t>
          </a: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компьютер</a:t>
          </a:r>
        </a:p>
      </dgm:t>
    </dgm:pt>
    <dgm:pt modelId="{C5426E60-4701-48A2-9D6A-DEE3A78F293F}" type="parTrans" cxnId="{B056BD4A-CF3B-4E60-94B9-8B9DB40DEBC9}">
      <dgm:prSet/>
      <dgm:spPr/>
      <dgm:t>
        <a:bodyPr/>
        <a:lstStyle/>
        <a:p>
          <a:endParaRPr lang="ru-RU"/>
        </a:p>
      </dgm:t>
    </dgm:pt>
    <dgm:pt modelId="{AF1CBC4E-6306-4A7B-9158-F28EA7BA200E}" type="sibTrans" cxnId="{B056BD4A-CF3B-4E60-94B9-8B9DB40DEBC9}">
      <dgm:prSet/>
      <dgm:spPr/>
      <dgm:t>
        <a:bodyPr/>
        <a:lstStyle/>
        <a:p>
          <a:endParaRPr lang="ru-RU"/>
        </a:p>
      </dgm:t>
    </dgm:pt>
    <dgm:pt modelId="{43DD6C75-4D16-40D8-81FE-8FEB790381B5}">
      <dgm:prSet phldrT="[Текст]" custT="1"/>
      <dgm:spPr>
        <a:noFill/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Достижение «квантового превосходства» </a:t>
          </a:r>
          <a:r>
            <a: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Google</a:t>
          </a:r>
          <a:endParaRPr lang="ru-RU" sz="1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65B0C-8165-4629-AE90-F7375EA5C9ED}" type="parTrans" cxnId="{EE81DEA0-13A9-4681-8F68-FBAF58AA28D1}">
      <dgm:prSet/>
      <dgm:spPr/>
      <dgm:t>
        <a:bodyPr/>
        <a:lstStyle/>
        <a:p>
          <a:endParaRPr lang="ru-RU"/>
        </a:p>
      </dgm:t>
    </dgm:pt>
    <dgm:pt modelId="{F8123D1A-D75E-4F61-943B-9C6CA1D1B60A}" type="sibTrans" cxnId="{EE81DEA0-13A9-4681-8F68-FBAF58AA28D1}">
      <dgm:prSet/>
      <dgm:spPr/>
      <dgm:t>
        <a:bodyPr/>
        <a:lstStyle/>
        <a:p>
          <a:endParaRPr lang="ru-RU"/>
        </a:p>
      </dgm:t>
    </dgm:pt>
    <dgm:pt modelId="{97CD758E-A0BC-4886-98A0-051B4AB93CBB}">
      <dgm:prSet phldrT="[Текст]" custT="1"/>
      <dgm:spPr>
        <a:noFill/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IBM </a:t>
          </a:r>
          <a:r>
            <a:rPr lang="ru-RU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смоделировала гидрид бериллия 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BeH2 (</a:t>
          </a:r>
          <a:r>
            <a:rPr lang="ru-RU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три атома)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306C3-270A-49CA-BFD4-4C7C22456CD9}" type="parTrans" cxnId="{857CDAC9-5D96-48B9-9416-B16B7D3438C3}">
      <dgm:prSet/>
      <dgm:spPr/>
      <dgm:t>
        <a:bodyPr/>
        <a:lstStyle/>
        <a:p>
          <a:endParaRPr lang="ru-RU"/>
        </a:p>
      </dgm:t>
    </dgm:pt>
    <dgm:pt modelId="{8AD41305-311C-46E6-9F01-AD62C93E4182}" type="sibTrans" cxnId="{857CDAC9-5D96-48B9-9416-B16B7D3438C3}">
      <dgm:prSet/>
      <dgm:spPr/>
      <dgm:t>
        <a:bodyPr/>
        <a:lstStyle/>
        <a:p>
          <a:endParaRPr lang="ru-RU"/>
        </a:p>
      </dgm:t>
    </dgm:pt>
    <dgm:pt modelId="{ABB09E0D-2973-4681-AC56-61A8A879E706}">
      <dgm:prSet phldrT="[Текст]" custT="1"/>
      <dgm:spPr>
        <a:noFill/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Квантовый алгоритм факторизации чисел</a:t>
          </a:r>
          <a:endParaRPr lang="ru-RU" sz="18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F3D3D-C257-4E9A-ACD7-C40C35CCDD14}" type="parTrans" cxnId="{F9359D6D-4950-4690-8F1E-873DF797BB9B}">
      <dgm:prSet/>
      <dgm:spPr/>
      <dgm:t>
        <a:bodyPr/>
        <a:lstStyle/>
        <a:p>
          <a:endParaRPr lang="ru-RU"/>
        </a:p>
      </dgm:t>
    </dgm:pt>
    <dgm:pt modelId="{21FF6809-B96D-4A2E-8EF6-503F3948F257}" type="sibTrans" cxnId="{F9359D6D-4950-4690-8F1E-873DF797BB9B}">
      <dgm:prSet/>
      <dgm:spPr/>
      <dgm:t>
        <a:bodyPr/>
        <a:lstStyle/>
        <a:p>
          <a:endParaRPr lang="ru-RU"/>
        </a:p>
      </dgm:t>
    </dgm:pt>
    <dgm:pt modelId="{3AAD342E-B74A-4619-8AE1-A7B16B17116A}">
      <dgm:prSet custT="1"/>
      <dgm:spPr>
        <a:noFill/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IBM        </a:t>
          </a:r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	</a:t>
          </a:r>
          <a:r>
            <a: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127 </a:t>
          </a:r>
          <a:r>
            <a:rPr lang="ru-RU" sz="20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кубитный</a:t>
          </a:r>
          <a:r>
            <a: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процессор </a:t>
          </a:r>
        </a:p>
      </dgm:t>
    </dgm:pt>
    <dgm:pt modelId="{2271CA2E-8F93-4D31-A892-23FF7203A0C6}" type="parTrans" cxnId="{2A757F9C-EB7F-4FC2-993D-AA64008EFE18}">
      <dgm:prSet/>
      <dgm:spPr/>
      <dgm:t>
        <a:bodyPr/>
        <a:lstStyle/>
        <a:p>
          <a:endParaRPr lang="ru-RU"/>
        </a:p>
      </dgm:t>
    </dgm:pt>
    <dgm:pt modelId="{CE537C54-7D7B-48FA-8328-9BBBECCE5110}" type="sibTrans" cxnId="{2A757F9C-EB7F-4FC2-993D-AA64008EFE18}">
      <dgm:prSet/>
      <dgm:spPr/>
      <dgm:t>
        <a:bodyPr/>
        <a:lstStyle/>
        <a:p>
          <a:endParaRPr lang="ru-RU"/>
        </a:p>
      </dgm:t>
    </dgm:pt>
    <dgm:pt modelId="{33077431-3D45-4732-B2C8-71753C0E41BC}">
      <dgm:prSet phldrT="[Текст]" custT="1"/>
      <dgm:spPr>
        <a:noFill/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Первый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2-х </a:t>
          </a:r>
          <a:r>
            <a:rPr lang="ru-RU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кубитный</a:t>
          </a: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квантовый компьютер</a:t>
          </a:r>
        </a:p>
      </dgm:t>
    </dgm:pt>
    <dgm:pt modelId="{40336952-0BB3-479D-BEE7-025612611221}" type="parTrans" cxnId="{7599A66F-5676-4623-B0A9-007E3BC2FA42}">
      <dgm:prSet/>
      <dgm:spPr/>
      <dgm:t>
        <a:bodyPr/>
        <a:lstStyle/>
        <a:p>
          <a:endParaRPr lang="ru-RU"/>
        </a:p>
      </dgm:t>
    </dgm:pt>
    <dgm:pt modelId="{F335E587-D506-4C52-AA57-C4D1C9D353E6}" type="sibTrans" cxnId="{7599A66F-5676-4623-B0A9-007E3BC2FA42}">
      <dgm:prSet/>
      <dgm:spPr/>
      <dgm:t>
        <a:bodyPr/>
        <a:lstStyle/>
        <a:p>
          <a:endParaRPr lang="ru-RU"/>
        </a:p>
      </dgm:t>
    </dgm:pt>
    <dgm:pt modelId="{3A4A83E1-FC93-44B4-927A-3DE43369F3B6}">
      <dgm:prSet phldrT="[Текст]" custT="1"/>
      <dgm:spPr>
        <a:noFill/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Google </a:t>
          </a:r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смоделировал молекулу водорода на 9 </a:t>
          </a:r>
          <a:r>
            <a:rPr lang="ru-RU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кубитном</a:t>
          </a:r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компьютере</a:t>
          </a:r>
        </a:p>
      </dgm:t>
    </dgm:pt>
    <dgm:pt modelId="{26B58407-7879-4A55-9ECB-4667FA6BD0E4}" type="parTrans" cxnId="{5365901D-4E9B-47A6-8C3C-1759821D0F36}">
      <dgm:prSet/>
      <dgm:spPr/>
      <dgm:t>
        <a:bodyPr/>
        <a:lstStyle/>
        <a:p>
          <a:endParaRPr lang="ru-RU"/>
        </a:p>
      </dgm:t>
    </dgm:pt>
    <dgm:pt modelId="{1149DDEA-9BF1-4AFC-8620-7D8F8AA599C5}" type="sibTrans" cxnId="{5365901D-4E9B-47A6-8C3C-1759821D0F36}">
      <dgm:prSet/>
      <dgm:spPr/>
      <dgm:t>
        <a:bodyPr/>
        <a:lstStyle/>
        <a:p>
          <a:endParaRPr lang="ru-RU"/>
        </a:p>
      </dgm:t>
    </dgm:pt>
    <dgm:pt modelId="{7DB0883D-4043-4A60-BD94-8BE1DE0AB19B}">
      <dgm:prSet phldrT="[Текст]" custT="1"/>
      <dgm:spPr>
        <a:solidFill>
          <a:srgbClr val="DBEEFD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1997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   2023…</a:t>
          </a:r>
        </a:p>
      </dgm:t>
    </dgm:pt>
    <dgm:pt modelId="{1A94FFA3-2517-4FE0-BF51-229F0BC513AF}" type="sibTrans" cxnId="{960C630C-EA61-4BEF-B456-3F26758AB974}">
      <dgm:prSet/>
      <dgm:spPr/>
      <dgm:t>
        <a:bodyPr/>
        <a:lstStyle/>
        <a:p>
          <a:endParaRPr lang="ru-RU"/>
        </a:p>
      </dgm:t>
    </dgm:pt>
    <dgm:pt modelId="{288E5EBC-EB85-4ED2-A7F4-C42E1B253ED6}" type="parTrans" cxnId="{960C630C-EA61-4BEF-B456-3F26758AB974}">
      <dgm:prSet/>
      <dgm:spPr/>
      <dgm:t>
        <a:bodyPr/>
        <a:lstStyle/>
        <a:p>
          <a:endParaRPr lang="ru-RU"/>
        </a:p>
      </dgm:t>
    </dgm:pt>
    <dgm:pt modelId="{B38CCC1F-AE08-47E5-89B8-26629FE0E039}">
      <dgm:prSet custT="1"/>
      <dgm:spPr>
        <a:noFill/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IBM        </a:t>
          </a:r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1121-кубитный</a:t>
          </a:r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процессор…</a:t>
          </a:r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59E00332-C6E9-4629-9125-D21D4AF5B563}" type="parTrans" cxnId="{EB6F6F6F-3009-4DD7-9B39-1A73CF57A600}">
      <dgm:prSet/>
      <dgm:spPr/>
      <dgm:t>
        <a:bodyPr/>
        <a:lstStyle/>
        <a:p>
          <a:endParaRPr lang="ru-RU"/>
        </a:p>
      </dgm:t>
    </dgm:pt>
    <dgm:pt modelId="{CAFF7D50-D26C-4C5C-874D-63B31A5B91D7}" type="sibTrans" cxnId="{EB6F6F6F-3009-4DD7-9B39-1A73CF57A600}">
      <dgm:prSet/>
      <dgm:spPr/>
      <dgm:t>
        <a:bodyPr/>
        <a:lstStyle/>
        <a:p>
          <a:endParaRPr lang="ru-RU"/>
        </a:p>
      </dgm:t>
    </dgm:pt>
    <dgm:pt modelId="{C1F16D2F-3165-4B49-9EA4-B0CBB08519AB}" type="pres">
      <dgm:prSet presAssocID="{82B64BFF-779E-4E2D-8DD6-A5F1ACED23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8C2BB6-BFAC-413D-9416-4F5673E1BA7F}" type="pres">
      <dgm:prSet presAssocID="{8AA37355-6CC0-4234-B234-F72D1EEC5D29}" presName="linNode" presStyleCnt="0"/>
      <dgm:spPr/>
    </dgm:pt>
    <dgm:pt modelId="{AA33FA89-5CC0-4D62-A64B-3822E42BB650}" type="pres">
      <dgm:prSet presAssocID="{8AA37355-6CC0-4234-B234-F72D1EEC5D29}" presName="parentText" presStyleLbl="node1" presStyleIdx="0" presStyleCnt="3" custScaleX="66080" custScaleY="45211" custLinFactNeighborX="-1285" custLinFactNeighborY="8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25110-191D-4D30-BD0A-E3E1AB39C82F}" type="pres">
      <dgm:prSet presAssocID="{8AA37355-6CC0-4234-B234-F72D1EEC5D29}" presName="descendantText" presStyleLbl="alignAccFollowNode1" presStyleIdx="0" presStyleCnt="3" custScaleX="124937" custScaleY="34587" custLinFactNeighborX="-3446" custLinFactNeighborY="-1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342F8-61F7-4421-B2AD-674848F2B198}" type="pres">
      <dgm:prSet presAssocID="{046465EC-ABDC-4EE1-B617-4E4581B61003}" presName="sp" presStyleCnt="0"/>
      <dgm:spPr/>
    </dgm:pt>
    <dgm:pt modelId="{BE9508AE-F7E7-44F4-9784-D3763EE6EB74}" type="pres">
      <dgm:prSet presAssocID="{9F8B2274-9C9F-4E71-AAB4-4DC1959EC7DF}" presName="linNode" presStyleCnt="0"/>
      <dgm:spPr/>
    </dgm:pt>
    <dgm:pt modelId="{AE01243C-F3A1-4EB6-9618-09CDA615F58A}" type="pres">
      <dgm:prSet presAssocID="{9F8B2274-9C9F-4E71-AAB4-4DC1959EC7DF}" presName="parentText" presStyleLbl="node1" presStyleIdx="1" presStyleCnt="3" custScaleX="76314" custScaleY="73719" custLinFactNeighborX="316" custLinFactNeighborY="-1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549B7-C1B5-404B-AF19-B3169FF070AC}" type="pres">
      <dgm:prSet presAssocID="{9F8B2274-9C9F-4E71-AAB4-4DC1959EC7DF}" presName="descendantText" presStyleLbl="alignAccFollowNode1" presStyleIdx="1" presStyleCnt="3" custScaleX="139997" custScaleY="85658" custLinFactNeighborX="-3558" custLinFactNeighborY="-2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4C9D5-199A-48AB-A822-49725C85CC8E}" type="pres">
      <dgm:prSet presAssocID="{4AAF1277-9B5F-48DB-B834-A679414A0A98}" presName="sp" presStyleCnt="0"/>
      <dgm:spPr/>
    </dgm:pt>
    <dgm:pt modelId="{BD0BACE4-86BD-4947-B156-C65B7B7EF065}" type="pres">
      <dgm:prSet presAssocID="{7DB0883D-4043-4A60-BD94-8BE1DE0AB19B}" presName="linNode" presStyleCnt="0"/>
      <dgm:spPr/>
    </dgm:pt>
    <dgm:pt modelId="{94248FAC-8886-4520-93F5-DA2ED82B8E6C}" type="pres">
      <dgm:prSet presAssocID="{7DB0883D-4043-4A60-BD94-8BE1DE0AB19B}" presName="parentText" presStyleLbl="node1" presStyleIdx="2" presStyleCnt="3" custScaleX="71549" custScaleY="790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D6FCA-81AB-4C61-B1DD-D66060DC700C}" type="pres">
      <dgm:prSet presAssocID="{7DB0883D-4043-4A60-BD94-8BE1DE0AB19B}" presName="descendantText" presStyleLbl="alignAccFollowNode1" presStyleIdx="2" presStyleCnt="3" custScaleX="129146" custScaleY="93172" custLinFactNeighborX="-4770" custLinFactNeighborY="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1F1D2-3FD8-4BC9-A90B-9F08CBA2F133}" type="presOf" srcId="{8AA37355-6CC0-4234-B234-F72D1EEC5D29}" destId="{AA33FA89-5CC0-4D62-A64B-3822E42BB650}" srcOrd="0" destOrd="0" presId="urn:microsoft.com/office/officeart/2005/8/layout/vList5"/>
    <dgm:cxn modelId="{BC8493EF-D070-48FB-BEBF-E5587FAC3DD4}" type="presOf" srcId="{97CD758E-A0BC-4886-98A0-051B4AB93CBB}" destId="{C11549B7-C1B5-404B-AF19-B3169FF070AC}" srcOrd="0" destOrd="3" presId="urn:microsoft.com/office/officeart/2005/8/layout/vList5"/>
    <dgm:cxn modelId="{EB6F6F6F-3009-4DD7-9B39-1A73CF57A600}" srcId="{7DB0883D-4043-4A60-BD94-8BE1DE0AB19B}" destId="{B38CCC1F-AE08-47E5-89B8-26629FE0E039}" srcOrd="4" destOrd="0" parTransId="{59E00332-C6E9-4629-9125-D21D4AF5B563}" sibTransId="{CAFF7D50-D26C-4C5C-874D-63B31A5B91D7}"/>
    <dgm:cxn modelId="{10EFF8BC-81A2-4895-916D-43D8E969A7DB}" srcId="{82B64BFF-779E-4E2D-8DD6-A5F1ACED23CC}" destId="{8AA37355-6CC0-4234-B234-F72D1EEC5D29}" srcOrd="0" destOrd="0" parTransId="{07CEB773-E849-45A7-B340-7F0BF597E40C}" sibTransId="{046465EC-ABDC-4EE1-B617-4E4581B61003}"/>
    <dgm:cxn modelId="{FCC6AA95-2BAF-4C72-8E6E-F6250BD28C69}" type="presOf" srcId="{33077431-3D45-4732-B2C8-71753C0E41BC}" destId="{DA7D6FCA-81AB-4C61-B1DD-D66060DC700C}" srcOrd="0" destOrd="0" presId="urn:microsoft.com/office/officeart/2005/8/layout/vList5"/>
    <dgm:cxn modelId="{EE81DEA0-13A9-4681-8F68-FBAF58AA28D1}" srcId="{9F8B2274-9C9F-4E71-AAB4-4DC1959EC7DF}" destId="{43DD6C75-4D16-40D8-81FE-8FEB790381B5}" srcOrd="4" destOrd="0" parTransId="{60D65B0C-8165-4629-AE90-F7375EA5C9ED}" sibTransId="{F8123D1A-D75E-4F61-943B-9C6CA1D1B60A}"/>
    <dgm:cxn modelId="{FFE4E788-CF03-4C3F-9CFB-9D7B39E29F67}" type="presOf" srcId="{B38CCC1F-AE08-47E5-89B8-26629FE0E039}" destId="{DA7D6FCA-81AB-4C61-B1DD-D66060DC700C}" srcOrd="0" destOrd="4" presId="urn:microsoft.com/office/officeart/2005/8/layout/vList5"/>
    <dgm:cxn modelId="{B056BD4A-CF3B-4E60-94B9-8B9DB40DEBC9}" srcId="{7DB0883D-4043-4A60-BD94-8BE1DE0AB19B}" destId="{72446340-8A8D-4F0B-97E5-B2B361ACC93B}" srcOrd="2" destOrd="0" parTransId="{C5426E60-4701-48A2-9D6A-DEE3A78F293F}" sibTransId="{AF1CBC4E-6306-4A7B-9158-F28EA7BA200E}"/>
    <dgm:cxn modelId="{FDC6E193-F28A-4149-9E2B-A785C90882AC}" srcId="{7DB0883D-4043-4A60-BD94-8BE1DE0AB19B}" destId="{4E1C3ED0-6406-4564-903A-695C7C8939D9}" srcOrd="1" destOrd="0" parTransId="{226ED2F7-F2EF-4797-B9B0-145CD7CF390B}" sibTransId="{752BBC23-B5BB-4E51-A508-2DF2A215BA02}"/>
    <dgm:cxn modelId="{1DB91C22-32F8-44D0-BE13-521D2D4F0E8F}" type="presOf" srcId="{ABB09E0D-2973-4681-AC56-61A8A879E706}" destId="{C11549B7-C1B5-404B-AF19-B3169FF070AC}" srcOrd="0" destOrd="0" presId="urn:microsoft.com/office/officeart/2005/8/layout/vList5"/>
    <dgm:cxn modelId="{F76DD832-F1FE-4FDD-913D-33E964278DEE}" srcId="{8AA37355-6CC0-4234-B234-F72D1EEC5D29}" destId="{6856E923-5767-4135-B5D0-DF3B9C7B7B4B}" srcOrd="0" destOrd="0" parTransId="{14D0BEEC-5792-4874-88D9-1B836659131A}" sibTransId="{73AF7494-6F69-4E1F-8632-DDEE52A9CE19}"/>
    <dgm:cxn modelId="{DAE537B2-F854-4BE0-A408-892DE3B7F47E}" type="presOf" srcId="{72446340-8A8D-4F0B-97E5-B2B361ACC93B}" destId="{DA7D6FCA-81AB-4C61-B1DD-D66060DC700C}" srcOrd="0" destOrd="2" presId="urn:microsoft.com/office/officeart/2005/8/layout/vList5"/>
    <dgm:cxn modelId="{857CDAC9-5D96-48B9-9416-B16B7D3438C3}" srcId="{9F8B2274-9C9F-4E71-AAB4-4DC1959EC7DF}" destId="{97CD758E-A0BC-4886-98A0-051B4AB93CBB}" srcOrd="3" destOrd="0" parTransId="{3EB306C3-270A-49CA-BFD4-4C7C22456CD9}" sibTransId="{8AD41305-311C-46E6-9F01-AD62C93E4182}"/>
    <dgm:cxn modelId="{7599A66F-5676-4623-B0A9-007E3BC2FA42}" srcId="{7DB0883D-4043-4A60-BD94-8BE1DE0AB19B}" destId="{33077431-3D45-4732-B2C8-71753C0E41BC}" srcOrd="0" destOrd="0" parTransId="{40336952-0BB3-479D-BEE7-025612611221}" sibTransId="{F335E587-D506-4C52-AA57-C4D1C9D353E6}"/>
    <dgm:cxn modelId="{208D5A11-AF09-4145-8C50-607E9E36D318}" type="presOf" srcId="{7DB0883D-4043-4A60-BD94-8BE1DE0AB19B}" destId="{94248FAC-8886-4520-93F5-DA2ED82B8E6C}" srcOrd="0" destOrd="0" presId="urn:microsoft.com/office/officeart/2005/8/layout/vList5"/>
    <dgm:cxn modelId="{AE31DB69-7100-48CB-9351-9C7157287841}" type="presOf" srcId="{C9F30AC5-E26C-47AB-9F69-CCFC1059D2DC}" destId="{7F025110-191D-4D30-BD0A-E3E1AB39C82F}" srcOrd="0" destOrd="1" presId="urn:microsoft.com/office/officeart/2005/8/layout/vList5"/>
    <dgm:cxn modelId="{0922EB28-B505-480F-A0D1-9CA854668984}" type="presOf" srcId="{9F8B2274-9C9F-4E71-AAB4-4DC1959EC7DF}" destId="{AE01243C-F3A1-4EB6-9618-09CDA615F58A}" srcOrd="0" destOrd="0" presId="urn:microsoft.com/office/officeart/2005/8/layout/vList5"/>
    <dgm:cxn modelId="{098D2EB4-10DC-4AC2-B427-688FEDFA0881}" type="presOf" srcId="{3AAD342E-B74A-4619-8AE1-A7B16B17116A}" destId="{DA7D6FCA-81AB-4C61-B1DD-D66060DC700C}" srcOrd="0" destOrd="3" presId="urn:microsoft.com/office/officeart/2005/8/layout/vList5"/>
    <dgm:cxn modelId="{D342D1E5-B943-46DB-BACA-DB2AF6B89F8A}" srcId="{8AA37355-6CC0-4234-B234-F72D1EEC5D29}" destId="{C9F30AC5-E26C-47AB-9F69-CCFC1059D2DC}" srcOrd="1" destOrd="0" parTransId="{402A219E-EB50-473E-9E4F-EFC8B806458F}" sibTransId="{4B9E15AC-7E6D-4ECD-B3EB-F3ED2AB1E022}"/>
    <dgm:cxn modelId="{AB9AF6E9-CD9E-4DAD-A2A9-160CC95372C5}" type="presOf" srcId="{3A4A83E1-FC93-44B4-927A-3DE43369F3B6}" destId="{C11549B7-C1B5-404B-AF19-B3169FF070AC}" srcOrd="0" destOrd="2" presId="urn:microsoft.com/office/officeart/2005/8/layout/vList5"/>
    <dgm:cxn modelId="{063C8082-5C73-4879-AEE3-884CDF244173}" type="presOf" srcId="{43DD6C75-4D16-40D8-81FE-8FEB790381B5}" destId="{C11549B7-C1B5-404B-AF19-B3169FF070AC}" srcOrd="0" destOrd="4" presId="urn:microsoft.com/office/officeart/2005/8/layout/vList5"/>
    <dgm:cxn modelId="{7D26A32B-EE66-4626-901A-6F36C8B718FC}" type="presOf" srcId="{4E1C3ED0-6406-4564-903A-695C7C8939D9}" destId="{DA7D6FCA-81AB-4C61-B1DD-D66060DC700C}" srcOrd="0" destOrd="1" presId="urn:microsoft.com/office/officeart/2005/8/layout/vList5"/>
    <dgm:cxn modelId="{736FE060-69EE-4B4B-9EF5-34130E50646A}" type="presOf" srcId="{82B64BFF-779E-4E2D-8DD6-A5F1ACED23CC}" destId="{C1F16D2F-3165-4B49-9EA4-B0CBB08519AB}" srcOrd="0" destOrd="0" presId="urn:microsoft.com/office/officeart/2005/8/layout/vList5"/>
    <dgm:cxn modelId="{2A757F9C-EB7F-4FC2-993D-AA64008EFE18}" srcId="{7DB0883D-4043-4A60-BD94-8BE1DE0AB19B}" destId="{3AAD342E-B74A-4619-8AE1-A7B16B17116A}" srcOrd="3" destOrd="0" parTransId="{2271CA2E-8F93-4D31-A892-23FF7203A0C6}" sibTransId="{CE537C54-7D7B-48FA-8328-9BBBECCE5110}"/>
    <dgm:cxn modelId="{CCFCBCDA-8420-4282-B0CB-C2AD42546561}" srcId="{9F8B2274-9C9F-4E71-AAB4-4DC1959EC7DF}" destId="{371E1204-BCBB-42F0-BBD5-24A6A3D6846F}" srcOrd="1" destOrd="0" parTransId="{87836965-7320-4D6D-AF98-6A08B8660A2C}" sibTransId="{AAA250B4-D195-4D18-95DE-DE12B389EF1D}"/>
    <dgm:cxn modelId="{F9359D6D-4950-4690-8F1E-873DF797BB9B}" srcId="{9F8B2274-9C9F-4E71-AAB4-4DC1959EC7DF}" destId="{ABB09E0D-2973-4681-AC56-61A8A879E706}" srcOrd="0" destOrd="0" parTransId="{C7AF3D3D-C257-4E9A-ACD7-C40C35CCDD14}" sibTransId="{21FF6809-B96D-4A2E-8EF6-503F3948F257}"/>
    <dgm:cxn modelId="{CAD2842D-F9FD-484D-B395-133DCBCE6671}" type="presOf" srcId="{6856E923-5767-4135-B5D0-DF3B9C7B7B4B}" destId="{7F025110-191D-4D30-BD0A-E3E1AB39C82F}" srcOrd="0" destOrd="0" presId="urn:microsoft.com/office/officeart/2005/8/layout/vList5"/>
    <dgm:cxn modelId="{960C630C-EA61-4BEF-B456-3F26758AB974}" srcId="{82B64BFF-779E-4E2D-8DD6-A5F1ACED23CC}" destId="{7DB0883D-4043-4A60-BD94-8BE1DE0AB19B}" srcOrd="2" destOrd="0" parTransId="{288E5EBC-EB85-4ED2-A7F4-C42E1B253ED6}" sibTransId="{1A94FFA3-2517-4FE0-BF51-229F0BC513AF}"/>
    <dgm:cxn modelId="{DD841040-C129-44FF-BB7A-3F787770A3DB}" srcId="{82B64BFF-779E-4E2D-8DD6-A5F1ACED23CC}" destId="{9F8B2274-9C9F-4E71-AAB4-4DC1959EC7DF}" srcOrd="1" destOrd="0" parTransId="{12263B01-4B6E-4D64-81BF-7DBA5F1E47C5}" sibTransId="{4AAF1277-9B5F-48DB-B834-A679414A0A98}"/>
    <dgm:cxn modelId="{5365901D-4E9B-47A6-8C3C-1759821D0F36}" srcId="{9F8B2274-9C9F-4E71-AAB4-4DC1959EC7DF}" destId="{3A4A83E1-FC93-44B4-927A-3DE43369F3B6}" srcOrd="2" destOrd="0" parTransId="{26B58407-7879-4A55-9ECB-4667FA6BD0E4}" sibTransId="{1149DDEA-9BF1-4AFC-8620-7D8F8AA599C5}"/>
    <dgm:cxn modelId="{1EEFDBED-A842-4B96-A1A2-117CE636A317}" type="presOf" srcId="{371E1204-BCBB-42F0-BBD5-24A6A3D6846F}" destId="{C11549B7-C1B5-404B-AF19-B3169FF070AC}" srcOrd="0" destOrd="1" presId="urn:microsoft.com/office/officeart/2005/8/layout/vList5"/>
    <dgm:cxn modelId="{61D5BAAB-92A1-47D2-8DA0-894892E30BB7}" type="presParOf" srcId="{C1F16D2F-3165-4B49-9EA4-B0CBB08519AB}" destId="{DD8C2BB6-BFAC-413D-9416-4F5673E1BA7F}" srcOrd="0" destOrd="0" presId="urn:microsoft.com/office/officeart/2005/8/layout/vList5"/>
    <dgm:cxn modelId="{65EFEB9F-5439-447C-AECB-F47EA68EB4BC}" type="presParOf" srcId="{DD8C2BB6-BFAC-413D-9416-4F5673E1BA7F}" destId="{AA33FA89-5CC0-4D62-A64B-3822E42BB650}" srcOrd="0" destOrd="0" presId="urn:microsoft.com/office/officeart/2005/8/layout/vList5"/>
    <dgm:cxn modelId="{B642CC81-1F6A-47C5-96F2-827C65147087}" type="presParOf" srcId="{DD8C2BB6-BFAC-413D-9416-4F5673E1BA7F}" destId="{7F025110-191D-4D30-BD0A-E3E1AB39C82F}" srcOrd="1" destOrd="0" presId="urn:microsoft.com/office/officeart/2005/8/layout/vList5"/>
    <dgm:cxn modelId="{7BF056A8-C1F0-43D4-9DBB-692F77919E3B}" type="presParOf" srcId="{C1F16D2F-3165-4B49-9EA4-B0CBB08519AB}" destId="{854342F8-61F7-4421-B2AD-674848F2B198}" srcOrd="1" destOrd="0" presId="urn:microsoft.com/office/officeart/2005/8/layout/vList5"/>
    <dgm:cxn modelId="{58BA5A0F-D936-4BBD-A348-D9252AD083E0}" type="presParOf" srcId="{C1F16D2F-3165-4B49-9EA4-B0CBB08519AB}" destId="{BE9508AE-F7E7-44F4-9784-D3763EE6EB74}" srcOrd="2" destOrd="0" presId="urn:microsoft.com/office/officeart/2005/8/layout/vList5"/>
    <dgm:cxn modelId="{55237A14-73C3-45B6-A34B-CA7BDFC25222}" type="presParOf" srcId="{BE9508AE-F7E7-44F4-9784-D3763EE6EB74}" destId="{AE01243C-F3A1-4EB6-9618-09CDA615F58A}" srcOrd="0" destOrd="0" presId="urn:microsoft.com/office/officeart/2005/8/layout/vList5"/>
    <dgm:cxn modelId="{74F219E4-5034-4BD6-B726-387FE383BB8E}" type="presParOf" srcId="{BE9508AE-F7E7-44F4-9784-D3763EE6EB74}" destId="{C11549B7-C1B5-404B-AF19-B3169FF070AC}" srcOrd="1" destOrd="0" presId="urn:microsoft.com/office/officeart/2005/8/layout/vList5"/>
    <dgm:cxn modelId="{8E7C10CD-2BFC-4734-9FE5-4DC5CF1CF6ED}" type="presParOf" srcId="{C1F16D2F-3165-4B49-9EA4-B0CBB08519AB}" destId="{9004C9D5-199A-48AB-A822-49725C85CC8E}" srcOrd="3" destOrd="0" presId="urn:microsoft.com/office/officeart/2005/8/layout/vList5"/>
    <dgm:cxn modelId="{141AD51F-A8C0-4087-A085-DA92AAE5432E}" type="presParOf" srcId="{C1F16D2F-3165-4B49-9EA4-B0CBB08519AB}" destId="{BD0BACE4-86BD-4947-B156-C65B7B7EF065}" srcOrd="4" destOrd="0" presId="urn:microsoft.com/office/officeart/2005/8/layout/vList5"/>
    <dgm:cxn modelId="{045829DD-BFF7-45A5-936B-78CB8742020A}" type="presParOf" srcId="{BD0BACE4-86BD-4947-B156-C65B7B7EF065}" destId="{94248FAC-8886-4520-93F5-DA2ED82B8E6C}" srcOrd="0" destOrd="0" presId="urn:microsoft.com/office/officeart/2005/8/layout/vList5"/>
    <dgm:cxn modelId="{1819AFC0-E5FC-49F1-965F-465E09F731CF}" type="presParOf" srcId="{BD0BACE4-86BD-4947-B156-C65B7B7EF065}" destId="{DA7D6FCA-81AB-4C61-B1DD-D66060DC70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35554-D3C5-4B2F-9973-5B3C42F50E0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DFDE3-C4DB-46FB-BE96-40DDCC21E4C6}">
      <dgm:prSet phldrT="[Текст]" custT="1"/>
      <dgm:spPr>
        <a:gradFill rotWithShape="0">
          <a:gsLst>
            <a:gs pos="0">
              <a:srgbClr val="DBEEFD"/>
            </a:gs>
            <a:gs pos="9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Квантовые симуляторы ограниченной универсальности</a:t>
          </a:r>
        </a:p>
      </dgm:t>
    </dgm:pt>
    <dgm:pt modelId="{1730109B-C33D-4898-9227-C814DDBED857}" type="parTrans" cxnId="{81E98B23-E86C-46E7-8A4A-723E6970BCB3}">
      <dgm:prSet/>
      <dgm:spPr/>
      <dgm:t>
        <a:bodyPr/>
        <a:lstStyle/>
        <a:p>
          <a:endParaRPr lang="ru-RU"/>
        </a:p>
      </dgm:t>
    </dgm:pt>
    <dgm:pt modelId="{32F645A1-01B8-477D-8358-2924FB7788AA}" type="sibTrans" cxnId="{81E98B23-E86C-46E7-8A4A-723E6970BCB3}">
      <dgm:prSet/>
      <dgm:spPr/>
      <dgm:t>
        <a:bodyPr/>
        <a:lstStyle/>
        <a:p>
          <a:endParaRPr lang="ru-RU"/>
        </a:p>
      </dgm:t>
    </dgm:pt>
    <dgm:pt modelId="{C156BD10-ADA3-4087-A528-41267EC743BB}">
      <dgm:prSet phldrT="[Текст]" custT="1"/>
      <dgm:spPr>
        <a:solidFill>
          <a:srgbClr val="DBEEFD"/>
        </a:solidFill>
        <a:ln w="12700"/>
      </dgm:spPr>
      <dgm:t>
        <a:bodyPr/>
        <a:lstStyle/>
        <a:p>
          <a:pPr algn="ctr"/>
          <a:r>
            <a:rPr lang="ru-RU" sz="20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Некогерентные процессоры с большим количеством </a:t>
          </a:r>
          <a:r>
            <a:rPr lang="ru-RU" sz="2000" b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кубитов</a:t>
          </a:r>
          <a:r>
            <a:rPr lang="ru-RU" sz="20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D-Wave, &gt;5000 </a:t>
          </a:r>
          <a:r>
            <a:rPr lang="ru-RU" sz="2000" b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кубитов</a:t>
          </a:r>
          <a:r>
            <a:rPr lang="ru-RU" sz="20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ru-RU" sz="2000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BAB48-DA24-4C4A-9C28-8B9EB37085E5}" type="parTrans" cxnId="{46430A78-6099-446E-B66C-83EF1B0EBD46}">
      <dgm:prSet/>
      <dgm:spPr/>
      <dgm:t>
        <a:bodyPr/>
        <a:lstStyle/>
        <a:p>
          <a:endParaRPr lang="ru-RU"/>
        </a:p>
      </dgm:t>
    </dgm:pt>
    <dgm:pt modelId="{C80F689A-99BD-4FE4-AD6D-0D9CCC5A41F2}" type="sibTrans" cxnId="{46430A78-6099-446E-B66C-83EF1B0EBD46}">
      <dgm:prSet/>
      <dgm:spPr/>
      <dgm:t>
        <a:bodyPr/>
        <a:lstStyle/>
        <a:p>
          <a:endParaRPr lang="ru-RU"/>
        </a:p>
      </dgm:t>
    </dgm:pt>
    <dgm:pt modelId="{DC1D91D7-BFF1-4CE8-BD38-12B5C9CD1174}">
      <dgm:prSet phldrT="[Текст]" custT="1"/>
      <dgm:spPr>
        <a:solidFill>
          <a:srgbClr val="DBEEFD"/>
        </a:solidFill>
      </dgm:spPr>
      <dgm:t>
        <a:bodyPr/>
        <a:lstStyle/>
        <a:p>
          <a:pPr algn="ctr"/>
          <a:r>
            <a: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Универсальные квантовые устройства (до 127 </a:t>
          </a:r>
          <a:r>
            <a:rPr lang="ru-RU" sz="24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кубитов</a:t>
          </a:r>
          <a:r>
            <a: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603FFD26-7035-4A8F-B4AB-3CAC34143C45}" type="parTrans" cxnId="{037E554D-628C-4800-9016-6C0D4EC5B947}">
      <dgm:prSet/>
      <dgm:spPr/>
      <dgm:t>
        <a:bodyPr/>
        <a:lstStyle/>
        <a:p>
          <a:endParaRPr lang="ru-RU"/>
        </a:p>
      </dgm:t>
    </dgm:pt>
    <dgm:pt modelId="{E069A5A4-CCB0-4EAA-88B8-B24190C06A24}" type="sibTrans" cxnId="{037E554D-628C-4800-9016-6C0D4EC5B947}">
      <dgm:prSet/>
      <dgm:spPr/>
      <dgm:t>
        <a:bodyPr/>
        <a:lstStyle/>
        <a:p>
          <a:endParaRPr lang="ru-RU"/>
        </a:p>
      </dgm:t>
    </dgm:pt>
    <dgm:pt modelId="{544BAE3A-4183-4D6B-A429-122BCDBE828D}" type="pres">
      <dgm:prSet presAssocID="{ED735554-D3C5-4B2F-9973-5B3C42F50E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A7D67E-9C60-445F-9509-32FC9C50B2FA}" type="pres">
      <dgm:prSet presAssocID="{DC1D91D7-BFF1-4CE8-BD38-12B5C9CD1174}" presName="parentLin" presStyleCnt="0"/>
      <dgm:spPr/>
    </dgm:pt>
    <dgm:pt modelId="{04C8B302-4CAB-4A12-88B5-638DD8B399B2}" type="pres">
      <dgm:prSet presAssocID="{DC1D91D7-BFF1-4CE8-BD38-12B5C9CD117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6B24DB-E16B-4C99-B85A-B919EC0135C1}" type="pres">
      <dgm:prSet presAssocID="{DC1D91D7-BFF1-4CE8-BD38-12B5C9CD1174}" presName="parentText" presStyleLbl="node1" presStyleIdx="0" presStyleCnt="3" custScaleX="108877" custScaleY="194191" custLinFactNeighborX="47013" custLinFactNeighborY="-3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BA6C4-79A0-4698-A3B0-E7FD3FF8A82E}" type="pres">
      <dgm:prSet presAssocID="{DC1D91D7-BFF1-4CE8-BD38-12B5C9CD1174}" presName="negativeSpace" presStyleCnt="0"/>
      <dgm:spPr/>
    </dgm:pt>
    <dgm:pt modelId="{25D9EF43-0C92-4DA5-801B-EB8D972E325A}" type="pres">
      <dgm:prSet presAssocID="{DC1D91D7-BFF1-4CE8-BD38-12B5C9CD1174}" presName="childText" presStyleLbl="conFgAcc1" presStyleIdx="0" presStyleCnt="3" custLinFactY="-139446" custLinFactNeighborY="-2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96006C54-913A-48DB-88CA-E05137E20480}" type="pres">
      <dgm:prSet presAssocID="{E069A5A4-CCB0-4EAA-88B8-B24190C06A24}" presName="spaceBetweenRectangles" presStyleCnt="0"/>
      <dgm:spPr/>
    </dgm:pt>
    <dgm:pt modelId="{EE560466-85F9-47DC-A188-61E0B7773CD5}" type="pres">
      <dgm:prSet presAssocID="{544DFDE3-C4DB-46FB-BE96-40DDCC21E4C6}" presName="parentLin" presStyleCnt="0"/>
      <dgm:spPr/>
    </dgm:pt>
    <dgm:pt modelId="{A3AF5098-9A91-4A09-9C81-45040865F579}" type="pres">
      <dgm:prSet presAssocID="{544DFDE3-C4DB-46FB-BE96-40DDCC21E4C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C77181-7413-452A-A453-90E091263911}" type="pres">
      <dgm:prSet presAssocID="{544DFDE3-C4DB-46FB-BE96-40DDCC21E4C6}" presName="parentText" presStyleLbl="node1" presStyleIdx="1" presStyleCnt="3" custScaleX="108505" custScaleY="216402" custLinFactNeighborX="65208" custLinFactNeighborY="10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CF633-306C-4751-8E07-A5B53F00886E}" type="pres">
      <dgm:prSet presAssocID="{544DFDE3-C4DB-46FB-BE96-40DDCC21E4C6}" presName="negativeSpace" presStyleCnt="0"/>
      <dgm:spPr/>
    </dgm:pt>
    <dgm:pt modelId="{FDA83C20-B759-43F5-ADAF-6DDA070639E4}" type="pres">
      <dgm:prSet presAssocID="{544DFDE3-C4DB-46FB-BE96-40DDCC21E4C6}" presName="childText" presStyleLbl="conFgAcc1" presStyleIdx="1" presStyleCnt="3" custLinFactY="-96425" custLinFactNeighborX="851" custLinFactNeighborY="-1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893C016D-CCDA-4AE1-A676-6E91D71901D4}" type="pres">
      <dgm:prSet presAssocID="{32F645A1-01B8-477D-8358-2924FB7788AA}" presName="spaceBetweenRectangles" presStyleCnt="0"/>
      <dgm:spPr/>
    </dgm:pt>
    <dgm:pt modelId="{BDCDA7DF-2EBE-4D90-9BF7-CB602FE44304}" type="pres">
      <dgm:prSet presAssocID="{C156BD10-ADA3-4087-A528-41267EC743BB}" presName="parentLin" presStyleCnt="0"/>
      <dgm:spPr/>
    </dgm:pt>
    <dgm:pt modelId="{CEC24E21-15EF-4502-97B6-F5211D1B50FE}" type="pres">
      <dgm:prSet presAssocID="{C156BD10-ADA3-4087-A528-41267EC743B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49F43D1-44F0-474C-90DF-8696AE2A0CA5}" type="pres">
      <dgm:prSet presAssocID="{C156BD10-ADA3-4087-A528-41267EC743BB}" presName="parentText" presStyleLbl="node1" presStyleIdx="2" presStyleCnt="3" custScaleX="111082" custScaleY="210448" custLinFactNeighborX="53713" custLinFactNeighborY="183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27280-67EF-49E4-9725-8DBEBDD5270A}" type="pres">
      <dgm:prSet presAssocID="{C156BD10-ADA3-4087-A528-41267EC743BB}" presName="negativeSpace" presStyleCnt="0"/>
      <dgm:spPr/>
    </dgm:pt>
    <dgm:pt modelId="{BF32FE71-E368-4694-AA97-8A720F89B425}" type="pres">
      <dgm:prSet presAssocID="{C156BD10-ADA3-4087-A528-41267EC743BB}" presName="childText" presStyleLbl="conFgAcc1" presStyleIdx="2" presStyleCnt="3" custLinFactY="-118344" custLinFactNeighborY="-2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</dgm:ptLst>
  <dgm:cxnLst>
    <dgm:cxn modelId="{80D58EE3-51BC-4EDA-8E8C-CD65B9633C02}" type="presOf" srcId="{DC1D91D7-BFF1-4CE8-BD38-12B5C9CD1174}" destId="{04C8B302-4CAB-4A12-88B5-638DD8B399B2}" srcOrd="0" destOrd="0" presId="urn:microsoft.com/office/officeart/2005/8/layout/list1"/>
    <dgm:cxn modelId="{46430A78-6099-446E-B66C-83EF1B0EBD46}" srcId="{ED735554-D3C5-4B2F-9973-5B3C42F50E00}" destId="{C156BD10-ADA3-4087-A528-41267EC743BB}" srcOrd="2" destOrd="0" parTransId="{B8BBAB48-DA24-4C4A-9C28-8B9EB37085E5}" sibTransId="{C80F689A-99BD-4FE4-AD6D-0D9CCC5A41F2}"/>
    <dgm:cxn modelId="{037E554D-628C-4800-9016-6C0D4EC5B947}" srcId="{ED735554-D3C5-4B2F-9973-5B3C42F50E00}" destId="{DC1D91D7-BFF1-4CE8-BD38-12B5C9CD1174}" srcOrd="0" destOrd="0" parTransId="{603FFD26-7035-4A8F-B4AB-3CAC34143C45}" sibTransId="{E069A5A4-CCB0-4EAA-88B8-B24190C06A24}"/>
    <dgm:cxn modelId="{F5537120-A487-4F6C-9918-0EB3B73A005A}" type="presOf" srcId="{ED735554-D3C5-4B2F-9973-5B3C42F50E00}" destId="{544BAE3A-4183-4D6B-A429-122BCDBE828D}" srcOrd="0" destOrd="0" presId="urn:microsoft.com/office/officeart/2005/8/layout/list1"/>
    <dgm:cxn modelId="{2EC64155-C9C6-41C7-A816-27E2FE021335}" type="presOf" srcId="{544DFDE3-C4DB-46FB-BE96-40DDCC21E4C6}" destId="{A3AF5098-9A91-4A09-9C81-45040865F579}" srcOrd="0" destOrd="0" presId="urn:microsoft.com/office/officeart/2005/8/layout/list1"/>
    <dgm:cxn modelId="{16C5DB7D-FDCD-4048-86DA-F6C3DC88DFF9}" type="presOf" srcId="{C156BD10-ADA3-4087-A528-41267EC743BB}" destId="{749F43D1-44F0-474C-90DF-8696AE2A0CA5}" srcOrd="1" destOrd="0" presId="urn:microsoft.com/office/officeart/2005/8/layout/list1"/>
    <dgm:cxn modelId="{81E98B23-E86C-46E7-8A4A-723E6970BCB3}" srcId="{ED735554-D3C5-4B2F-9973-5B3C42F50E00}" destId="{544DFDE3-C4DB-46FB-BE96-40DDCC21E4C6}" srcOrd="1" destOrd="0" parTransId="{1730109B-C33D-4898-9227-C814DDBED857}" sibTransId="{32F645A1-01B8-477D-8358-2924FB7788AA}"/>
    <dgm:cxn modelId="{A1E5E4A1-C186-461F-A829-12E60DAE8ABB}" type="presOf" srcId="{544DFDE3-C4DB-46FB-BE96-40DDCC21E4C6}" destId="{40C77181-7413-452A-A453-90E091263911}" srcOrd="1" destOrd="0" presId="urn:microsoft.com/office/officeart/2005/8/layout/list1"/>
    <dgm:cxn modelId="{AC9F9955-7668-4354-8D87-36E68C6EC0D0}" type="presOf" srcId="{DC1D91D7-BFF1-4CE8-BD38-12B5C9CD1174}" destId="{176B24DB-E16B-4C99-B85A-B919EC0135C1}" srcOrd="1" destOrd="0" presId="urn:microsoft.com/office/officeart/2005/8/layout/list1"/>
    <dgm:cxn modelId="{E5294E78-26BC-4E5C-938C-1484927520E5}" type="presOf" srcId="{C156BD10-ADA3-4087-A528-41267EC743BB}" destId="{CEC24E21-15EF-4502-97B6-F5211D1B50FE}" srcOrd="0" destOrd="0" presId="urn:microsoft.com/office/officeart/2005/8/layout/list1"/>
    <dgm:cxn modelId="{ACECAFD3-EF66-43B3-AD28-945CF3130C2D}" type="presParOf" srcId="{544BAE3A-4183-4D6B-A429-122BCDBE828D}" destId="{09A7D67E-9C60-445F-9509-32FC9C50B2FA}" srcOrd="0" destOrd="0" presId="urn:microsoft.com/office/officeart/2005/8/layout/list1"/>
    <dgm:cxn modelId="{46DE6127-895A-4E4B-A4FD-046A18C01865}" type="presParOf" srcId="{09A7D67E-9C60-445F-9509-32FC9C50B2FA}" destId="{04C8B302-4CAB-4A12-88B5-638DD8B399B2}" srcOrd="0" destOrd="0" presId="urn:microsoft.com/office/officeart/2005/8/layout/list1"/>
    <dgm:cxn modelId="{F1302656-6874-445D-8B87-255BC79ADC78}" type="presParOf" srcId="{09A7D67E-9C60-445F-9509-32FC9C50B2FA}" destId="{176B24DB-E16B-4C99-B85A-B919EC0135C1}" srcOrd="1" destOrd="0" presId="urn:microsoft.com/office/officeart/2005/8/layout/list1"/>
    <dgm:cxn modelId="{DCFCCE9B-9B1C-4EC5-81D6-3889BD4EBA1A}" type="presParOf" srcId="{544BAE3A-4183-4D6B-A429-122BCDBE828D}" destId="{C33BA6C4-79A0-4698-A3B0-E7FD3FF8A82E}" srcOrd="1" destOrd="0" presId="urn:microsoft.com/office/officeart/2005/8/layout/list1"/>
    <dgm:cxn modelId="{084B7D22-3698-4880-8E12-63A6D27ADBB1}" type="presParOf" srcId="{544BAE3A-4183-4D6B-A429-122BCDBE828D}" destId="{25D9EF43-0C92-4DA5-801B-EB8D972E325A}" srcOrd="2" destOrd="0" presId="urn:microsoft.com/office/officeart/2005/8/layout/list1"/>
    <dgm:cxn modelId="{4B88C7B7-9A9A-458B-9AC2-134E8EE4EE90}" type="presParOf" srcId="{544BAE3A-4183-4D6B-A429-122BCDBE828D}" destId="{96006C54-913A-48DB-88CA-E05137E20480}" srcOrd="3" destOrd="0" presId="urn:microsoft.com/office/officeart/2005/8/layout/list1"/>
    <dgm:cxn modelId="{30D9375E-F438-4DAB-A780-48131CE57B7E}" type="presParOf" srcId="{544BAE3A-4183-4D6B-A429-122BCDBE828D}" destId="{EE560466-85F9-47DC-A188-61E0B7773CD5}" srcOrd="4" destOrd="0" presId="urn:microsoft.com/office/officeart/2005/8/layout/list1"/>
    <dgm:cxn modelId="{FC769C42-54CE-493E-B079-550A6FB7CC04}" type="presParOf" srcId="{EE560466-85F9-47DC-A188-61E0B7773CD5}" destId="{A3AF5098-9A91-4A09-9C81-45040865F579}" srcOrd="0" destOrd="0" presId="urn:microsoft.com/office/officeart/2005/8/layout/list1"/>
    <dgm:cxn modelId="{85D81DB5-220C-4E32-AE5D-2F95EABA4DCC}" type="presParOf" srcId="{EE560466-85F9-47DC-A188-61E0B7773CD5}" destId="{40C77181-7413-452A-A453-90E091263911}" srcOrd="1" destOrd="0" presId="urn:microsoft.com/office/officeart/2005/8/layout/list1"/>
    <dgm:cxn modelId="{C2F9F92B-0B36-4E18-B410-87C52045FBE3}" type="presParOf" srcId="{544BAE3A-4183-4D6B-A429-122BCDBE828D}" destId="{F6BCF633-306C-4751-8E07-A5B53F00886E}" srcOrd="5" destOrd="0" presId="urn:microsoft.com/office/officeart/2005/8/layout/list1"/>
    <dgm:cxn modelId="{B9985757-F962-4A52-A29A-8245FAC5E82A}" type="presParOf" srcId="{544BAE3A-4183-4D6B-A429-122BCDBE828D}" destId="{FDA83C20-B759-43F5-ADAF-6DDA070639E4}" srcOrd="6" destOrd="0" presId="urn:microsoft.com/office/officeart/2005/8/layout/list1"/>
    <dgm:cxn modelId="{F92FF31E-1172-4DD4-958E-757E1E5B5BDA}" type="presParOf" srcId="{544BAE3A-4183-4D6B-A429-122BCDBE828D}" destId="{893C016D-CCDA-4AE1-A676-6E91D71901D4}" srcOrd="7" destOrd="0" presId="urn:microsoft.com/office/officeart/2005/8/layout/list1"/>
    <dgm:cxn modelId="{3DB04535-CA13-49F9-966B-F756D62F72AA}" type="presParOf" srcId="{544BAE3A-4183-4D6B-A429-122BCDBE828D}" destId="{BDCDA7DF-2EBE-4D90-9BF7-CB602FE44304}" srcOrd="8" destOrd="0" presId="urn:microsoft.com/office/officeart/2005/8/layout/list1"/>
    <dgm:cxn modelId="{09D025FB-4669-4350-9678-8922A578BCD8}" type="presParOf" srcId="{BDCDA7DF-2EBE-4D90-9BF7-CB602FE44304}" destId="{CEC24E21-15EF-4502-97B6-F5211D1B50FE}" srcOrd="0" destOrd="0" presId="urn:microsoft.com/office/officeart/2005/8/layout/list1"/>
    <dgm:cxn modelId="{839E193D-0325-4725-85FC-04C8B870F915}" type="presParOf" srcId="{BDCDA7DF-2EBE-4D90-9BF7-CB602FE44304}" destId="{749F43D1-44F0-474C-90DF-8696AE2A0CA5}" srcOrd="1" destOrd="0" presId="urn:microsoft.com/office/officeart/2005/8/layout/list1"/>
    <dgm:cxn modelId="{5845C33F-9C63-4EA6-BF3D-AA1E19138150}" type="presParOf" srcId="{544BAE3A-4183-4D6B-A429-122BCDBE828D}" destId="{4BB27280-67EF-49E4-9725-8DBEBDD5270A}" srcOrd="9" destOrd="0" presId="urn:microsoft.com/office/officeart/2005/8/layout/list1"/>
    <dgm:cxn modelId="{0BB5CE16-AB7F-410B-95B2-F87E0714DBBD}" type="presParOf" srcId="{544BAE3A-4183-4D6B-A429-122BCDBE828D}" destId="{BF32FE71-E368-4694-AA97-8A720F89B4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A4CC15-B441-4CD7-8409-972999563989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95AF56-2723-4A62-BDBE-8F2B36462AA9}" type="pres">
      <dgm:prSet presAssocID="{C3A4CC15-B441-4CD7-8409-97299956398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3C640-BEE7-449B-BCE4-93A8594651CB}" type="presOf" srcId="{C3A4CC15-B441-4CD7-8409-972999563989}" destId="{2795AF56-2723-4A62-BDBE-8F2B36462AA9}" srcOrd="0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58CEDA-E82A-4824-BB66-5C9E2FBED368}" type="doc">
      <dgm:prSet loTypeId="urn:microsoft.com/office/officeart/2005/8/layout/funnel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258E4-7514-450D-9F24-D2EA438AFCEE}">
      <dgm:prSet phldrT="[Текст]" custT="1"/>
      <dgm:spPr/>
      <dgm:t>
        <a:bodyPr/>
        <a:lstStyle/>
        <a:p>
          <a:r>
            <a:rPr lang="ru-RU" sz="2000" dirty="0"/>
            <a:t>память</a:t>
          </a:r>
        </a:p>
      </dgm:t>
    </dgm:pt>
    <dgm:pt modelId="{BCC9E913-D607-48C7-9634-07B52D2E603F}" type="parTrans" cxnId="{9347F77C-98A2-43B2-A65A-EE0DC742C3E7}">
      <dgm:prSet/>
      <dgm:spPr/>
      <dgm:t>
        <a:bodyPr/>
        <a:lstStyle/>
        <a:p>
          <a:endParaRPr lang="ru-RU"/>
        </a:p>
      </dgm:t>
    </dgm:pt>
    <dgm:pt modelId="{A395E38A-D07D-40EA-8CAC-F214CFF20E34}" type="sibTrans" cxnId="{9347F77C-98A2-43B2-A65A-EE0DC742C3E7}">
      <dgm:prSet/>
      <dgm:spPr/>
      <dgm:t>
        <a:bodyPr/>
        <a:lstStyle/>
        <a:p>
          <a:endParaRPr lang="ru-RU"/>
        </a:p>
      </dgm:t>
    </dgm:pt>
    <dgm:pt modelId="{4C74FFB2-893B-4C30-B7DD-53FB3DCBDFE1}">
      <dgm:prSet phldrT="[Текст]" custT="1"/>
      <dgm:spPr/>
      <dgm:t>
        <a:bodyPr/>
        <a:lstStyle/>
        <a:p>
          <a:r>
            <a:rPr lang="ru-RU" sz="1900" dirty="0">
              <a:latin typeface="Arial" panose="020B0604020202020204" pitchFamily="34" charset="0"/>
              <a:cs typeface="Arial" panose="020B0604020202020204" pitchFamily="34" charset="0"/>
            </a:rPr>
            <a:t>когерентность</a:t>
          </a:r>
        </a:p>
      </dgm:t>
    </dgm:pt>
    <dgm:pt modelId="{14B21C5C-2C9D-44A2-8247-8675B6891BB8}" type="parTrans" cxnId="{57319123-5B59-454F-8C85-AEF56AC96938}">
      <dgm:prSet/>
      <dgm:spPr/>
      <dgm:t>
        <a:bodyPr/>
        <a:lstStyle/>
        <a:p>
          <a:endParaRPr lang="ru-RU"/>
        </a:p>
      </dgm:t>
    </dgm:pt>
    <dgm:pt modelId="{ADA79839-1573-47F3-9960-EC194D8EFF55}" type="sibTrans" cxnId="{57319123-5B59-454F-8C85-AEF56AC96938}">
      <dgm:prSet/>
      <dgm:spPr/>
      <dgm:t>
        <a:bodyPr/>
        <a:lstStyle/>
        <a:p>
          <a:endParaRPr lang="ru-RU"/>
        </a:p>
      </dgm:t>
    </dgm:pt>
    <dgm:pt modelId="{B7B6A132-68E1-4D08-A23A-3796035AC96F}">
      <dgm:prSet phldrT="[Текст]" custT="1"/>
      <dgm:spPr/>
      <dgm:t>
        <a:bodyPr/>
        <a:lstStyle/>
        <a:p>
          <a:r>
            <a:rPr lang="ru-RU" sz="2000" dirty="0"/>
            <a:t>универсальность</a:t>
          </a:r>
        </a:p>
      </dgm:t>
    </dgm:pt>
    <dgm:pt modelId="{F056212A-9941-4318-A490-DFF0EF63735F}" type="parTrans" cxnId="{D87A0829-8297-4049-84E2-5E8564E7CAAA}">
      <dgm:prSet/>
      <dgm:spPr/>
      <dgm:t>
        <a:bodyPr/>
        <a:lstStyle/>
        <a:p>
          <a:endParaRPr lang="ru-RU"/>
        </a:p>
      </dgm:t>
    </dgm:pt>
    <dgm:pt modelId="{D7887296-BCF0-4351-965F-DE7B0F6BAB79}" type="sibTrans" cxnId="{D87A0829-8297-4049-84E2-5E8564E7CAAA}">
      <dgm:prSet/>
      <dgm:spPr/>
      <dgm:t>
        <a:bodyPr/>
        <a:lstStyle/>
        <a:p>
          <a:endParaRPr lang="ru-RU"/>
        </a:p>
      </dgm:t>
    </dgm:pt>
    <dgm:pt modelId="{1BD203DE-CE50-4BD2-B0D6-1433F001AB9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--</a:t>
          </a:r>
        </a:p>
      </dgm:t>
    </dgm:pt>
    <dgm:pt modelId="{65450A96-DE0E-4508-8EFB-2A3904192D3A}" type="sibTrans" cxnId="{3D2A1EE8-B498-4504-83CB-8054ECD57DF2}">
      <dgm:prSet/>
      <dgm:spPr/>
      <dgm:t>
        <a:bodyPr/>
        <a:lstStyle/>
        <a:p>
          <a:endParaRPr lang="ru-RU"/>
        </a:p>
      </dgm:t>
    </dgm:pt>
    <dgm:pt modelId="{BF02841A-9F2E-4846-943D-67729E2E376B}" type="parTrans" cxnId="{3D2A1EE8-B498-4504-83CB-8054ECD57DF2}">
      <dgm:prSet/>
      <dgm:spPr/>
      <dgm:t>
        <a:bodyPr/>
        <a:lstStyle/>
        <a:p>
          <a:endParaRPr lang="ru-RU"/>
        </a:p>
      </dgm:t>
    </dgm:pt>
    <dgm:pt modelId="{71F8390B-794B-4D7D-AB0F-9377FF7806E4}" type="pres">
      <dgm:prSet presAssocID="{8658CEDA-E82A-4824-BB66-5C9E2FBED36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813822-6BDC-4BAB-8166-FE5EEC8EA66B}" type="pres">
      <dgm:prSet presAssocID="{8658CEDA-E82A-4824-BB66-5C9E2FBED368}" presName="ellipse" presStyleLbl="trBgShp" presStyleIdx="0" presStyleCnt="1"/>
      <dgm:spPr/>
    </dgm:pt>
    <dgm:pt modelId="{3BA03C55-7EEB-4CB3-93CC-E54C5D2AA6CB}" type="pres">
      <dgm:prSet presAssocID="{8658CEDA-E82A-4824-BB66-5C9E2FBED368}" presName="arrow1" presStyleLbl="fgShp" presStyleIdx="0" presStyleCnt="1"/>
      <dgm:spPr>
        <a:noFill/>
      </dgm:spPr>
    </dgm:pt>
    <dgm:pt modelId="{C2B67291-C272-48C1-B82D-E92F82B1A95B}" type="pres">
      <dgm:prSet presAssocID="{8658CEDA-E82A-4824-BB66-5C9E2FBED36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612A8-5474-48A6-8D03-EA81E12AB1DE}" type="pres">
      <dgm:prSet presAssocID="{4C74FFB2-893B-4C30-B7DD-53FB3DCBDFE1}" presName="item1" presStyleLbl="node1" presStyleIdx="0" presStyleCnt="3" custScaleX="199547" custLinFactNeighborX="-9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6E166-533C-4D9E-8EF9-D69D1DEB3928}" type="pres">
      <dgm:prSet presAssocID="{B7B6A132-68E1-4D08-A23A-3796035AC96F}" presName="item2" presStyleLbl="node1" presStyleIdx="1" presStyleCnt="3" custScaleX="173859" custScaleY="107520" custLinFactNeighborX="-8017" custLinFactNeighborY="-29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77310-6001-4646-B0BD-08E41D56D23A}" type="pres">
      <dgm:prSet presAssocID="{1BD203DE-CE50-4BD2-B0D6-1433F001AB9F}" presName="item3" presStyleLbl="node1" presStyleIdx="2" presStyleCnt="3" custScaleX="148981" custScaleY="103884" custLinFactNeighborX="50295" custLinFactNeighborY="-5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B5703-3737-4ED6-A4C2-D64BAE3CC464}" type="pres">
      <dgm:prSet presAssocID="{8658CEDA-E82A-4824-BB66-5C9E2FBED368}" presName="funnel" presStyleLbl="trAlignAcc1" presStyleIdx="0" presStyleCnt="1" custScaleX="120857" custScaleY="126796"/>
      <dgm:spPr>
        <a:noFill/>
      </dgm:spPr>
    </dgm:pt>
  </dgm:ptLst>
  <dgm:cxnLst>
    <dgm:cxn modelId="{20B51835-9756-4023-A4EE-97D02F38FF05}" type="presOf" srcId="{D47258E4-7514-450D-9F24-D2EA438AFCEE}" destId="{71377310-6001-4646-B0BD-08E41D56D23A}" srcOrd="0" destOrd="0" presId="urn:microsoft.com/office/officeart/2005/8/layout/funnel1"/>
    <dgm:cxn modelId="{C04A0EED-E04F-4CD2-B994-B19928EF670A}" type="presOf" srcId="{8658CEDA-E82A-4824-BB66-5C9E2FBED368}" destId="{71F8390B-794B-4D7D-AB0F-9377FF7806E4}" srcOrd="0" destOrd="0" presId="urn:microsoft.com/office/officeart/2005/8/layout/funnel1"/>
    <dgm:cxn modelId="{57319123-5B59-454F-8C85-AEF56AC96938}" srcId="{8658CEDA-E82A-4824-BB66-5C9E2FBED368}" destId="{4C74FFB2-893B-4C30-B7DD-53FB3DCBDFE1}" srcOrd="1" destOrd="0" parTransId="{14B21C5C-2C9D-44A2-8247-8675B6891BB8}" sibTransId="{ADA79839-1573-47F3-9960-EC194D8EFF55}"/>
    <dgm:cxn modelId="{B888048C-D23F-4CC6-A39F-4588AE3A8221}" type="presOf" srcId="{1BD203DE-CE50-4BD2-B0D6-1433F001AB9F}" destId="{C2B67291-C272-48C1-B82D-E92F82B1A95B}" srcOrd="0" destOrd="0" presId="urn:microsoft.com/office/officeart/2005/8/layout/funnel1"/>
    <dgm:cxn modelId="{B588E863-7D72-4841-A020-9CE3ABF22A50}" type="presOf" srcId="{B7B6A132-68E1-4D08-A23A-3796035AC96F}" destId="{1B7612A8-5474-48A6-8D03-EA81E12AB1DE}" srcOrd="0" destOrd="0" presId="urn:microsoft.com/office/officeart/2005/8/layout/funnel1"/>
    <dgm:cxn modelId="{3D2A1EE8-B498-4504-83CB-8054ECD57DF2}" srcId="{8658CEDA-E82A-4824-BB66-5C9E2FBED368}" destId="{1BD203DE-CE50-4BD2-B0D6-1433F001AB9F}" srcOrd="3" destOrd="0" parTransId="{BF02841A-9F2E-4846-943D-67729E2E376B}" sibTransId="{65450A96-DE0E-4508-8EFB-2A3904192D3A}"/>
    <dgm:cxn modelId="{9347F77C-98A2-43B2-A65A-EE0DC742C3E7}" srcId="{8658CEDA-E82A-4824-BB66-5C9E2FBED368}" destId="{D47258E4-7514-450D-9F24-D2EA438AFCEE}" srcOrd="0" destOrd="0" parTransId="{BCC9E913-D607-48C7-9634-07B52D2E603F}" sibTransId="{A395E38A-D07D-40EA-8CAC-F214CFF20E34}"/>
    <dgm:cxn modelId="{D87A0829-8297-4049-84E2-5E8564E7CAAA}" srcId="{8658CEDA-E82A-4824-BB66-5C9E2FBED368}" destId="{B7B6A132-68E1-4D08-A23A-3796035AC96F}" srcOrd="2" destOrd="0" parTransId="{F056212A-9941-4318-A490-DFF0EF63735F}" sibTransId="{D7887296-BCF0-4351-965F-DE7B0F6BAB79}"/>
    <dgm:cxn modelId="{D1E1CF69-6FEE-44DD-B382-8C1CCE4F17C2}" type="presOf" srcId="{4C74FFB2-893B-4C30-B7DD-53FB3DCBDFE1}" destId="{0066E166-533C-4D9E-8EF9-D69D1DEB3928}" srcOrd="0" destOrd="0" presId="urn:microsoft.com/office/officeart/2005/8/layout/funnel1"/>
    <dgm:cxn modelId="{540B039C-6271-4551-AE55-EF28CC0D1083}" type="presParOf" srcId="{71F8390B-794B-4D7D-AB0F-9377FF7806E4}" destId="{21813822-6BDC-4BAB-8166-FE5EEC8EA66B}" srcOrd="0" destOrd="0" presId="urn:microsoft.com/office/officeart/2005/8/layout/funnel1"/>
    <dgm:cxn modelId="{9FF805DB-2884-43F3-BCF8-DA7C64928826}" type="presParOf" srcId="{71F8390B-794B-4D7D-AB0F-9377FF7806E4}" destId="{3BA03C55-7EEB-4CB3-93CC-E54C5D2AA6CB}" srcOrd="1" destOrd="0" presId="urn:microsoft.com/office/officeart/2005/8/layout/funnel1"/>
    <dgm:cxn modelId="{7BD03086-A040-4B79-8E5F-06B740F90071}" type="presParOf" srcId="{71F8390B-794B-4D7D-AB0F-9377FF7806E4}" destId="{C2B67291-C272-48C1-B82D-E92F82B1A95B}" srcOrd="2" destOrd="0" presId="urn:microsoft.com/office/officeart/2005/8/layout/funnel1"/>
    <dgm:cxn modelId="{447823BD-EC38-4E9C-B615-99708F26B682}" type="presParOf" srcId="{71F8390B-794B-4D7D-AB0F-9377FF7806E4}" destId="{1B7612A8-5474-48A6-8D03-EA81E12AB1DE}" srcOrd="3" destOrd="0" presId="urn:microsoft.com/office/officeart/2005/8/layout/funnel1"/>
    <dgm:cxn modelId="{42C3D5DD-7EBE-43E4-9939-087E087A7124}" type="presParOf" srcId="{71F8390B-794B-4D7D-AB0F-9377FF7806E4}" destId="{0066E166-533C-4D9E-8EF9-D69D1DEB3928}" srcOrd="4" destOrd="0" presId="urn:microsoft.com/office/officeart/2005/8/layout/funnel1"/>
    <dgm:cxn modelId="{C6E2EEFC-37FD-4268-9964-24EBBD1D360F}" type="presParOf" srcId="{71F8390B-794B-4D7D-AB0F-9377FF7806E4}" destId="{71377310-6001-4646-B0BD-08E41D56D23A}" srcOrd="5" destOrd="0" presId="urn:microsoft.com/office/officeart/2005/8/layout/funnel1"/>
    <dgm:cxn modelId="{B6FBB3E1-E0A6-4DFE-BF43-2F0735809B46}" type="presParOf" srcId="{71F8390B-794B-4D7D-AB0F-9377FF7806E4}" destId="{92EB5703-3737-4ED6-A4C2-D64BAE3CC46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61B8E3-3AC5-437A-9023-C87A334B5F0D}" type="doc">
      <dgm:prSet loTypeId="urn:microsoft.com/office/officeart/2005/8/layout/targe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BA5E0A-A38C-4FC8-A1E3-6B62A9A54257}">
      <dgm:prSet phldrT="[Текст]" custT="1"/>
      <dgm:spPr/>
      <dgm:t>
        <a:bodyPr/>
        <a:lstStyle/>
        <a:p>
          <a:pPr algn="ctr"/>
          <a:r>
            <a: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Шум</a:t>
          </a:r>
        </a:p>
      </dgm:t>
    </dgm:pt>
    <dgm:pt modelId="{9F092BD5-E9F8-42C1-B60B-C19CEF1794B1}" type="parTrans" cxnId="{BDB611E2-F505-4490-81AB-71A9D9A7F03B}">
      <dgm:prSet/>
      <dgm:spPr/>
      <dgm:t>
        <a:bodyPr/>
        <a:lstStyle/>
        <a:p>
          <a:endParaRPr lang="ru-RU"/>
        </a:p>
      </dgm:t>
    </dgm:pt>
    <dgm:pt modelId="{84A4AA35-67BF-41B6-9FDE-C1E57C009846}" type="sibTrans" cxnId="{BDB611E2-F505-4490-81AB-71A9D9A7F03B}">
      <dgm:prSet/>
      <dgm:spPr/>
      <dgm:t>
        <a:bodyPr/>
        <a:lstStyle/>
        <a:p>
          <a:endParaRPr lang="ru-RU"/>
        </a:p>
      </dgm:t>
    </dgm:pt>
    <dgm:pt modelId="{2A6BDA0D-A22C-41B8-8E05-C3784AA4C398}">
      <dgm:prSet phldrT="[Текст]" custT="1"/>
      <dgm:spPr/>
      <dgm:t>
        <a:bodyPr/>
        <a:lstStyle/>
        <a:p>
          <a:r>
            <a:rPr lang="ru-RU" sz="18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Кубиты</a:t>
          </a:r>
          <a:endParaRPr lang="ru-RU" sz="18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2B8C0-EF77-441A-9746-448E25B2A132}" type="parTrans" cxnId="{172E2C3D-CA99-474A-9D3B-E7E61DF389C1}">
      <dgm:prSet/>
      <dgm:spPr/>
      <dgm:t>
        <a:bodyPr/>
        <a:lstStyle/>
        <a:p>
          <a:endParaRPr lang="ru-RU"/>
        </a:p>
      </dgm:t>
    </dgm:pt>
    <dgm:pt modelId="{337A156E-44AE-485A-AF50-A3013D51FA46}" type="sibTrans" cxnId="{172E2C3D-CA99-474A-9D3B-E7E61DF389C1}">
      <dgm:prSet/>
      <dgm:spPr/>
      <dgm:t>
        <a:bodyPr/>
        <a:lstStyle/>
        <a:p>
          <a:endParaRPr lang="ru-RU"/>
        </a:p>
      </dgm:t>
    </dgm:pt>
    <dgm:pt modelId="{140340CC-BB45-475D-A400-B68112CCF1F1}">
      <dgm:prSet phldrT="[Текст]" custT="1"/>
      <dgm:spPr/>
      <dgm:t>
        <a:bodyPr/>
        <a:lstStyle/>
        <a:p>
          <a:pPr algn="r"/>
          <a:r>
            <a:rPr lang="ru-RU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Декогеренция</a:t>
          </a:r>
          <a:endParaRPr lang="ru-RU" sz="2800" dirty="0"/>
        </a:p>
      </dgm:t>
    </dgm:pt>
    <dgm:pt modelId="{17A714A5-82CC-4C23-948D-47462E9ABB60}" type="parTrans" cxnId="{C1A6F24D-7899-4A90-96DD-99FFD7A26BCF}">
      <dgm:prSet/>
      <dgm:spPr/>
      <dgm:t>
        <a:bodyPr/>
        <a:lstStyle/>
        <a:p>
          <a:endParaRPr lang="ru-RU"/>
        </a:p>
      </dgm:t>
    </dgm:pt>
    <dgm:pt modelId="{9B675F1A-EA0F-4E7A-A338-C9F66974EE75}" type="sibTrans" cxnId="{C1A6F24D-7899-4A90-96DD-99FFD7A26BCF}">
      <dgm:prSet/>
      <dgm:spPr/>
      <dgm:t>
        <a:bodyPr/>
        <a:lstStyle/>
        <a:p>
          <a:endParaRPr lang="ru-RU"/>
        </a:p>
      </dgm:t>
    </dgm:pt>
    <dgm:pt modelId="{48434746-9C63-41BF-B9ED-007E9F37C6A8}">
      <dgm:prSet phldrT="[Текст]" custT="1"/>
      <dgm:spPr/>
      <dgm:t>
        <a:bodyPr/>
        <a:lstStyle/>
        <a:p>
          <a:endParaRPr lang="ru-RU" sz="2800" dirty="0">
            <a:solidFill>
              <a:schemeClr val="bg1"/>
            </a:solidFill>
          </a:endParaRPr>
        </a:p>
      </dgm:t>
    </dgm:pt>
    <dgm:pt modelId="{1AECDD0D-A3A1-48ED-9AD1-77413708AED8}" type="parTrans" cxnId="{A60C092F-65E0-47F4-960E-0A09B7B5C6E8}">
      <dgm:prSet/>
      <dgm:spPr/>
      <dgm:t>
        <a:bodyPr/>
        <a:lstStyle/>
        <a:p>
          <a:endParaRPr lang="ru-RU"/>
        </a:p>
      </dgm:t>
    </dgm:pt>
    <dgm:pt modelId="{4DAB727D-F403-455C-A35D-E89A6C233BA5}" type="sibTrans" cxnId="{A60C092F-65E0-47F4-960E-0A09B7B5C6E8}">
      <dgm:prSet/>
      <dgm:spPr/>
      <dgm:t>
        <a:bodyPr/>
        <a:lstStyle/>
        <a:p>
          <a:endParaRPr lang="ru-RU"/>
        </a:p>
      </dgm:t>
    </dgm:pt>
    <dgm:pt modelId="{87F68A3C-E388-424C-A6D6-80D7BD6EAEC2}">
      <dgm:prSet phldrT="[Текст]" custT="1"/>
      <dgm:spPr/>
      <dgm:t>
        <a:bodyPr/>
        <a:lstStyle/>
        <a:p>
          <a:pPr algn="r"/>
          <a:r>
            <a: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Коррекция ошибок</a:t>
          </a:r>
        </a:p>
      </dgm:t>
    </dgm:pt>
    <dgm:pt modelId="{48EB1255-676B-46DB-AAAE-5FBDCAF5C2EB}" type="parTrans" cxnId="{E9C12246-75F4-4736-BECE-D2D092FEC268}">
      <dgm:prSet/>
      <dgm:spPr/>
      <dgm:t>
        <a:bodyPr/>
        <a:lstStyle/>
        <a:p>
          <a:endParaRPr lang="ru-RU"/>
        </a:p>
      </dgm:t>
    </dgm:pt>
    <dgm:pt modelId="{2978C2D4-38D4-49DB-962D-B3D94A7C7DBF}" type="sibTrans" cxnId="{E9C12246-75F4-4736-BECE-D2D092FEC268}">
      <dgm:prSet/>
      <dgm:spPr/>
      <dgm:t>
        <a:bodyPr/>
        <a:lstStyle/>
        <a:p>
          <a:endParaRPr lang="ru-RU"/>
        </a:p>
      </dgm:t>
    </dgm:pt>
    <dgm:pt modelId="{D159DF8E-7D74-4C05-A336-8574E3F57CBD}">
      <dgm:prSet/>
      <dgm:spPr/>
      <dgm:t>
        <a:bodyPr/>
        <a:lstStyle/>
        <a:p>
          <a:pPr algn="r"/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Ограниченное число </a:t>
          </a:r>
          <a:r>
            <a:rPr lang="ru-RU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кубитов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FBD7E-99CD-4C27-8869-D1A0CDB086B0}" type="sibTrans" cxnId="{198BC89D-BF10-4EED-AF55-C62C6C90483C}">
      <dgm:prSet/>
      <dgm:spPr/>
      <dgm:t>
        <a:bodyPr/>
        <a:lstStyle/>
        <a:p>
          <a:endParaRPr lang="ru-RU"/>
        </a:p>
      </dgm:t>
    </dgm:pt>
    <dgm:pt modelId="{FAB79578-01F7-4A9D-8A3E-D49405EE84B2}" type="parTrans" cxnId="{198BC89D-BF10-4EED-AF55-C62C6C90483C}">
      <dgm:prSet/>
      <dgm:spPr/>
      <dgm:t>
        <a:bodyPr/>
        <a:lstStyle/>
        <a:p>
          <a:endParaRPr lang="ru-RU"/>
        </a:p>
      </dgm:t>
    </dgm:pt>
    <dgm:pt modelId="{CE17F1FA-0C0A-4BD0-8EE6-E4F2107B164A}">
      <dgm:prSet phldrT="[Текст]" custT="1"/>
      <dgm:spPr/>
      <dgm:t>
        <a:bodyPr/>
        <a:lstStyle/>
        <a:p>
          <a:r>
            <a: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эффективного способа коррекции</a:t>
          </a:r>
        </a:p>
      </dgm:t>
    </dgm:pt>
    <dgm:pt modelId="{09DB5923-6BED-49F9-B510-DEA05B4890D8}" type="parTrans" cxnId="{92E3B649-963B-4EAD-B36B-ABB1218F1433}">
      <dgm:prSet/>
      <dgm:spPr/>
      <dgm:t>
        <a:bodyPr/>
        <a:lstStyle/>
        <a:p>
          <a:endParaRPr lang="ru-RU"/>
        </a:p>
      </dgm:t>
    </dgm:pt>
    <dgm:pt modelId="{44987A58-1B4F-49DD-89E7-B19B527C82DB}" type="sibTrans" cxnId="{92E3B649-963B-4EAD-B36B-ABB1218F1433}">
      <dgm:prSet/>
      <dgm:spPr/>
      <dgm:t>
        <a:bodyPr/>
        <a:lstStyle/>
        <a:p>
          <a:endParaRPr lang="ru-RU"/>
        </a:p>
      </dgm:t>
    </dgm:pt>
    <dgm:pt modelId="{F87B31A2-D174-4944-897F-80D92D97882C}">
      <dgm:prSet phldrT="[Текст]" custT="1"/>
      <dgm:spPr/>
      <dgm:t>
        <a:bodyPr/>
        <a:lstStyle/>
        <a:p>
          <a:r>
            <a: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Все процессы в схеме</a:t>
          </a:r>
        </a:p>
      </dgm:t>
    </dgm:pt>
    <dgm:pt modelId="{88628E65-05FF-4E79-B1E5-07813B048757}" type="parTrans" cxnId="{1A1B847A-F4E5-49EA-9F96-B718E280DC59}">
      <dgm:prSet/>
      <dgm:spPr/>
      <dgm:t>
        <a:bodyPr/>
        <a:lstStyle/>
        <a:p>
          <a:endParaRPr lang="ru-RU"/>
        </a:p>
      </dgm:t>
    </dgm:pt>
    <dgm:pt modelId="{6B5D321D-5019-42D2-BCE0-7AD2C6D908AD}" type="sibTrans" cxnId="{1A1B847A-F4E5-49EA-9F96-B718E280DC59}">
      <dgm:prSet/>
      <dgm:spPr/>
      <dgm:t>
        <a:bodyPr/>
        <a:lstStyle/>
        <a:p>
          <a:endParaRPr lang="ru-RU"/>
        </a:p>
      </dgm:t>
    </dgm:pt>
    <dgm:pt modelId="{6140C782-39C9-49D9-8712-AB7E91A7E43A}">
      <dgm:prSet custT="1"/>
      <dgm:spPr/>
      <dgm:t>
        <a:bodyPr/>
        <a:lstStyle/>
        <a:p>
          <a:r>
            <a: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Вентили</a:t>
          </a:r>
        </a:p>
      </dgm:t>
    </dgm:pt>
    <dgm:pt modelId="{73AD3156-4222-48DC-A486-F93F67FD2918}" type="sibTrans" cxnId="{778EBDFF-8B7B-477E-8394-FFBB94D829B8}">
      <dgm:prSet/>
      <dgm:spPr/>
      <dgm:t>
        <a:bodyPr/>
        <a:lstStyle/>
        <a:p>
          <a:endParaRPr lang="ru-RU"/>
        </a:p>
      </dgm:t>
    </dgm:pt>
    <dgm:pt modelId="{9AD56EE4-B9BE-4E8D-A027-2EEA1D98634E}" type="parTrans" cxnId="{778EBDFF-8B7B-477E-8394-FFBB94D829B8}">
      <dgm:prSet/>
      <dgm:spPr/>
      <dgm:t>
        <a:bodyPr/>
        <a:lstStyle/>
        <a:p>
          <a:endParaRPr lang="ru-RU"/>
        </a:p>
      </dgm:t>
    </dgm:pt>
    <dgm:pt modelId="{E1DBDBEE-F593-427A-A8DF-BDFCB0B12BD3}" type="pres">
      <dgm:prSet presAssocID="{6161B8E3-3AC5-437A-9023-C87A334B5F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120250-337E-45B0-BB30-45BA782B2D47}" type="pres">
      <dgm:prSet presAssocID="{2DBA5E0A-A38C-4FC8-A1E3-6B62A9A54257}" presName="circle1" presStyleLbl="node1" presStyleIdx="0" presStyleCnt="4"/>
      <dgm:spPr/>
    </dgm:pt>
    <dgm:pt modelId="{70AC19E3-16E6-4D59-B1A9-18C0C62BA2E6}" type="pres">
      <dgm:prSet presAssocID="{2DBA5E0A-A38C-4FC8-A1E3-6B62A9A54257}" presName="space" presStyleCnt="0"/>
      <dgm:spPr/>
    </dgm:pt>
    <dgm:pt modelId="{98C51FD8-0465-400F-9D38-A18629B564BC}" type="pres">
      <dgm:prSet presAssocID="{2DBA5E0A-A38C-4FC8-A1E3-6B62A9A54257}" presName="rect1" presStyleLbl="alignAcc1" presStyleIdx="0" presStyleCnt="4" custLinFactNeighborX="1694" custLinFactNeighborY="280"/>
      <dgm:spPr/>
      <dgm:t>
        <a:bodyPr/>
        <a:lstStyle/>
        <a:p>
          <a:endParaRPr lang="ru-RU"/>
        </a:p>
      </dgm:t>
    </dgm:pt>
    <dgm:pt modelId="{8A88894C-DB7A-4C62-9E29-201695DF265A}" type="pres">
      <dgm:prSet presAssocID="{140340CC-BB45-475D-A400-B68112CCF1F1}" presName="vertSpace2" presStyleLbl="node1" presStyleIdx="0" presStyleCnt="4"/>
      <dgm:spPr/>
    </dgm:pt>
    <dgm:pt modelId="{CDF2D0BE-5B94-4C37-9668-88F5C1559EC0}" type="pres">
      <dgm:prSet presAssocID="{140340CC-BB45-475D-A400-B68112CCF1F1}" presName="circle2" presStyleLbl="node1" presStyleIdx="1" presStyleCnt="4"/>
      <dgm:spPr/>
    </dgm:pt>
    <dgm:pt modelId="{D80C2EBE-5274-41B9-8EED-CCD7F18EE329}" type="pres">
      <dgm:prSet presAssocID="{140340CC-BB45-475D-A400-B68112CCF1F1}" presName="rect2" presStyleLbl="alignAcc1" presStyleIdx="1" presStyleCnt="4" custLinFactNeighborX="565" custLinFactNeighborY="-419"/>
      <dgm:spPr/>
      <dgm:t>
        <a:bodyPr/>
        <a:lstStyle/>
        <a:p>
          <a:endParaRPr lang="ru-RU"/>
        </a:p>
      </dgm:t>
    </dgm:pt>
    <dgm:pt modelId="{82D4A5F1-9E1E-45DE-A9B5-B91FC189B0D1}" type="pres">
      <dgm:prSet presAssocID="{87F68A3C-E388-424C-A6D6-80D7BD6EAEC2}" presName="vertSpace3" presStyleLbl="node1" presStyleIdx="1" presStyleCnt="4"/>
      <dgm:spPr/>
    </dgm:pt>
    <dgm:pt modelId="{47A091CB-FBCA-44B9-90AC-5D9E41A54676}" type="pres">
      <dgm:prSet presAssocID="{87F68A3C-E388-424C-A6D6-80D7BD6EAEC2}" presName="circle3" presStyleLbl="node1" presStyleIdx="2" presStyleCnt="4"/>
      <dgm:spPr/>
    </dgm:pt>
    <dgm:pt modelId="{C85CE1FD-E5A0-4F22-92D3-EF91A4D10CF3}" type="pres">
      <dgm:prSet presAssocID="{87F68A3C-E388-424C-A6D6-80D7BD6EAEC2}" presName="rect3" presStyleLbl="alignAcc1" presStyleIdx="2" presStyleCnt="4" custLinFactNeighborX="-139" custLinFactNeighborY="-917"/>
      <dgm:spPr/>
      <dgm:t>
        <a:bodyPr/>
        <a:lstStyle/>
        <a:p>
          <a:endParaRPr lang="ru-RU"/>
        </a:p>
      </dgm:t>
    </dgm:pt>
    <dgm:pt modelId="{E089F3FD-FECC-40BA-95F6-26FA493DD47B}" type="pres">
      <dgm:prSet presAssocID="{D159DF8E-7D74-4C05-A336-8574E3F57CBD}" presName="vertSpace4" presStyleLbl="node1" presStyleIdx="2" presStyleCnt="4"/>
      <dgm:spPr/>
    </dgm:pt>
    <dgm:pt modelId="{45ADD3BE-A018-43DB-8844-585A186AA580}" type="pres">
      <dgm:prSet presAssocID="{D159DF8E-7D74-4C05-A336-8574E3F57CBD}" presName="circle4" presStyleLbl="node1" presStyleIdx="3" presStyleCnt="4"/>
      <dgm:spPr/>
    </dgm:pt>
    <dgm:pt modelId="{961B5CC1-A619-4F51-A596-46AF28C82ED7}" type="pres">
      <dgm:prSet presAssocID="{D159DF8E-7D74-4C05-A336-8574E3F57CBD}" presName="rect4" presStyleLbl="alignAcc1" presStyleIdx="3" presStyleCnt="4"/>
      <dgm:spPr/>
      <dgm:t>
        <a:bodyPr/>
        <a:lstStyle/>
        <a:p>
          <a:endParaRPr lang="ru-RU"/>
        </a:p>
      </dgm:t>
    </dgm:pt>
    <dgm:pt modelId="{F9A942DA-C962-4C0A-AFFA-EB87A413770C}" type="pres">
      <dgm:prSet presAssocID="{2DBA5E0A-A38C-4FC8-A1E3-6B62A9A5425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EEBFA-12F9-46E8-95B9-057F14001D00}" type="pres">
      <dgm:prSet presAssocID="{2DBA5E0A-A38C-4FC8-A1E3-6B62A9A54257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CD017-266E-4228-B090-17A1D5F45F11}" type="pres">
      <dgm:prSet presAssocID="{140340CC-BB45-475D-A400-B68112CCF1F1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200C8-58F9-466F-94E6-E33FA43CB12E}" type="pres">
      <dgm:prSet presAssocID="{140340CC-BB45-475D-A400-B68112CCF1F1}" presName="rect2ChTx" presStyleLbl="alignAcc1" presStyleIdx="3" presStyleCnt="4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C5D42-5698-41FB-ADB6-EC4E8D6BFD7B}" type="pres">
      <dgm:prSet presAssocID="{87F68A3C-E388-424C-A6D6-80D7BD6EAEC2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63A0A-EF15-4AEF-B339-CEF1A022B957}" type="pres">
      <dgm:prSet presAssocID="{87F68A3C-E388-424C-A6D6-80D7BD6EAEC2}" presName="rect3ChTx" presStyleLbl="alignAcc1" presStyleIdx="3" presStyleCnt="4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E609B-956B-42FE-AD2C-730FAC4CDC71}" type="pres">
      <dgm:prSet presAssocID="{D159DF8E-7D74-4C05-A336-8574E3F57CB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9C9C3-F99B-4A66-9B1E-03A750B4E17E}" type="pres">
      <dgm:prSet presAssocID="{D159DF8E-7D74-4C05-A336-8574E3F57CBD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34643F0A-6219-4581-9F1C-BB80DBC93F69}" type="presOf" srcId="{6161B8E3-3AC5-437A-9023-C87A334B5F0D}" destId="{E1DBDBEE-F593-427A-A8DF-BDFCB0B12BD3}" srcOrd="0" destOrd="0" presId="urn:microsoft.com/office/officeart/2005/8/layout/target3"/>
    <dgm:cxn modelId="{8CBB6F25-0507-4F46-8C30-12E5AB6BCBD9}" type="presOf" srcId="{D159DF8E-7D74-4C05-A336-8574E3F57CBD}" destId="{961B5CC1-A619-4F51-A596-46AF28C82ED7}" srcOrd="0" destOrd="0" presId="urn:microsoft.com/office/officeart/2005/8/layout/target3"/>
    <dgm:cxn modelId="{1A1B847A-F4E5-49EA-9F96-B718E280DC59}" srcId="{2DBA5E0A-A38C-4FC8-A1E3-6B62A9A54257}" destId="{F87B31A2-D174-4944-897F-80D92D97882C}" srcOrd="0" destOrd="0" parTransId="{88628E65-05FF-4E79-B1E5-07813B048757}" sibTransId="{6B5D321D-5019-42D2-BCE0-7AD2C6D908AD}"/>
    <dgm:cxn modelId="{BEC5DA24-9103-44EE-BFB6-3D2491C5369A}" type="presOf" srcId="{2DBA5E0A-A38C-4FC8-A1E3-6B62A9A54257}" destId="{98C51FD8-0465-400F-9D38-A18629B564BC}" srcOrd="0" destOrd="0" presId="urn:microsoft.com/office/officeart/2005/8/layout/target3"/>
    <dgm:cxn modelId="{E9C12246-75F4-4736-BECE-D2D092FEC268}" srcId="{6161B8E3-3AC5-437A-9023-C87A334B5F0D}" destId="{87F68A3C-E388-424C-A6D6-80D7BD6EAEC2}" srcOrd="2" destOrd="0" parTransId="{48EB1255-676B-46DB-AAAE-5FBDCAF5C2EB}" sibTransId="{2978C2D4-38D4-49DB-962D-B3D94A7C7DBF}"/>
    <dgm:cxn modelId="{92E3B649-963B-4EAD-B36B-ABB1218F1433}" srcId="{87F68A3C-E388-424C-A6D6-80D7BD6EAEC2}" destId="{CE17F1FA-0C0A-4BD0-8EE6-E4F2107B164A}" srcOrd="0" destOrd="0" parTransId="{09DB5923-6BED-49F9-B510-DEA05B4890D8}" sibTransId="{44987A58-1B4F-49DD-89E7-B19B527C82DB}"/>
    <dgm:cxn modelId="{C564D856-E12A-4251-AAAC-6BB43A96EA5E}" type="presOf" srcId="{2DBA5E0A-A38C-4FC8-A1E3-6B62A9A54257}" destId="{F9A942DA-C962-4C0A-AFFA-EB87A413770C}" srcOrd="1" destOrd="0" presId="urn:microsoft.com/office/officeart/2005/8/layout/target3"/>
    <dgm:cxn modelId="{A60C092F-65E0-47F4-960E-0A09B7B5C6E8}" srcId="{140340CC-BB45-475D-A400-B68112CCF1F1}" destId="{48434746-9C63-41BF-B9ED-007E9F37C6A8}" srcOrd="0" destOrd="0" parTransId="{1AECDD0D-A3A1-48ED-9AD1-77413708AED8}" sibTransId="{4DAB727D-F403-455C-A35D-E89A6C233BA5}"/>
    <dgm:cxn modelId="{172E2C3D-CA99-474A-9D3B-E7E61DF389C1}" srcId="{2DBA5E0A-A38C-4FC8-A1E3-6B62A9A54257}" destId="{2A6BDA0D-A22C-41B8-8E05-C3784AA4C398}" srcOrd="2" destOrd="0" parTransId="{45F2B8C0-EF77-441A-9746-448E25B2A132}" sibTransId="{337A156E-44AE-485A-AF50-A3013D51FA46}"/>
    <dgm:cxn modelId="{778EBDFF-8B7B-477E-8394-FFBB94D829B8}" srcId="{2DBA5E0A-A38C-4FC8-A1E3-6B62A9A54257}" destId="{6140C782-39C9-49D9-8712-AB7E91A7E43A}" srcOrd="1" destOrd="0" parTransId="{9AD56EE4-B9BE-4E8D-A027-2EEA1D98634E}" sibTransId="{73AD3156-4222-48DC-A486-F93F67FD2918}"/>
    <dgm:cxn modelId="{C1A6F24D-7899-4A90-96DD-99FFD7A26BCF}" srcId="{6161B8E3-3AC5-437A-9023-C87A334B5F0D}" destId="{140340CC-BB45-475D-A400-B68112CCF1F1}" srcOrd="1" destOrd="0" parTransId="{17A714A5-82CC-4C23-948D-47462E9ABB60}" sibTransId="{9B675F1A-EA0F-4E7A-A338-C9F66974EE75}"/>
    <dgm:cxn modelId="{38055235-793D-4755-9A24-203F1F12BEC5}" type="presOf" srcId="{F87B31A2-D174-4944-897F-80D92D97882C}" destId="{B86EEBFA-12F9-46E8-95B9-057F14001D00}" srcOrd="0" destOrd="0" presId="urn:microsoft.com/office/officeart/2005/8/layout/target3"/>
    <dgm:cxn modelId="{3468C5E8-B3B3-447D-83E7-5761F2BD458B}" type="presOf" srcId="{87F68A3C-E388-424C-A6D6-80D7BD6EAEC2}" destId="{8EBC5D42-5698-41FB-ADB6-EC4E8D6BFD7B}" srcOrd="1" destOrd="0" presId="urn:microsoft.com/office/officeart/2005/8/layout/target3"/>
    <dgm:cxn modelId="{8A6BDB70-2151-43C9-B64A-D5759E818F65}" type="presOf" srcId="{D159DF8E-7D74-4C05-A336-8574E3F57CBD}" destId="{5FFE609B-956B-42FE-AD2C-730FAC4CDC71}" srcOrd="1" destOrd="0" presId="urn:microsoft.com/office/officeart/2005/8/layout/target3"/>
    <dgm:cxn modelId="{DC970942-89E8-4D40-92C2-F897FC66D93A}" type="presOf" srcId="{140340CC-BB45-475D-A400-B68112CCF1F1}" destId="{D80C2EBE-5274-41B9-8EED-CCD7F18EE329}" srcOrd="0" destOrd="0" presId="urn:microsoft.com/office/officeart/2005/8/layout/target3"/>
    <dgm:cxn modelId="{BDB611E2-F505-4490-81AB-71A9D9A7F03B}" srcId="{6161B8E3-3AC5-437A-9023-C87A334B5F0D}" destId="{2DBA5E0A-A38C-4FC8-A1E3-6B62A9A54257}" srcOrd="0" destOrd="0" parTransId="{9F092BD5-E9F8-42C1-B60B-C19CEF1794B1}" sibTransId="{84A4AA35-67BF-41B6-9FDE-C1E57C009846}"/>
    <dgm:cxn modelId="{8E38A3B4-3BE9-44CA-9DBB-73C46C61084A}" type="presOf" srcId="{87F68A3C-E388-424C-A6D6-80D7BD6EAEC2}" destId="{C85CE1FD-E5A0-4F22-92D3-EF91A4D10CF3}" srcOrd="0" destOrd="0" presId="urn:microsoft.com/office/officeart/2005/8/layout/target3"/>
    <dgm:cxn modelId="{198BC89D-BF10-4EED-AF55-C62C6C90483C}" srcId="{6161B8E3-3AC5-437A-9023-C87A334B5F0D}" destId="{D159DF8E-7D74-4C05-A336-8574E3F57CBD}" srcOrd="3" destOrd="0" parTransId="{FAB79578-01F7-4A9D-8A3E-D49405EE84B2}" sibTransId="{F58FBD7E-99CD-4C27-8869-D1A0CDB086B0}"/>
    <dgm:cxn modelId="{E93AFF72-C8E6-4E14-A31A-2C02CCF205BF}" type="presOf" srcId="{48434746-9C63-41BF-B9ED-007E9F37C6A8}" destId="{90A200C8-58F9-466F-94E6-E33FA43CB12E}" srcOrd="0" destOrd="0" presId="urn:microsoft.com/office/officeart/2005/8/layout/target3"/>
    <dgm:cxn modelId="{5917C84C-A39C-464F-AEC0-499C08A41A99}" type="presOf" srcId="{2A6BDA0D-A22C-41B8-8E05-C3784AA4C398}" destId="{B86EEBFA-12F9-46E8-95B9-057F14001D00}" srcOrd="0" destOrd="2" presId="urn:microsoft.com/office/officeart/2005/8/layout/target3"/>
    <dgm:cxn modelId="{29D86432-3F68-4218-86EC-8A304B3412C7}" type="presOf" srcId="{CE17F1FA-0C0A-4BD0-8EE6-E4F2107B164A}" destId="{EFE63A0A-EF15-4AEF-B339-CEF1A022B957}" srcOrd="0" destOrd="0" presId="urn:microsoft.com/office/officeart/2005/8/layout/target3"/>
    <dgm:cxn modelId="{88043645-6559-406D-80E5-5049F4A4F718}" type="presOf" srcId="{6140C782-39C9-49D9-8712-AB7E91A7E43A}" destId="{B86EEBFA-12F9-46E8-95B9-057F14001D00}" srcOrd="0" destOrd="1" presId="urn:microsoft.com/office/officeart/2005/8/layout/target3"/>
    <dgm:cxn modelId="{D759FF0B-28CA-4689-983A-38D33037121A}" type="presOf" srcId="{140340CC-BB45-475D-A400-B68112CCF1F1}" destId="{558CD017-266E-4228-B090-17A1D5F45F11}" srcOrd="1" destOrd="0" presId="urn:microsoft.com/office/officeart/2005/8/layout/target3"/>
    <dgm:cxn modelId="{1F82A0FC-6579-4C2E-97A9-CA5CBA35B517}" type="presParOf" srcId="{E1DBDBEE-F593-427A-A8DF-BDFCB0B12BD3}" destId="{9F120250-337E-45B0-BB30-45BA782B2D47}" srcOrd="0" destOrd="0" presId="urn:microsoft.com/office/officeart/2005/8/layout/target3"/>
    <dgm:cxn modelId="{B9ED33D7-C355-41EE-8370-736992522891}" type="presParOf" srcId="{E1DBDBEE-F593-427A-A8DF-BDFCB0B12BD3}" destId="{70AC19E3-16E6-4D59-B1A9-18C0C62BA2E6}" srcOrd="1" destOrd="0" presId="urn:microsoft.com/office/officeart/2005/8/layout/target3"/>
    <dgm:cxn modelId="{919F1192-3B29-4854-84B9-7DB255BFF36A}" type="presParOf" srcId="{E1DBDBEE-F593-427A-A8DF-BDFCB0B12BD3}" destId="{98C51FD8-0465-400F-9D38-A18629B564BC}" srcOrd="2" destOrd="0" presId="urn:microsoft.com/office/officeart/2005/8/layout/target3"/>
    <dgm:cxn modelId="{EAA6E148-5865-43A8-8A3C-D4D967E8F185}" type="presParOf" srcId="{E1DBDBEE-F593-427A-A8DF-BDFCB0B12BD3}" destId="{8A88894C-DB7A-4C62-9E29-201695DF265A}" srcOrd="3" destOrd="0" presId="urn:microsoft.com/office/officeart/2005/8/layout/target3"/>
    <dgm:cxn modelId="{69AB2864-F65D-416A-952C-AA67DAE2C9C0}" type="presParOf" srcId="{E1DBDBEE-F593-427A-A8DF-BDFCB0B12BD3}" destId="{CDF2D0BE-5B94-4C37-9668-88F5C1559EC0}" srcOrd="4" destOrd="0" presId="urn:microsoft.com/office/officeart/2005/8/layout/target3"/>
    <dgm:cxn modelId="{AEE7000A-4255-418D-890E-9242D7136B93}" type="presParOf" srcId="{E1DBDBEE-F593-427A-A8DF-BDFCB0B12BD3}" destId="{D80C2EBE-5274-41B9-8EED-CCD7F18EE329}" srcOrd="5" destOrd="0" presId="urn:microsoft.com/office/officeart/2005/8/layout/target3"/>
    <dgm:cxn modelId="{68E9FF10-FA61-4822-AD9F-4EC9D6250A59}" type="presParOf" srcId="{E1DBDBEE-F593-427A-A8DF-BDFCB0B12BD3}" destId="{82D4A5F1-9E1E-45DE-A9B5-B91FC189B0D1}" srcOrd="6" destOrd="0" presId="urn:microsoft.com/office/officeart/2005/8/layout/target3"/>
    <dgm:cxn modelId="{0DC5860D-D03B-415B-B160-6A64C5E6F854}" type="presParOf" srcId="{E1DBDBEE-F593-427A-A8DF-BDFCB0B12BD3}" destId="{47A091CB-FBCA-44B9-90AC-5D9E41A54676}" srcOrd="7" destOrd="0" presId="urn:microsoft.com/office/officeart/2005/8/layout/target3"/>
    <dgm:cxn modelId="{276B8367-3178-44AE-B198-13517B49160C}" type="presParOf" srcId="{E1DBDBEE-F593-427A-A8DF-BDFCB0B12BD3}" destId="{C85CE1FD-E5A0-4F22-92D3-EF91A4D10CF3}" srcOrd="8" destOrd="0" presId="urn:microsoft.com/office/officeart/2005/8/layout/target3"/>
    <dgm:cxn modelId="{7AD55B02-6E93-4B3F-B90A-FF8A154E75D7}" type="presParOf" srcId="{E1DBDBEE-F593-427A-A8DF-BDFCB0B12BD3}" destId="{E089F3FD-FECC-40BA-95F6-26FA493DD47B}" srcOrd="9" destOrd="0" presId="urn:microsoft.com/office/officeart/2005/8/layout/target3"/>
    <dgm:cxn modelId="{38295F34-E7A6-4979-80C0-D7673B510877}" type="presParOf" srcId="{E1DBDBEE-F593-427A-A8DF-BDFCB0B12BD3}" destId="{45ADD3BE-A018-43DB-8844-585A186AA580}" srcOrd="10" destOrd="0" presId="urn:microsoft.com/office/officeart/2005/8/layout/target3"/>
    <dgm:cxn modelId="{FA2DB720-22EF-4414-B657-BEBC9AB3CE74}" type="presParOf" srcId="{E1DBDBEE-F593-427A-A8DF-BDFCB0B12BD3}" destId="{961B5CC1-A619-4F51-A596-46AF28C82ED7}" srcOrd="11" destOrd="0" presId="urn:microsoft.com/office/officeart/2005/8/layout/target3"/>
    <dgm:cxn modelId="{E4270E1D-A321-4038-8C11-AF917DDD119B}" type="presParOf" srcId="{E1DBDBEE-F593-427A-A8DF-BDFCB0B12BD3}" destId="{F9A942DA-C962-4C0A-AFFA-EB87A413770C}" srcOrd="12" destOrd="0" presId="urn:microsoft.com/office/officeart/2005/8/layout/target3"/>
    <dgm:cxn modelId="{F6523AE4-0ECF-4831-8B13-0FD7019B1E97}" type="presParOf" srcId="{E1DBDBEE-F593-427A-A8DF-BDFCB0B12BD3}" destId="{B86EEBFA-12F9-46E8-95B9-057F14001D00}" srcOrd="13" destOrd="0" presId="urn:microsoft.com/office/officeart/2005/8/layout/target3"/>
    <dgm:cxn modelId="{EB954ED4-8DC5-473E-8341-67D574ECC2F8}" type="presParOf" srcId="{E1DBDBEE-F593-427A-A8DF-BDFCB0B12BD3}" destId="{558CD017-266E-4228-B090-17A1D5F45F11}" srcOrd="14" destOrd="0" presId="urn:microsoft.com/office/officeart/2005/8/layout/target3"/>
    <dgm:cxn modelId="{F426B85A-C226-472D-9292-40AA23F835CA}" type="presParOf" srcId="{E1DBDBEE-F593-427A-A8DF-BDFCB0B12BD3}" destId="{90A200C8-58F9-466F-94E6-E33FA43CB12E}" srcOrd="15" destOrd="0" presId="urn:microsoft.com/office/officeart/2005/8/layout/target3"/>
    <dgm:cxn modelId="{C44F0AFD-B31A-4436-B9AE-6C68AB73665E}" type="presParOf" srcId="{E1DBDBEE-F593-427A-A8DF-BDFCB0B12BD3}" destId="{8EBC5D42-5698-41FB-ADB6-EC4E8D6BFD7B}" srcOrd="16" destOrd="0" presId="urn:microsoft.com/office/officeart/2005/8/layout/target3"/>
    <dgm:cxn modelId="{8EA4A642-8DEC-46AC-9AC0-88E1B74172C6}" type="presParOf" srcId="{E1DBDBEE-F593-427A-A8DF-BDFCB0B12BD3}" destId="{EFE63A0A-EF15-4AEF-B339-CEF1A022B957}" srcOrd="17" destOrd="0" presId="urn:microsoft.com/office/officeart/2005/8/layout/target3"/>
    <dgm:cxn modelId="{7535FFF8-4319-4FCF-9DD0-661494097567}" type="presParOf" srcId="{E1DBDBEE-F593-427A-A8DF-BDFCB0B12BD3}" destId="{5FFE609B-956B-42FE-AD2C-730FAC4CDC71}" srcOrd="18" destOrd="0" presId="urn:microsoft.com/office/officeart/2005/8/layout/target3"/>
    <dgm:cxn modelId="{A632AD3A-092B-4E56-8BA4-23683D779BB5}" type="presParOf" srcId="{E1DBDBEE-F593-427A-A8DF-BDFCB0B12BD3}" destId="{69A9C9C3-F99B-4A66-9B1E-03A750B4E17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516ADC-482C-41F4-BF46-8347615596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9F43A07-9ED8-42F2-BD0A-7DD3F574F21D}">
      <dgm:prSet phldrT="[Текст]" custT="1"/>
      <dgm:spPr>
        <a:solidFill>
          <a:srgbClr val="DBEEFD"/>
        </a:solidFill>
        <a:ln>
          <a:solidFill>
            <a:srgbClr val="0070C0"/>
          </a:solidFill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Проблема объема памяти </a:t>
          </a:r>
          <a:endParaRPr lang="ru-RU" sz="3200" dirty="0"/>
        </a:p>
      </dgm:t>
    </dgm:pt>
    <dgm:pt modelId="{8292EB82-3086-4746-8AF2-BAD266D4D650}" type="parTrans" cxnId="{FD07917D-1375-43DC-B072-1A3A8CB188D2}">
      <dgm:prSet/>
      <dgm:spPr/>
      <dgm:t>
        <a:bodyPr/>
        <a:lstStyle/>
        <a:p>
          <a:endParaRPr lang="ru-RU"/>
        </a:p>
      </dgm:t>
    </dgm:pt>
    <dgm:pt modelId="{02C7892B-5076-4BF0-8CDB-B5D6AF981A94}" type="sibTrans" cxnId="{FD07917D-1375-43DC-B072-1A3A8CB188D2}">
      <dgm:prSet/>
      <dgm:spPr/>
      <dgm:t>
        <a:bodyPr/>
        <a:lstStyle/>
        <a:p>
          <a:endParaRPr lang="ru-RU"/>
        </a:p>
      </dgm:t>
    </dgm:pt>
    <dgm:pt modelId="{AACD684D-5899-431C-A949-48AF525EC156}">
      <dgm:prSet phldrT="[Текст]" custT="1"/>
      <dgm:spPr>
        <a:solidFill>
          <a:srgbClr val="84CBFC"/>
        </a:solidFill>
        <a:ln>
          <a:solidFill>
            <a:srgbClr val="002060"/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Проблема объема  вычислений</a:t>
          </a:r>
          <a:endParaRPr lang="ru-RU" sz="3200" dirty="0"/>
        </a:p>
      </dgm:t>
    </dgm:pt>
    <dgm:pt modelId="{E29F84E0-CF8D-47F1-8960-FD09EC248068}" type="parTrans" cxnId="{C71F6377-535F-413D-94B5-006B5D6881F7}">
      <dgm:prSet/>
      <dgm:spPr/>
      <dgm:t>
        <a:bodyPr/>
        <a:lstStyle/>
        <a:p>
          <a:endParaRPr lang="ru-RU"/>
        </a:p>
      </dgm:t>
    </dgm:pt>
    <dgm:pt modelId="{00953A47-14D8-4810-9713-F565A9F40078}" type="sibTrans" cxnId="{C71F6377-535F-413D-94B5-006B5D6881F7}">
      <dgm:prSet/>
      <dgm:spPr/>
      <dgm:t>
        <a:bodyPr/>
        <a:lstStyle/>
        <a:p>
          <a:endParaRPr lang="ru-RU"/>
        </a:p>
      </dgm:t>
    </dgm:pt>
    <dgm:pt modelId="{BB3516C2-A3C9-42F3-8237-B7F196799AC9}" type="pres">
      <dgm:prSet presAssocID="{4D516ADC-482C-41F4-BF46-834761559610}" presName="linearFlow" presStyleCnt="0">
        <dgm:presLayoutVars>
          <dgm:dir/>
          <dgm:resizeHandles val="exact"/>
        </dgm:presLayoutVars>
      </dgm:prSet>
      <dgm:spPr/>
    </dgm:pt>
    <dgm:pt modelId="{F8E8AD62-21AB-4A44-B41D-1CB0A5C3A5B9}" type="pres">
      <dgm:prSet presAssocID="{29F43A07-9ED8-42F2-BD0A-7DD3F574F21D}" presName="composite" presStyleCnt="0"/>
      <dgm:spPr/>
    </dgm:pt>
    <dgm:pt modelId="{6989E61B-14F5-45E6-A27B-51B55A0532FC}" type="pres">
      <dgm:prSet presAssocID="{29F43A07-9ED8-42F2-BD0A-7DD3F574F21D}" presName="imgShp" presStyleLbl="fgImgPlace1" presStyleIdx="0" presStyleCnt="2" custScaleX="54437" custScaleY="49502" custLinFactNeighborX="-12982" custLinFactNeighborY="-23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53BE196D-F85D-4FE7-8BDA-C54FEDBF26BC}" type="pres">
      <dgm:prSet presAssocID="{29F43A07-9ED8-42F2-BD0A-7DD3F574F21D}" presName="txShp" presStyleLbl="node1" presStyleIdx="0" presStyleCnt="2" custScaleX="117118" custScaleY="6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EC1B8-4B03-43C0-AB2B-A78BF140A1CA}" type="pres">
      <dgm:prSet presAssocID="{02C7892B-5076-4BF0-8CDB-B5D6AF981A94}" presName="spacing" presStyleCnt="0"/>
      <dgm:spPr/>
    </dgm:pt>
    <dgm:pt modelId="{48D6859F-AD1F-417F-B1AF-63268CECCEBB}" type="pres">
      <dgm:prSet presAssocID="{AACD684D-5899-431C-A949-48AF525EC156}" presName="composite" presStyleCnt="0"/>
      <dgm:spPr/>
    </dgm:pt>
    <dgm:pt modelId="{0FA965AE-613F-4196-8352-742627A7DBCA}" type="pres">
      <dgm:prSet presAssocID="{AACD684D-5899-431C-A949-48AF525EC156}" presName="imgShp" presStyleLbl="fgImgPlace1" presStyleIdx="1" presStyleCnt="2" custScaleX="56526" custScaleY="48280" custLinFactNeighborX="-1226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3836EF4C-074A-4911-85A7-015231DE8814}" type="pres">
      <dgm:prSet presAssocID="{AACD684D-5899-431C-A949-48AF525EC156}" presName="txShp" presStyleLbl="node1" presStyleIdx="1" presStyleCnt="2" custScaleX="119900" custScaleY="60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F6377-535F-413D-94B5-006B5D6881F7}" srcId="{4D516ADC-482C-41F4-BF46-834761559610}" destId="{AACD684D-5899-431C-A949-48AF525EC156}" srcOrd="1" destOrd="0" parTransId="{E29F84E0-CF8D-47F1-8960-FD09EC248068}" sibTransId="{00953A47-14D8-4810-9713-F565A9F40078}"/>
    <dgm:cxn modelId="{B7624779-7E30-49DE-A70F-B01DE2417D32}" type="presOf" srcId="{29F43A07-9ED8-42F2-BD0A-7DD3F574F21D}" destId="{53BE196D-F85D-4FE7-8BDA-C54FEDBF26BC}" srcOrd="0" destOrd="0" presId="urn:microsoft.com/office/officeart/2005/8/layout/vList3"/>
    <dgm:cxn modelId="{E80F8BE4-67B0-477E-AC5C-D9604C49E1DC}" type="presOf" srcId="{AACD684D-5899-431C-A949-48AF525EC156}" destId="{3836EF4C-074A-4911-85A7-015231DE8814}" srcOrd="0" destOrd="0" presId="urn:microsoft.com/office/officeart/2005/8/layout/vList3"/>
    <dgm:cxn modelId="{FD07917D-1375-43DC-B072-1A3A8CB188D2}" srcId="{4D516ADC-482C-41F4-BF46-834761559610}" destId="{29F43A07-9ED8-42F2-BD0A-7DD3F574F21D}" srcOrd="0" destOrd="0" parTransId="{8292EB82-3086-4746-8AF2-BAD266D4D650}" sibTransId="{02C7892B-5076-4BF0-8CDB-B5D6AF981A94}"/>
    <dgm:cxn modelId="{D4D68AE8-D3DC-41C2-9A06-331A83137152}" type="presOf" srcId="{4D516ADC-482C-41F4-BF46-834761559610}" destId="{BB3516C2-A3C9-42F3-8237-B7F196799AC9}" srcOrd="0" destOrd="0" presId="urn:microsoft.com/office/officeart/2005/8/layout/vList3"/>
    <dgm:cxn modelId="{8D57B224-935B-44D5-B696-FC1E5BAE59ED}" type="presParOf" srcId="{BB3516C2-A3C9-42F3-8237-B7F196799AC9}" destId="{F8E8AD62-21AB-4A44-B41D-1CB0A5C3A5B9}" srcOrd="0" destOrd="0" presId="urn:microsoft.com/office/officeart/2005/8/layout/vList3"/>
    <dgm:cxn modelId="{B7C997B5-3670-4D01-A71E-B224C72C3063}" type="presParOf" srcId="{F8E8AD62-21AB-4A44-B41D-1CB0A5C3A5B9}" destId="{6989E61B-14F5-45E6-A27B-51B55A0532FC}" srcOrd="0" destOrd="0" presId="urn:microsoft.com/office/officeart/2005/8/layout/vList3"/>
    <dgm:cxn modelId="{76FFB16C-2135-45A8-BF89-76C688AA2161}" type="presParOf" srcId="{F8E8AD62-21AB-4A44-B41D-1CB0A5C3A5B9}" destId="{53BE196D-F85D-4FE7-8BDA-C54FEDBF26BC}" srcOrd="1" destOrd="0" presId="urn:microsoft.com/office/officeart/2005/8/layout/vList3"/>
    <dgm:cxn modelId="{A4D6A09B-150D-4647-9963-34320117343C}" type="presParOf" srcId="{BB3516C2-A3C9-42F3-8237-B7F196799AC9}" destId="{848EC1B8-4B03-43C0-AB2B-A78BF140A1CA}" srcOrd="1" destOrd="0" presId="urn:microsoft.com/office/officeart/2005/8/layout/vList3"/>
    <dgm:cxn modelId="{E151D4FB-0B63-483E-BC79-E5270EC98200}" type="presParOf" srcId="{BB3516C2-A3C9-42F3-8237-B7F196799AC9}" destId="{48D6859F-AD1F-417F-B1AF-63268CECCEBB}" srcOrd="2" destOrd="0" presId="urn:microsoft.com/office/officeart/2005/8/layout/vList3"/>
    <dgm:cxn modelId="{B2D05F2A-D562-4E6E-869F-CF07655A1467}" type="presParOf" srcId="{48D6859F-AD1F-417F-B1AF-63268CECCEBB}" destId="{0FA965AE-613F-4196-8352-742627A7DBCA}" srcOrd="0" destOrd="0" presId="urn:microsoft.com/office/officeart/2005/8/layout/vList3"/>
    <dgm:cxn modelId="{E1942CC2-9B35-4205-8796-D8E3F767BD18}" type="presParOf" srcId="{48D6859F-AD1F-417F-B1AF-63268CECCEBB}" destId="{3836EF4C-074A-4911-85A7-015231DE88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070682-31D7-44D7-B0FF-F84B08BB2C56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accent1" phldr="1"/>
      <dgm:spPr/>
    </dgm:pt>
    <dgm:pt modelId="{93EF3461-893F-42FE-8734-1C127ECC4F29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Моделирование гамильтонианов</a:t>
          </a:r>
        </a:p>
      </dgm:t>
    </dgm:pt>
    <dgm:pt modelId="{B9961579-D5E2-41B8-94F7-190C7182A546}" type="parTrans" cxnId="{85EA4FAA-2BFC-42FC-B26C-0B49F1D152A9}">
      <dgm:prSet/>
      <dgm:spPr/>
      <dgm:t>
        <a:bodyPr/>
        <a:lstStyle/>
        <a:p>
          <a:endParaRPr lang="ru-RU"/>
        </a:p>
      </dgm:t>
    </dgm:pt>
    <dgm:pt modelId="{5B740456-DCE3-4008-A300-61500A7AB86B}" type="sibTrans" cxnId="{85EA4FAA-2BFC-42FC-B26C-0B49F1D152A9}">
      <dgm:prSet/>
      <dgm:spPr/>
      <dgm:t>
        <a:bodyPr/>
        <a:lstStyle/>
        <a:p>
          <a:endParaRPr lang="ru-RU"/>
        </a:p>
      </dgm:t>
    </dgm:pt>
    <dgm:pt modelId="{D7BAB115-6AF2-4F8B-B3DC-B156B892392D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Квантовые алгоритмы вычисления фазы</a:t>
          </a:r>
        </a:p>
      </dgm:t>
    </dgm:pt>
    <dgm:pt modelId="{0872942C-3810-4CFE-AA0C-108D93DB1CFD}" type="parTrans" cxnId="{F966542C-1E9F-46C9-8C9B-DD0A6B34185C}">
      <dgm:prSet/>
      <dgm:spPr/>
      <dgm:t>
        <a:bodyPr/>
        <a:lstStyle/>
        <a:p>
          <a:endParaRPr lang="ru-RU"/>
        </a:p>
      </dgm:t>
    </dgm:pt>
    <dgm:pt modelId="{15314B89-51C3-4361-9F68-0CF7B0A9408A}" type="sibTrans" cxnId="{F966542C-1E9F-46C9-8C9B-DD0A6B34185C}">
      <dgm:prSet/>
      <dgm:spPr/>
      <dgm:t>
        <a:bodyPr/>
        <a:lstStyle/>
        <a:p>
          <a:endParaRPr lang="ru-RU"/>
        </a:p>
      </dgm:t>
    </dgm:pt>
    <dgm:pt modelId="{970569C5-E68A-4449-A5D8-D396D605D7FC}">
      <dgm:prSet phldrT="[Текст]" custT="1"/>
      <dgm:spPr/>
      <dgm:t>
        <a:bodyPr/>
        <a:lstStyle/>
        <a:p>
          <a:r>
            <a:rPr lang="ru-RU" sz="1700" b="1" dirty="0">
              <a:latin typeface="Arial" panose="020B0604020202020204" pitchFamily="34" charset="0"/>
              <a:cs typeface="Arial" panose="020B0604020202020204" pitchFamily="34" charset="0"/>
            </a:rPr>
            <a:t>Вычисление собственных функций</a:t>
          </a:r>
        </a:p>
        <a:p>
          <a:r>
            <a:rPr lang="ru-RU" sz="1700" b="1" dirty="0">
              <a:latin typeface="Arial" panose="020B0604020202020204" pitchFamily="34" charset="0"/>
              <a:cs typeface="Arial" panose="020B0604020202020204" pitchFamily="34" charset="0"/>
            </a:rPr>
            <a:t> и собственных значений квантовых систем</a:t>
          </a:r>
        </a:p>
      </dgm:t>
    </dgm:pt>
    <dgm:pt modelId="{A29892D4-470A-4AF7-A0AC-9403D7901D1E}" type="parTrans" cxnId="{0657AC20-AF75-4A6C-8C3C-42B1883EEEB0}">
      <dgm:prSet/>
      <dgm:spPr/>
      <dgm:t>
        <a:bodyPr/>
        <a:lstStyle/>
        <a:p>
          <a:endParaRPr lang="ru-RU"/>
        </a:p>
      </dgm:t>
    </dgm:pt>
    <dgm:pt modelId="{48A4133F-FC0C-4A95-8A72-AD8DC116E666}" type="sibTrans" cxnId="{0657AC20-AF75-4A6C-8C3C-42B1883EEEB0}">
      <dgm:prSet/>
      <dgm:spPr/>
      <dgm:t>
        <a:bodyPr/>
        <a:lstStyle/>
        <a:p>
          <a:endParaRPr lang="ru-RU"/>
        </a:p>
      </dgm:t>
    </dgm:pt>
    <dgm:pt modelId="{51C878A0-4C15-4F1A-A67E-7CAD5770F0BF}" type="pres">
      <dgm:prSet presAssocID="{3F070682-31D7-44D7-B0FF-F84B08BB2C56}" presName="Name0" presStyleCnt="0">
        <dgm:presLayoutVars>
          <dgm:dir/>
          <dgm:resizeHandles val="exact"/>
        </dgm:presLayoutVars>
      </dgm:prSet>
      <dgm:spPr/>
    </dgm:pt>
    <dgm:pt modelId="{8BFF2E25-AA46-4A75-BCCF-226625A4E9C8}" type="pres">
      <dgm:prSet presAssocID="{3F070682-31D7-44D7-B0FF-F84B08BB2C56}" presName="vNodes" presStyleCnt="0"/>
      <dgm:spPr/>
    </dgm:pt>
    <dgm:pt modelId="{C6267ABA-6DC5-4FC7-AC94-90FC47A15217}" type="pres">
      <dgm:prSet presAssocID="{93EF3461-893F-42FE-8734-1C127ECC4F29}" presName="node" presStyleLbl="node1" presStyleIdx="0" presStyleCnt="3" custScaleX="26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67510-CD8C-4953-B31B-55857BC03F1D}" type="pres">
      <dgm:prSet presAssocID="{5B740456-DCE3-4008-A300-61500A7AB86B}" presName="spacerT" presStyleCnt="0"/>
      <dgm:spPr/>
    </dgm:pt>
    <dgm:pt modelId="{0C4746E6-B0F8-4E40-A828-1CCCB142454F}" type="pres">
      <dgm:prSet presAssocID="{5B740456-DCE3-4008-A300-61500A7AB86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EB1CF6B-EB04-4EDD-B121-8F7193F3607F}" type="pres">
      <dgm:prSet presAssocID="{5B740456-DCE3-4008-A300-61500A7AB86B}" presName="spacerB" presStyleCnt="0"/>
      <dgm:spPr/>
    </dgm:pt>
    <dgm:pt modelId="{81DA830F-37C7-421A-85DF-B50A7FFEF980}" type="pres">
      <dgm:prSet presAssocID="{D7BAB115-6AF2-4F8B-B3DC-B156B892392D}" presName="node" presStyleLbl="node1" presStyleIdx="1" presStyleCnt="3" custScaleX="278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54265-B18D-440D-84C3-72E70A251E26}" type="pres">
      <dgm:prSet presAssocID="{3F070682-31D7-44D7-B0FF-F84B08BB2C56}" presName="sibTransLast" presStyleLbl="sibTrans2D1" presStyleIdx="1" presStyleCnt="2" custLinFactNeighborX="-56493" custLinFactNeighborY="903"/>
      <dgm:spPr/>
      <dgm:t>
        <a:bodyPr/>
        <a:lstStyle/>
        <a:p>
          <a:endParaRPr lang="ru-RU"/>
        </a:p>
      </dgm:t>
    </dgm:pt>
    <dgm:pt modelId="{4EC660A5-3092-45DC-9DB6-B0A4D610562E}" type="pres">
      <dgm:prSet presAssocID="{3F070682-31D7-44D7-B0FF-F84B08BB2C5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064B77F-F50F-4ACF-9E93-7004857E3ED5}" type="pres">
      <dgm:prSet presAssocID="{3F070682-31D7-44D7-B0FF-F84B08BB2C56}" presName="lastNode" presStyleLbl="node1" presStyleIdx="2" presStyleCnt="3" custScaleX="137147" custScaleY="122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E5F054-DB84-48ED-BC48-95764512F793}" type="presOf" srcId="{93EF3461-893F-42FE-8734-1C127ECC4F29}" destId="{C6267ABA-6DC5-4FC7-AC94-90FC47A15217}" srcOrd="0" destOrd="0" presId="urn:microsoft.com/office/officeart/2005/8/layout/equation2"/>
    <dgm:cxn modelId="{11EC456C-3F55-48AD-A4D1-A76337192925}" type="presOf" srcId="{D7BAB115-6AF2-4F8B-B3DC-B156B892392D}" destId="{81DA830F-37C7-421A-85DF-B50A7FFEF980}" srcOrd="0" destOrd="0" presId="urn:microsoft.com/office/officeart/2005/8/layout/equation2"/>
    <dgm:cxn modelId="{B94EC2BE-8DC9-4FD5-B4B8-F5171BA1BBF1}" type="presOf" srcId="{15314B89-51C3-4361-9F68-0CF7B0A9408A}" destId="{4EC660A5-3092-45DC-9DB6-B0A4D610562E}" srcOrd="1" destOrd="0" presId="urn:microsoft.com/office/officeart/2005/8/layout/equation2"/>
    <dgm:cxn modelId="{F966542C-1E9F-46C9-8C9B-DD0A6B34185C}" srcId="{3F070682-31D7-44D7-B0FF-F84B08BB2C56}" destId="{D7BAB115-6AF2-4F8B-B3DC-B156B892392D}" srcOrd="1" destOrd="0" parTransId="{0872942C-3810-4CFE-AA0C-108D93DB1CFD}" sibTransId="{15314B89-51C3-4361-9F68-0CF7B0A9408A}"/>
    <dgm:cxn modelId="{85EA4FAA-2BFC-42FC-B26C-0B49F1D152A9}" srcId="{3F070682-31D7-44D7-B0FF-F84B08BB2C56}" destId="{93EF3461-893F-42FE-8734-1C127ECC4F29}" srcOrd="0" destOrd="0" parTransId="{B9961579-D5E2-41B8-94F7-190C7182A546}" sibTransId="{5B740456-DCE3-4008-A300-61500A7AB86B}"/>
    <dgm:cxn modelId="{2A5D25C5-2F79-4CCB-A9E1-A54168E65174}" type="presOf" srcId="{15314B89-51C3-4361-9F68-0CF7B0A9408A}" destId="{0C254265-B18D-440D-84C3-72E70A251E26}" srcOrd="0" destOrd="0" presId="urn:microsoft.com/office/officeart/2005/8/layout/equation2"/>
    <dgm:cxn modelId="{0657AC20-AF75-4A6C-8C3C-42B1883EEEB0}" srcId="{3F070682-31D7-44D7-B0FF-F84B08BB2C56}" destId="{970569C5-E68A-4449-A5D8-D396D605D7FC}" srcOrd="2" destOrd="0" parTransId="{A29892D4-470A-4AF7-A0AC-9403D7901D1E}" sibTransId="{48A4133F-FC0C-4A95-8A72-AD8DC116E666}"/>
    <dgm:cxn modelId="{8E2B8692-0C39-4B93-97F1-E1DCB301F596}" type="presOf" srcId="{5B740456-DCE3-4008-A300-61500A7AB86B}" destId="{0C4746E6-B0F8-4E40-A828-1CCCB142454F}" srcOrd="0" destOrd="0" presId="urn:microsoft.com/office/officeart/2005/8/layout/equation2"/>
    <dgm:cxn modelId="{1CFEBF90-EF8B-4608-8BD3-D5D5885C18DB}" type="presOf" srcId="{970569C5-E68A-4449-A5D8-D396D605D7FC}" destId="{8064B77F-F50F-4ACF-9E93-7004857E3ED5}" srcOrd="0" destOrd="0" presId="urn:microsoft.com/office/officeart/2005/8/layout/equation2"/>
    <dgm:cxn modelId="{4BD95B80-8BB7-4833-BF0A-BFEB51CA2C7B}" type="presOf" srcId="{3F070682-31D7-44D7-B0FF-F84B08BB2C56}" destId="{51C878A0-4C15-4F1A-A67E-7CAD5770F0BF}" srcOrd="0" destOrd="0" presId="urn:microsoft.com/office/officeart/2005/8/layout/equation2"/>
    <dgm:cxn modelId="{16C89D2D-9E35-44F3-8E05-C09EB15D4D0A}" type="presParOf" srcId="{51C878A0-4C15-4F1A-A67E-7CAD5770F0BF}" destId="{8BFF2E25-AA46-4A75-BCCF-226625A4E9C8}" srcOrd="0" destOrd="0" presId="urn:microsoft.com/office/officeart/2005/8/layout/equation2"/>
    <dgm:cxn modelId="{B63D75B5-2893-4754-B215-64B6A8CC8F21}" type="presParOf" srcId="{8BFF2E25-AA46-4A75-BCCF-226625A4E9C8}" destId="{C6267ABA-6DC5-4FC7-AC94-90FC47A15217}" srcOrd="0" destOrd="0" presId="urn:microsoft.com/office/officeart/2005/8/layout/equation2"/>
    <dgm:cxn modelId="{BEBBBAF3-DC64-4E7F-A088-990281838BE3}" type="presParOf" srcId="{8BFF2E25-AA46-4A75-BCCF-226625A4E9C8}" destId="{75667510-CD8C-4953-B31B-55857BC03F1D}" srcOrd="1" destOrd="0" presId="urn:microsoft.com/office/officeart/2005/8/layout/equation2"/>
    <dgm:cxn modelId="{932E7F17-BEB5-4030-8268-86DD80907374}" type="presParOf" srcId="{8BFF2E25-AA46-4A75-BCCF-226625A4E9C8}" destId="{0C4746E6-B0F8-4E40-A828-1CCCB142454F}" srcOrd="2" destOrd="0" presId="urn:microsoft.com/office/officeart/2005/8/layout/equation2"/>
    <dgm:cxn modelId="{62F756C0-30A8-4F74-B276-FD6EF7862157}" type="presParOf" srcId="{8BFF2E25-AA46-4A75-BCCF-226625A4E9C8}" destId="{1EB1CF6B-EB04-4EDD-B121-8F7193F3607F}" srcOrd="3" destOrd="0" presId="urn:microsoft.com/office/officeart/2005/8/layout/equation2"/>
    <dgm:cxn modelId="{DF0EF537-5572-4E36-9E0A-1E64190FBCE8}" type="presParOf" srcId="{8BFF2E25-AA46-4A75-BCCF-226625A4E9C8}" destId="{81DA830F-37C7-421A-85DF-B50A7FFEF980}" srcOrd="4" destOrd="0" presId="urn:microsoft.com/office/officeart/2005/8/layout/equation2"/>
    <dgm:cxn modelId="{5A038B46-EF62-4DAD-8D0A-2FB5A735A113}" type="presParOf" srcId="{51C878A0-4C15-4F1A-A67E-7CAD5770F0BF}" destId="{0C254265-B18D-440D-84C3-72E70A251E26}" srcOrd="1" destOrd="0" presId="urn:microsoft.com/office/officeart/2005/8/layout/equation2"/>
    <dgm:cxn modelId="{1F0F1E98-A826-4A4D-A4CE-E9BCDF582285}" type="presParOf" srcId="{0C254265-B18D-440D-84C3-72E70A251E26}" destId="{4EC660A5-3092-45DC-9DB6-B0A4D610562E}" srcOrd="0" destOrd="0" presId="urn:microsoft.com/office/officeart/2005/8/layout/equation2"/>
    <dgm:cxn modelId="{CA300E3A-F41E-47BC-B013-716392CE8C5B}" type="presParOf" srcId="{51C878A0-4C15-4F1A-A67E-7CAD5770F0BF}" destId="{8064B77F-F50F-4ACF-9E93-7004857E3ED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6868C1-9F6C-415B-9805-74C25710746B}" type="doc">
      <dgm:prSet loTypeId="urn:microsoft.com/office/officeart/2005/8/layout/bList2" loCatId="list" qsTypeId="urn:microsoft.com/office/officeart/2005/8/quickstyle/3d2" qsCatId="3D" csTypeId="urn:microsoft.com/office/officeart/2005/8/colors/accent5_3" csCatId="accent5" phldr="1"/>
      <dgm:spPr/>
    </dgm:pt>
    <dgm:pt modelId="{02537221-B5C4-4115-A3CD-133E654BFC0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CPU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BBA42-1B7F-434C-9413-A3EEC573CD2D}" type="parTrans" cxnId="{F62DDD15-FB51-4AE8-9BD2-3CBE22F105E7}">
      <dgm:prSet/>
      <dgm:spPr/>
      <dgm:t>
        <a:bodyPr/>
        <a:lstStyle/>
        <a:p>
          <a:endParaRPr lang="ru-RU"/>
        </a:p>
      </dgm:t>
    </dgm:pt>
    <dgm:pt modelId="{1F38554A-FBF0-4A76-BB32-33FC44B17F0E}" type="sibTrans" cxnId="{F62DDD15-FB51-4AE8-9BD2-3CBE22F105E7}">
      <dgm:prSet/>
      <dgm:spPr/>
      <dgm:t>
        <a:bodyPr/>
        <a:lstStyle/>
        <a:p>
          <a:endParaRPr lang="ru-RU"/>
        </a:p>
      </dgm:t>
    </dgm:pt>
    <dgm:pt modelId="{51DE4F02-9AB5-4EC3-A5DB-B0378E99F7B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GPU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444B6-CCEE-43B7-8EBD-47F9E74C8C27}" type="parTrans" cxnId="{1ACCB63E-E9B9-4CF1-9F09-05229C1993EA}">
      <dgm:prSet/>
      <dgm:spPr/>
      <dgm:t>
        <a:bodyPr/>
        <a:lstStyle/>
        <a:p>
          <a:endParaRPr lang="ru-RU"/>
        </a:p>
      </dgm:t>
    </dgm:pt>
    <dgm:pt modelId="{5A971CD7-3381-42CD-98AE-4D95AAE90168}" type="sibTrans" cxnId="{1ACCB63E-E9B9-4CF1-9F09-05229C1993EA}">
      <dgm:prSet/>
      <dgm:spPr/>
      <dgm:t>
        <a:bodyPr/>
        <a:lstStyle/>
        <a:p>
          <a:endParaRPr lang="ru-RU"/>
        </a:p>
      </dgm:t>
    </dgm:pt>
    <dgm:pt modelId="{87594F11-3ECF-4C58-A841-2EB8D1CC3B3F}">
      <dgm:prSet/>
      <dgm:spPr/>
      <dgm:t>
        <a:bodyPr/>
        <a:lstStyle/>
        <a:p>
          <a:pPr algn="ctr"/>
          <a:r>
            <a:rPr lang="en-US" dirty="0"/>
            <a:t>38 qubits</a:t>
          </a:r>
          <a:endParaRPr lang="ru-RU" dirty="0"/>
        </a:p>
      </dgm:t>
    </dgm:pt>
    <dgm:pt modelId="{CFBE6082-2817-4843-8F33-6CE881122DD2}" type="parTrans" cxnId="{46B87D30-4CA7-4900-9118-F4B40E5A8A78}">
      <dgm:prSet/>
      <dgm:spPr/>
      <dgm:t>
        <a:bodyPr/>
        <a:lstStyle/>
        <a:p>
          <a:endParaRPr lang="ru-RU"/>
        </a:p>
      </dgm:t>
    </dgm:pt>
    <dgm:pt modelId="{2E4CDA74-2A64-440B-B21F-9028C3AC37D9}" type="sibTrans" cxnId="{46B87D30-4CA7-4900-9118-F4B40E5A8A78}">
      <dgm:prSet/>
      <dgm:spPr/>
      <dgm:t>
        <a:bodyPr/>
        <a:lstStyle/>
        <a:p>
          <a:endParaRPr lang="ru-RU"/>
        </a:p>
      </dgm:t>
    </dgm:pt>
    <dgm:pt modelId="{94B602EA-995D-4D34-8111-B735E748A43F}">
      <dgm:prSet/>
      <dgm:spPr/>
      <dgm:t>
        <a:bodyPr/>
        <a:lstStyle/>
        <a:p>
          <a:pPr algn="l"/>
          <a:r>
            <a:rPr lang="en-US" dirty="0"/>
            <a:t>   </a:t>
          </a:r>
          <a:endParaRPr lang="ru-RU" dirty="0"/>
        </a:p>
      </dgm:t>
    </dgm:pt>
    <dgm:pt modelId="{5527520A-E41F-411D-B9F9-7E550F1660B7}" type="parTrans" cxnId="{ABC9B48F-27E8-47DA-9412-35A07F1F4C66}">
      <dgm:prSet/>
      <dgm:spPr/>
      <dgm:t>
        <a:bodyPr/>
        <a:lstStyle/>
        <a:p>
          <a:endParaRPr lang="ru-RU"/>
        </a:p>
      </dgm:t>
    </dgm:pt>
    <dgm:pt modelId="{D5FEFE90-CA75-4AFC-8E18-BC263EAE144F}" type="sibTrans" cxnId="{ABC9B48F-27E8-47DA-9412-35A07F1F4C66}">
      <dgm:prSet/>
      <dgm:spPr/>
      <dgm:t>
        <a:bodyPr/>
        <a:lstStyle/>
        <a:p>
          <a:endParaRPr lang="ru-RU"/>
        </a:p>
      </dgm:t>
    </dgm:pt>
    <dgm:pt modelId="{CDBBBAD8-C8D1-496D-B65C-B473827745F5}">
      <dgm:prSet/>
      <dgm:spPr/>
      <dgm:t>
        <a:bodyPr/>
        <a:lstStyle/>
        <a:p>
          <a:pPr algn="ctr"/>
          <a:r>
            <a:rPr lang="en-US" dirty="0"/>
            <a:t>34 qubits </a:t>
          </a:r>
          <a:endParaRPr lang="ru-RU" dirty="0"/>
        </a:p>
      </dgm:t>
    </dgm:pt>
    <dgm:pt modelId="{2AF1583D-EEDE-4D5B-9E47-C61518DC2ED9}" type="parTrans" cxnId="{B3A3F62E-C2E4-486D-A758-EBFD95864689}">
      <dgm:prSet/>
      <dgm:spPr/>
      <dgm:t>
        <a:bodyPr/>
        <a:lstStyle/>
        <a:p>
          <a:endParaRPr lang="ru-RU"/>
        </a:p>
      </dgm:t>
    </dgm:pt>
    <dgm:pt modelId="{7BB3F590-3D11-4EB6-896F-EE44A492ADC8}" type="sibTrans" cxnId="{B3A3F62E-C2E4-486D-A758-EBFD95864689}">
      <dgm:prSet/>
      <dgm:spPr/>
      <dgm:t>
        <a:bodyPr/>
        <a:lstStyle/>
        <a:p>
          <a:endParaRPr lang="ru-RU"/>
        </a:p>
      </dgm:t>
    </dgm:pt>
    <dgm:pt modelId="{645F667D-0AE0-44EC-B880-5C4CBBD75E4D}" type="pres">
      <dgm:prSet presAssocID="{656868C1-9F6C-415B-9805-74C25710746B}" presName="diagram" presStyleCnt="0">
        <dgm:presLayoutVars>
          <dgm:dir/>
          <dgm:animLvl val="lvl"/>
          <dgm:resizeHandles val="exact"/>
        </dgm:presLayoutVars>
      </dgm:prSet>
      <dgm:spPr/>
    </dgm:pt>
    <dgm:pt modelId="{5E5ABA5C-EB7C-437C-9A47-316D72F34272}" type="pres">
      <dgm:prSet presAssocID="{02537221-B5C4-4115-A3CD-133E654BFC0F}" presName="compNode" presStyleCnt="0"/>
      <dgm:spPr/>
    </dgm:pt>
    <dgm:pt modelId="{C775D7C5-4149-41D8-87C6-DA9D291F751A}" type="pres">
      <dgm:prSet presAssocID="{02537221-B5C4-4115-A3CD-133E654BFC0F}" presName="childRect" presStyleLbl="bgAcc1" presStyleIdx="0" presStyleCnt="2" custScaleY="97766" custLinFactNeighborX="361" custLinFactNeighborY="-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8943F-81D4-4DE5-8360-840CB873A280}" type="pres">
      <dgm:prSet presAssocID="{02537221-B5C4-4115-A3CD-133E654BFC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D883B-CD07-4C19-9548-95D4794F1A0E}" type="pres">
      <dgm:prSet presAssocID="{02537221-B5C4-4115-A3CD-133E654BFC0F}" presName="parentRect" presStyleLbl="alignNode1" presStyleIdx="0" presStyleCnt="2" custScaleX="99809" custScaleY="119396" custLinFactY="-129031" custLinFactNeighborX="882" custLinFactNeighborY="-200000"/>
      <dgm:spPr/>
      <dgm:t>
        <a:bodyPr/>
        <a:lstStyle/>
        <a:p>
          <a:endParaRPr lang="ru-RU"/>
        </a:p>
      </dgm:t>
    </dgm:pt>
    <dgm:pt modelId="{E8550509-38AB-4BE6-B476-6509089D23A4}" type="pres">
      <dgm:prSet presAssocID="{02537221-B5C4-4115-A3CD-133E654BFC0F}" presName="adorn" presStyleLbl="fgAccFollowNode1" presStyleIdx="0" presStyleCnt="2" custFlipVert="1" custFlipHor="1" custScaleX="41712" custScaleY="40496" custLinFactX="-59258" custLinFactY="-100000" custLinFactNeighborX="-100000" custLinFactNeighborY="-114008"/>
      <dgm:spPr>
        <a:solidFill>
          <a:schemeClr val="bg1">
            <a:alpha val="90000"/>
          </a:schemeClr>
        </a:solidFill>
        <a:scene3d>
          <a:camera prst="orthographicFront"/>
          <a:lightRig rig="threePt" dir="t">
            <a:rot lat="0" lon="0" rev="7500000"/>
          </a:lightRig>
        </a:scene3d>
      </dgm:spPr>
    </dgm:pt>
    <dgm:pt modelId="{2BA889F9-EA4D-4D78-8C92-690372C57513}" type="pres">
      <dgm:prSet presAssocID="{1F38554A-FBF0-4A76-BB32-33FC44B17F0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98EF8AE-2569-4173-9B9B-D25EB486DF98}" type="pres">
      <dgm:prSet presAssocID="{51DE4F02-9AB5-4EC3-A5DB-B0378E99F7B9}" presName="compNode" presStyleCnt="0"/>
      <dgm:spPr/>
    </dgm:pt>
    <dgm:pt modelId="{EB8BD3F1-E3CF-4402-8D31-D9EF05608B41}" type="pres">
      <dgm:prSet presAssocID="{51DE4F02-9AB5-4EC3-A5DB-B0378E99F7B9}" presName="childRect" presStyleLbl="bgAcc1" presStyleIdx="1" presStyleCnt="2" custScaleY="141008" custLinFactX="5676" custLinFactY="-3343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C5AA1-600C-4447-8CAE-6A3D07026F11}" type="pres">
      <dgm:prSet presAssocID="{51DE4F02-9AB5-4EC3-A5DB-B0378E99F7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69242-0D50-4ACC-955A-9E0F56851B78}" type="pres">
      <dgm:prSet presAssocID="{51DE4F02-9AB5-4EC3-A5DB-B0378E99F7B9}" presName="parentRect" presStyleLbl="alignNode1" presStyleIdx="1" presStyleCnt="2" custScaleY="110990" custLinFactY="-151316" custLinFactNeighborX="4170" custLinFactNeighborY="-200000"/>
      <dgm:spPr/>
      <dgm:t>
        <a:bodyPr/>
        <a:lstStyle/>
        <a:p>
          <a:endParaRPr lang="ru-RU"/>
        </a:p>
      </dgm:t>
    </dgm:pt>
    <dgm:pt modelId="{2895F712-0A44-4D2B-803E-68C9AD97C2F1}" type="pres">
      <dgm:prSet presAssocID="{51DE4F02-9AB5-4EC3-A5DB-B0378E99F7B9}" presName="adorn" presStyleLbl="fgAccFollowNode1" presStyleIdx="1" presStyleCnt="2" custFlipHor="1" custScaleX="45339" custScaleY="44507" custLinFactX="-68311" custLinFactY="-100000" custLinFactNeighborX="-100000" custLinFactNeighborY="-121145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</dgm:spPr>
    </dgm:pt>
  </dgm:ptLst>
  <dgm:cxnLst>
    <dgm:cxn modelId="{6AA23F19-28AC-4CF6-A2AF-6BB7CBD6687F}" type="presOf" srcId="{02537221-B5C4-4115-A3CD-133E654BFC0F}" destId="{2EA8943F-81D4-4DE5-8360-840CB873A280}" srcOrd="0" destOrd="0" presId="urn:microsoft.com/office/officeart/2005/8/layout/bList2"/>
    <dgm:cxn modelId="{A3E852C7-81F2-492F-A11E-BE0542297A03}" type="presOf" srcId="{51DE4F02-9AB5-4EC3-A5DB-B0378E99F7B9}" destId="{EAD69242-0D50-4ACC-955A-9E0F56851B78}" srcOrd="1" destOrd="0" presId="urn:microsoft.com/office/officeart/2005/8/layout/bList2"/>
    <dgm:cxn modelId="{366CDFEC-6B8F-471C-AAD6-A7A0F3CC3E56}" type="presOf" srcId="{94B602EA-995D-4D34-8111-B735E748A43F}" destId="{EB8BD3F1-E3CF-4402-8D31-D9EF05608B41}" srcOrd="0" destOrd="0" presId="urn:microsoft.com/office/officeart/2005/8/layout/bList2"/>
    <dgm:cxn modelId="{1ACCB63E-E9B9-4CF1-9F09-05229C1993EA}" srcId="{656868C1-9F6C-415B-9805-74C25710746B}" destId="{51DE4F02-9AB5-4EC3-A5DB-B0378E99F7B9}" srcOrd="1" destOrd="0" parTransId="{D98444B6-CCEE-43B7-8EBD-47F9E74C8C27}" sibTransId="{5A971CD7-3381-42CD-98AE-4D95AAE90168}"/>
    <dgm:cxn modelId="{0858FD8A-898A-4755-9853-8B3808719F7C}" type="presOf" srcId="{02537221-B5C4-4115-A3CD-133E654BFC0F}" destId="{A49D883B-CD07-4C19-9548-95D4794F1A0E}" srcOrd="1" destOrd="0" presId="urn:microsoft.com/office/officeart/2005/8/layout/bList2"/>
    <dgm:cxn modelId="{46B87D30-4CA7-4900-9118-F4B40E5A8A78}" srcId="{02537221-B5C4-4115-A3CD-133E654BFC0F}" destId="{87594F11-3ECF-4C58-A841-2EB8D1CC3B3F}" srcOrd="0" destOrd="0" parTransId="{CFBE6082-2817-4843-8F33-6CE881122DD2}" sibTransId="{2E4CDA74-2A64-440B-B21F-9028C3AC37D9}"/>
    <dgm:cxn modelId="{A7AB18F8-08F7-4323-A5AB-A58963DE6AF1}" type="presOf" srcId="{CDBBBAD8-C8D1-496D-B65C-B473827745F5}" destId="{EB8BD3F1-E3CF-4402-8D31-D9EF05608B41}" srcOrd="0" destOrd="1" presId="urn:microsoft.com/office/officeart/2005/8/layout/bList2"/>
    <dgm:cxn modelId="{B3A3F62E-C2E4-486D-A758-EBFD95864689}" srcId="{51DE4F02-9AB5-4EC3-A5DB-B0378E99F7B9}" destId="{CDBBBAD8-C8D1-496D-B65C-B473827745F5}" srcOrd="1" destOrd="0" parTransId="{2AF1583D-EEDE-4D5B-9E47-C61518DC2ED9}" sibTransId="{7BB3F590-3D11-4EB6-896F-EE44A492ADC8}"/>
    <dgm:cxn modelId="{589305BF-59F0-4214-A642-5F926FECA262}" type="presOf" srcId="{656868C1-9F6C-415B-9805-74C25710746B}" destId="{645F667D-0AE0-44EC-B880-5C4CBBD75E4D}" srcOrd="0" destOrd="0" presId="urn:microsoft.com/office/officeart/2005/8/layout/bList2"/>
    <dgm:cxn modelId="{F62DDD15-FB51-4AE8-9BD2-3CBE22F105E7}" srcId="{656868C1-9F6C-415B-9805-74C25710746B}" destId="{02537221-B5C4-4115-A3CD-133E654BFC0F}" srcOrd="0" destOrd="0" parTransId="{18ABBA42-1B7F-434C-9413-A3EEC573CD2D}" sibTransId="{1F38554A-FBF0-4A76-BB32-33FC44B17F0E}"/>
    <dgm:cxn modelId="{33083527-D0D6-4AB9-B2FE-123D104714DB}" type="presOf" srcId="{1F38554A-FBF0-4A76-BB32-33FC44B17F0E}" destId="{2BA889F9-EA4D-4D78-8C92-690372C57513}" srcOrd="0" destOrd="0" presId="urn:microsoft.com/office/officeart/2005/8/layout/bList2"/>
    <dgm:cxn modelId="{ABC9B48F-27E8-47DA-9412-35A07F1F4C66}" srcId="{51DE4F02-9AB5-4EC3-A5DB-B0378E99F7B9}" destId="{94B602EA-995D-4D34-8111-B735E748A43F}" srcOrd="0" destOrd="0" parTransId="{5527520A-E41F-411D-B9F9-7E550F1660B7}" sibTransId="{D5FEFE90-CA75-4AFC-8E18-BC263EAE144F}"/>
    <dgm:cxn modelId="{B6AA3ECE-ED17-46B8-A698-BD70635EF3A2}" type="presOf" srcId="{51DE4F02-9AB5-4EC3-A5DB-B0378E99F7B9}" destId="{BF3C5AA1-600C-4447-8CAE-6A3D07026F11}" srcOrd="0" destOrd="0" presId="urn:microsoft.com/office/officeart/2005/8/layout/bList2"/>
    <dgm:cxn modelId="{531D8A03-9795-4904-9B3D-98E41D9B5B36}" type="presOf" srcId="{87594F11-3ECF-4C58-A841-2EB8D1CC3B3F}" destId="{C775D7C5-4149-41D8-87C6-DA9D291F751A}" srcOrd="0" destOrd="0" presId="urn:microsoft.com/office/officeart/2005/8/layout/bList2"/>
    <dgm:cxn modelId="{B0012D81-CD38-4282-9BE0-8404C7A0D37D}" type="presParOf" srcId="{645F667D-0AE0-44EC-B880-5C4CBBD75E4D}" destId="{5E5ABA5C-EB7C-437C-9A47-316D72F34272}" srcOrd="0" destOrd="0" presId="urn:microsoft.com/office/officeart/2005/8/layout/bList2"/>
    <dgm:cxn modelId="{F0AA16F9-5E26-49D7-8FCF-AB42C3270C24}" type="presParOf" srcId="{5E5ABA5C-EB7C-437C-9A47-316D72F34272}" destId="{C775D7C5-4149-41D8-87C6-DA9D291F751A}" srcOrd="0" destOrd="0" presId="urn:microsoft.com/office/officeart/2005/8/layout/bList2"/>
    <dgm:cxn modelId="{0C04B8FF-82D8-40FF-A7B4-7DD9C76883BD}" type="presParOf" srcId="{5E5ABA5C-EB7C-437C-9A47-316D72F34272}" destId="{2EA8943F-81D4-4DE5-8360-840CB873A280}" srcOrd="1" destOrd="0" presId="urn:microsoft.com/office/officeart/2005/8/layout/bList2"/>
    <dgm:cxn modelId="{A6616AEF-7387-4FF8-9EC9-3CA1255435E6}" type="presParOf" srcId="{5E5ABA5C-EB7C-437C-9A47-316D72F34272}" destId="{A49D883B-CD07-4C19-9548-95D4794F1A0E}" srcOrd="2" destOrd="0" presId="urn:microsoft.com/office/officeart/2005/8/layout/bList2"/>
    <dgm:cxn modelId="{38E133D7-02AA-4820-BBB9-3C9EC3BFF5E3}" type="presParOf" srcId="{5E5ABA5C-EB7C-437C-9A47-316D72F34272}" destId="{E8550509-38AB-4BE6-B476-6509089D23A4}" srcOrd="3" destOrd="0" presId="urn:microsoft.com/office/officeart/2005/8/layout/bList2"/>
    <dgm:cxn modelId="{6AFFDD7A-3C29-446A-A2F6-D5E3E09D6A39}" type="presParOf" srcId="{645F667D-0AE0-44EC-B880-5C4CBBD75E4D}" destId="{2BA889F9-EA4D-4D78-8C92-690372C57513}" srcOrd="1" destOrd="0" presId="urn:microsoft.com/office/officeart/2005/8/layout/bList2"/>
    <dgm:cxn modelId="{CC4EB319-9DD6-4890-93B1-853AFA13DF0B}" type="presParOf" srcId="{645F667D-0AE0-44EC-B880-5C4CBBD75E4D}" destId="{798EF8AE-2569-4173-9B9B-D25EB486DF98}" srcOrd="2" destOrd="0" presId="urn:microsoft.com/office/officeart/2005/8/layout/bList2"/>
    <dgm:cxn modelId="{73FEF4AC-85DA-47BD-8C4E-0BF9BAC326BC}" type="presParOf" srcId="{798EF8AE-2569-4173-9B9B-D25EB486DF98}" destId="{EB8BD3F1-E3CF-4402-8D31-D9EF05608B41}" srcOrd="0" destOrd="0" presId="urn:microsoft.com/office/officeart/2005/8/layout/bList2"/>
    <dgm:cxn modelId="{63FD08A8-73EB-453B-A997-B87EF67D1693}" type="presParOf" srcId="{798EF8AE-2569-4173-9B9B-D25EB486DF98}" destId="{BF3C5AA1-600C-4447-8CAE-6A3D07026F11}" srcOrd="1" destOrd="0" presId="urn:microsoft.com/office/officeart/2005/8/layout/bList2"/>
    <dgm:cxn modelId="{2D4C8F6F-762B-4A71-AA0D-D636C6D806B4}" type="presParOf" srcId="{798EF8AE-2569-4173-9B9B-D25EB486DF98}" destId="{EAD69242-0D50-4ACC-955A-9E0F56851B78}" srcOrd="2" destOrd="0" presId="urn:microsoft.com/office/officeart/2005/8/layout/bList2"/>
    <dgm:cxn modelId="{97791735-E43D-47EB-B292-C6034FA2AF2D}" type="presParOf" srcId="{798EF8AE-2569-4173-9B9B-D25EB486DF98}" destId="{2895F712-0A44-4D2B-803E-68C9AD97C2F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25110-191D-4D30-BD0A-E3E1AB39C82F}">
      <dsp:nvSpPr>
        <dsp:cNvPr id="0" name=""/>
        <dsp:cNvSpPr/>
      </dsp:nvSpPr>
      <dsp:spPr>
        <a:xfrm rot="5400000">
          <a:off x="6119295" y="-3576645"/>
          <a:ext cx="742847" cy="8300187"/>
        </a:xfrm>
        <a:prstGeom prst="round2Same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Юрий Манин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Ричард </a:t>
          </a:r>
          <a:r>
            <a:rPr lang="ru-RU" sz="2000" kern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Фейнман</a:t>
          </a:r>
          <a:endParaRPr lang="ru-RU" sz="2000" kern="12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40626" y="238287"/>
        <a:ext cx="8263924" cy="670321"/>
      </dsp:txXfrm>
    </dsp:sp>
    <dsp:sp modelId="{AA33FA89-5CC0-4D62-A64B-3822E42BB650}">
      <dsp:nvSpPr>
        <dsp:cNvPr id="0" name=""/>
        <dsp:cNvSpPr/>
      </dsp:nvSpPr>
      <dsp:spPr>
        <a:xfrm>
          <a:off x="0" y="24391"/>
          <a:ext cx="2469388" cy="1213781"/>
        </a:xfrm>
        <a:prstGeom prst="roundRect">
          <a:avLst/>
        </a:prstGeom>
        <a:solidFill>
          <a:srgbClr val="DFEFFD"/>
        </a:solidFill>
        <a:ln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1980-1981</a:t>
          </a:r>
        </a:p>
      </dsp:txBody>
      <dsp:txXfrm>
        <a:off x="59252" y="83643"/>
        <a:ext cx="2350884" cy="1095277"/>
      </dsp:txXfrm>
    </dsp:sp>
    <dsp:sp modelId="{C11549B7-C1B5-404B-AF19-B3169FF070AC}">
      <dsp:nvSpPr>
        <dsp:cNvPr id="0" name=""/>
        <dsp:cNvSpPr/>
      </dsp:nvSpPr>
      <dsp:spPr>
        <a:xfrm rot="5400000">
          <a:off x="5605675" y="-1824168"/>
          <a:ext cx="1839731" cy="8235876"/>
        </a:xfrm>
        <a:prstGeom prst="round2SameRect">
          <a:avLst/>
        </a:prstGeom>
        <a:noFill/>
        <a:ln w="63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Квантовый алгоритм факторизации чисел</a:t>
          </a:r>
          <a:endParaRPr lang="ru-RU" sz="1800" kern="12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Точное решение молекулярного уравнения Шредингера для молекул </a:t>
          </a:r>
          <a:r>
            <a:rPr lang="ru-RU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LiH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и H</a:t>
          </a:r>
          <a:r>
            <a:rPr lang="ru-RU" sz="1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Google 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смоделировал молекулу водорода на 9 </a:t>
          </a:r>
          <a:r>
            <a:rPr lang="ru-RU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кубитном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компьютере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IBM </a:t>
          </a:r>
          <a:r>
            <a:rPr lang="ru-RU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смоделировала гидрид бериллия 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BeH2 (</a:t>
          </a:r>
          <a:r>
            <a:rPr lang="ru-RU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три атома)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Достижение «квантового превосходства» </a:t>
          </a:r>
          <a:r>
            <a:rPr lang="en-US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Google</a:t>
          </a:r>
          <a:endParaRPr lang="ru-RU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07603" y="1463712"/>
        <a:ext cx="8146068" cy="1660115"/>
      </dsp:txXfrm>
    </dsp:sp>
    <dsp:sp modelId="{AE01243C-F3A1-4EB6-9618-09CDA615F58A}">
      <dsp:nvSpPr>
        <dsp:cNvPr id="0" name=""/>
        <dsp:cNvSpPr/>
      </dsp:nvSpPr>
      <dsp:spPr>
        <a:xfrm>
          <a:off x="18603" y="1312566"/>
          <a:ext cx="2525328" cy="1979137"/>
        </a:xfrm>
        <a:prstGeom prst="roundRect">
          <a:avLst/>
        </a:prstGeom>
        <a:solidFill>
          <a:srgbClr val="DBEEFD"/>
        </a:solidFill>
        <a:ln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2005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</a:t>
          </a: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sp:txBody>
      <dsp:txXfrm>
        <a:off x="115217" y="1409180"/>
        <a:ext cx="2332100" cy="1785909"/>
      </dsp:txXfrm>
    </dsp:sp>
    <dsp:sp modelId="{DA7D6FCA-81AB-4C61-B1DD-D66060DC700C}">
      <dsp:nvSpPr>
        <dsp:cNvPr id="0" name=""/>
        <dsp:cNvSpPr/>
      </dsp:nvSpPr>
      <dsp:spPr>
        <a:xfrm rot="5400000">
          <a:off x="5489255" y="431424"/>
          <a:ext cx="2001114" cy="8206021"/>
        </a:xfrm>
        <a:prstGeom prst="round2SameRect">
          <a:avLst/>
        </a:prstGeom>
        <a:noFill/>
        <a:ln w="63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Первый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2-х </a:t>
          </a:r>
          <a:r>
            <a:rPr lang="ru-RU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кубитный</a:t>
          </a: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квантовый компьютер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IBM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	</a:t>
          </a: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 </a:t>
          </a:r>
          <a:r>
            <a:rPr lang="ru-RU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кубитный</a:t>
          </a: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компьютер в облаке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Google     	</a:t>
          </a: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72-х </a:t>
          </a:r>
          <a:r>
            <a:rPr lang="ru-RU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кубитный</a:t>
          </a: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компьютер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IBM       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	</a:t>
          </a:r>
          <a:r>
            <a: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127 </a:t>
          </a:r>
          <a:r>
            <a:rPr lang="ru-RU" sz="200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кубитный</a:t>
          </a:r>
          <a:r>
            <a: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процессор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IBM       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1121-кубитный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процессор…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2386802" y="3631563"/>
        <a:ext cx="8108335" cy="1805742"/>
      </dsp:txXfrm>
    </dsp:sp>
    <dsp:sp modelId="{94248FAC-8886-4520-93F5-DA2ED82B8E6C}">
      <dsp:nvSpPr>
        <dsp:cNvPr id="0" name=""/>
        <dsp:cNvSpPr/>
      </dsp:nvSpPr>
      <dsp:spPr>
        <a:xfrm>
          <a:off x="13" y="3463041"/>
          <a:ext cx="2557276" cy="2122983"/>
        </a:xfrm>
        <a:prstGeom prst="roundRect">
          <a:avLst/>
        </a:prstGeom>
        <a:solidFill>
          <a:srgbClr val="DBEEFD"/>
        </a:solidFill>
        <a:ln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   2023…</a:t>
          </a:r>
        </a:p>
      </dsp:txBody>
      <dsp:txXfrm>
        <a:off x="103648" y="3566676"/>
        <a:ext cx="2350006" cy="1915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9EF43-0C92-4DA5-801B-EB8D972E325A}">
      <dsp:nvSpPr>
        <dsp:cNvPr id="0" name=""/>
        <dsp:cNvSpPr/>
      </dsp:nvSpPr>
      <dsp:spPr>
        <a:xfrm>
          <a:off x="0" y="0"/>
          <a:ext cx="712231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B24DB-E16B-4C99-B85A-B919EC0135C1}">
      <dsp:nvSpPr>
        <dsp:cNvPr id="0" name=""/>
        <dsp:cNvSpPr/>
      </dsp:nvSpPr>
      <dsp:spPr>
        <a:xfrm>
          <a:off x="523536" y="29400"/>
          <a:ext cx="5428192" cy="1261154"/>
        </a:xfrm>
        <a:prstGeom prst="roundRect">
          <a:avLst/>
        </a:prstGeom>
        <a:solidFill>
          <a:srgbClr val="DBEEF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8445" tIns="0" rIns="18844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Универсальные квантовые устройства (до 127 </a:t>
          </a:r>
          <a:r>
            <a:rPr lang="ru-RU" sz="24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кубитов</a:t>
          </a:r>
          <a:r>
            <a:rPr lang="ru-RU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585100" y="90964"/>
        <a:ext cx="5305064" cy="1138026"/>
      </dsp:txXfrm>
    </dsp:sp>
    <dsp:sp modelId="{FDA83C20-B759-43F5-ADAF-6DDA070639E4}">
      <dsp:nvSpPr>
        <dsp:cNvPr id="0" name=""/>
        <dsp:cNvSpPr/>
      </dsp:nvSpPr>
      <dsp:spPr>
        <a:xfrm>
          <a:off x="0" y="2068511"/>
          <a:ext cx="712231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77181-7413-452A-A453-90E091263911}">
      <dsp:nvSpPr>
        <dsp:cNvPr id="0" name=""/>
        <dsp:cNvSpPr/>
      </dsp:nvSpPr>
      <dsp:spPr>
        <a:xfrm>
          <a:off x="588331" y="1708407"/>
          <a:ext cx="5409646" cy="1405401"/>
        </a:xfrm>
        <a:prstGeom prst="roundRect">
          <a:avLst/>
        </a:prstGeom>
        <a:gradFill rotWithShape="0">
          <a:gsLst>
            <a:gs pos="0">
              <a:srgbClr val="DBEEFD"/>
            </a:gs>
            <a:gs pos="9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8445" tIns="0" rIns="18844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Квантовые симуляторы ограниченной универсальности</a:t>
          </a:r>
        </a:p>
      </dsp:txBody>
      <dsp:txXfrm>
        <a:off x="656937" y="1777013"/>
        <a:ext cx="5272434" cy="1268189"/>
      </dsp:txXfrm>
    </dsp:sp>
    <dsp:sp modelId="{BF32FE71-E368-4694-AA97-8A720F89B425}">
      <dsp:nvSpPr>
        <dsp:cNvPr id="0" name=""/>
        <dsp:cNvSpPr/>
      </dsp:nvSpPr>
      <dsp:spPr>
        <a:xfrm>
          <a:off x="0" y="3131565"/>
          <a:ext cx="712231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F43D1-44F0-474C-90DF-8696AE2A0CA5}">
      <dsp:nvSpPr>
        <dsp:cNvPr id="0" name=""/>
        <dsp:cNvSpPr/>
      </dsp:nvSpPr>
      <dsp:spPr>
        <a:xfrm>
          <a:off x="547396" y="3514367"/>
          <a:ext cx="5538125" cy="1366733"/>
        </a:xfrm>
        <a:prstGeom prst="roundRect">
          <a:avLst/>
        </a:prstGeom>
        <a:solidFill>
          <a:srgbClr val="DBEEFD"/>
        </a:solidFill>
        <a:ln w="1270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8445" tIns="0" rIns="18844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Некогерентные процессоры с большим количеством </a:t>
          </a:r>
          <a:r>
            <a:rPr lang="ru-RU" sz="2000" b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кубитов</a:t>
          </a:r>
          <a:r>
            <a:rPr lang="ru-RU" sz="2000" b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b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D-Wave, &gt;5000 </a:t>
          </a:r>
          <a:r>
            <a:rPr lang="ru-RU" sz="2000" b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кубитов</a:t>
          </a:r>
          <a:r>
            <a:rPr lang="ru-RU" sz="2000" b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ru-RU" sz="20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4114" y="3581085"/>
        <a:ext cx="5404689" cy="1233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13822-6BDC-4BAB-8166-FE5EEC8EA66B}">
      <dsp:nvSpPr>
        <dsp:cNvPr id="0" name=""/>
        <dsp:cNvSpPr/>
      </dsp:nvSpPr>
      <dsp:spPr>
        <a:xfrm>
          <a:off x="1086703" y="485167"/>
          <a:ext cx="3971239" cy="137915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03C55-7EEB-4CB3-93CC-E54C5D2AA6CB}">
      <dsp:nvSpPr>
        <dsp:cNvPr id="0" name=""/>
        <dsp:cNvSpPr/>
      </dsp:nvSpPr>
      <dsp:spPr>
        <a:xfrm>
          <a:off x="2693670" y="3862259"/>
          <a:ext cx="769620" cy="492556"/>
        </a:xfrm>
        <a:prstGeom prst="downArrow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67291-C272-48C1-B82D-E92F82B1A95B}">
      <dsp:nvSpPr>
        <dsp:cNvPr id="0" name=""/>
        <dsp:cNvSpPr/>
      </dsp:nvSpPr>
      <dsp:spPr>
        <a:xfrm>
          <a:off x="1231391" y="4256305"/>
          <a:ext cx="3694176" cy="923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bg1"/>
              </a:solidFill>
            </a:rPr>
            <a:t>--</a:t>
          </a:r>
        </a:p>
      </dsp:txBody>
      <dsp:txXfrm>
        <a:off x="1231391" y="4256305"/>
        <a:ext cx="3694176" cy="923544"/>
      </dsp:txXfrm>
    </dsp:sp>
    <dsp:sp modelId="{1B7612A8-5474-48A6-8D03-EA81E12AB1DE}">
      <dsp:nvSpPr>
        <dsp:cNvPr id="0" name=""/>
        <dsp:cNvSpPr/>
      </dsp:nvSpPr>
      <dsp:spPr>
        <a:xfrm>
          <a:off x="1706877" y="1970841"/>
          <a:ext cx="2764356" cy="13853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универсальность</a:t>
          </a:r>
        </a:p>
      </dsp:txBody>
      <dsp:txXfrm>
        <a:off x="2111708" y="2173716"/>
        <a:ext cx="1954694" cy="979566"/>
      </dsp:txXfrm>
    </dsp:sp>
    <dsp:sp modelId="{0066E166-533C-4D9E-8EF9-D69D1DEB3928}">
      <dsp:nvSpPr>
        <dsp:cNvPr id="0" name=""/>
        <dsp:cNvSpPr/>
      </dsp:nvSpPr>
      <dsp:spPr>
        <a:xfrm>
          <a:off x="916588" y="469391"/>
          <a:ext cx="2408496" cy="14894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когерентность</a:t>
          </a:r>
        </a:p>
      </dsp:txBody>
      <dsp:txXfrm>
        <a:off x="1269304" y="687522"/>
        <a:ext cx="1703064" cy="1053229"/>
      </dsp:txXfrm>
    </dsp:sp>
    <dsp:sp modelId="{71377310-6001-4646-B0BD-08E41D56D23A}">
      <dsp:nvSpPr>
        <dsp:cNvPr id="0" name=""/>
        <dsp:cNvSpPr/>
      </dsp:nvSpPr>
      <dsp:spPr>
        <a:xfrm>
          <a:off x="3312814" y="499871"/>
          <a:ext cx="2063857" cy="1439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память</a:t>
          </a:r>
        </a:p>
      </dsp:txBody>
      <dsp:txXfrm>
        <a:off x="3615059" y="710625"/>
        <a:ext cx="1459367" cy="1017613"/>
      </dsp:txXfrm>
    </dsp:sp>
    <dsp:sp modelId="{92EB5703-3737-4ED6-A4C2-D64BAE3CC464}">
      <dsp:nvSpPr>
        <dsp:cNvPr id="0" name=""/>
        <dsp:cNvSpPr/>
      </dsp:nvSpPr>
      <dsp:spPr>
        <a:xfrm>
          <a:off x="474088" y="-146098"/>
          <a:ext cx="5208782" cy="4371796"/>
        </a:xfrm>
        <a:prstGeom prst="funnel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20250-337E-45B0-BB30-45BA782B2D47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51FD8-0465-400F-9D38-A18629B564BC}">
      <dsp:nvSpPr>
        <dsp:cNvPr id="0" name=""/>
        <dsp:cNvSpPr/>
      </dsp:nvSpPr>
      <dsp:spPr>
        <a:xfrm>
          <a:off x="2175669" y="0"/>
          <a:ext cx="647737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Шум</a:t>
          </a:r>
        </a:p>
      </dsp:txBody>
      <dsp:txXfrm>
        <a:off x="2175669" y="0"/>
        <a:ext cx="3238685" cy="924659"/>
      </dsp:txXfrm>
    </dsp:sp>
    <dsp:sp modelId="{CDF2D0BE-5B94-4C37-9668-88F5C1559EC0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C2EBE-5274-41B9-8EED-CCD7F18EE329}">
      <dsp:nvSpPr>
        <dsp:cNvPr id="0" name=""/>
        <dsp:cNvSpPr/>
      </dsp:nvSpPr>
      <dsp:spPr>
        <a:xfrm>
          <a:off x="2175669" y="911213"/>
          <a:ext cx="647737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Декогеренция</a:t>
          </a:r>
          <a:endParaRPr lang="ru-RU" sz="2800" kern="1200" dirty="0"/>
        </a:p>
      </dsp:txBody>
      <dsp:txXfrm>
        <a:off x="2175669" y="911213"/>
        <a:ext cx="3238685" cy="924659"/>
      </dsp:txXfrm>
    </dsp:sp>
    <dsp:sp modelId="{47A091CB-FBCA-44B9-90AC-5D9E41A54676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CE1FD-E5A0-4F22-92D3-EF91A4D10CF3}">
      <dsp:nvSpPr>
        <dsp:cNvPr id="0" name=""/>
        <dsp:cNvSpPr/>
      </dsp:nvSpPr>
      <dsp:spPr>
        <a:xfrm>
          <a:off x="2166665" y="1830365"/>
          <a:ext cx="647737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Коррекция ошибок</a:t>
          </a:r>
        </a:p>
      </dsp:txBody>
      <dsp:txXfrm>
        <a:off x="2166665" y="1830365"/>
        <a:ext cx="3238685" cy="924659"/>
      </dsp:txXfrm>
    </dsp:sp>
    <dsp:sp modelId="{45ADD3BE-A018-43DB-8844-585A186AA580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B5CC1-A619-4F51-A596-46AF28C82ED7}">
      <dsp:nvSpPr>
        <dsp:cNvPr id="0" name=""/>
        <dsp:cNvSpPr/>
      </dsp:nvSpPr>
      <dsp:spPr>
        <a:xfrm>
          <a:off x="2175669" y="2773977"/>
          <a:ext cx="6477371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Ограниченное число </a:t>
          </a:r>
          <a:r>
            <a:rPr lang="ru-RU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кубитов</a:t>
          </a:r>
          <a:endParaRPr lang="ru-RU" sz="2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5669" y="2773977"/>
        <a:ext cx="3238685" cy="924659"/>
      </dsp:txXfrm>
    </dsp:sp>
    <dsp:sp modelId="{B86EEBFA-12F9-46E8-95B9-057F14001D00}">
      <dsp:nvSpPr>
        <dsp:cNvPr id="0" name=""/>
        <dsp:cNvSpPr/>
      </dsp:nvSpPr>
      <dsp:spPr>
        <a:xfrm>
          <a:off x="5414354" y="0"/>
          <a:ext cx="3238685" cy="9246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Все процессы в схеме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Вентили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Кубиты</a:t>
          </a:r>
          <a:endParaRPr lang="ru-RU" sz="18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4354" y="0"/>
        <a:ext cx="3238685" cy="924659"/>
      </dsp:txXfrm>
    </dsp:sp>
    <dsp:sp modelId="{90A200C8-58F9-466F-94E6-E33FA43CB12E}">
      <dsp:nvSpPr>
        <dsp:cNvPr id="0" name=""/>
        <dsp:cNvSpPr/>
      </dsp:nvSpPr>
      <dsp:spPr>
        <a:xfrm>
          <a:off x="5414354" y="924659"/>
          <a:ext cx="3238685" cy="9246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solidFill>
              <a:schemeClr val="bg1"/>
            </a:solidFill>
          </a:endParaRPr>
        </a:p>
      </dsp:txBody>
      <dsp:txXfrm>
        <a:off x="5414354" y="924659"/>
        <a:ext cx="3238685" cy="924659"/>
      </dsp:txXfrm>
    </dsp:sp>
    <dsp:sp modelId="{EFE63A0A-EF15-4AEF-B339-CEF1A022B957}">
      <dsp:nvSpPr>
        <dsp:cNvPr id="0" name=""/>
        <dsp:cNvSpPr/>
      </dsp:nvSpPr>
      <dsp:spPr>
        <a:xfrm>
          <a:off x="5414354" y="1849318"/>
          <a:ext cx="3238685" cy="9246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эффективного способа коррекции</a:t>
          </a:r>
        </a:p>
      </dsp:txBody>
      <dsp:txXfrm>
        <a:off x="5414354" y="1849318"/>
        <a:ext cx="3238685" cy="924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E196D-F85D-4FE7-8BDA-C54FEDBF26BC}">
      <dsp:nvSpPr>
        <dsp:cNvPr id="0" name=""/>
        <dsp:cNvSpPr/>
      </dsp:nvSpPr>
      <dsp:spPr>
        <a:xfrm rot="10800000">
          <a:off x="1007352" y="366018"/>
          <a:ext cx="6143061" cy="1682704"/>
        </a:xfrm>
        <a:prstGeom prst="homePlate">
          <a:avLst/>
        </a:prstGeom>
        <a:solidFill>
          <a:srgbClr val="DBEEFD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18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Проблема объема памяти </a:t>
          </a:r>
          <a:endParaRPr lang="ru-RU" sz="3200" kern="1200" dirty="0"/>
        </a:p>
      </dsp:txBody>
      <dsp:txXfrm rot="10800000">
        <a:off x="1428028" y="366018"/>
        <a:ext cx="5722385" cy="1682704"/>
      </dsp:txXfrm>
    </dsp:sp>
    <dsp:sp modelId="{6989E61B-14F5-45E6-A27B-51B55A0532FC}">
      <dsp:nvSpPr>
        <dsp:cNvPr id="0" name=""/>
        <dsp:cNvSpPr/>
      </dsp:nvSpPr>
      <dsp:spPr>
        <a:xfrm>
          <a:off x="394064" y="547056"/>
          <a:ext cx="1438396" cy="13079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6EF4C-074A-4911-85A7-015231DE8814}">
      <dsp:nvSpPr>
        <dsp:cNvPr id="0" name=""/>
        <dsp:cNvSpPr/>
      </dsp:nvSpPr>
      <dsp:spPr>
        <a:xfrm rot="10800000">
          <a:off x="911710" y="2837473"/>
          <a:ext cx="6288983" cy="1603752"/>
        </a:xfrm>
        <a:prstGeom prst="homePlate">
          <a:avLst/>
        </a:prstGeom>
        <a:solidFill>
          <a:srgbClr val="84CBFC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18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Проблема объема  вычислений</a:t>
          </a:r>
          <a:endParaRPr lang="ru-RU" sz="3200" kern="1200" dirty="0"/>
        </a:p>
      </dsp:txBody>
      <dsp:txXfrm rot="10800000">
        <a:off x="1312648" y="2837473"/>
        <a:ext cx="5888045" cy="1603752"/>
      </dsp:txXfrm>
    </dsp:sp>
    <dsp:sp modelId="{0FA965AE-613F-4196-8352-742627A7DBCA}">
      <dsp:nvSpPr>
        <dsp:cNvPr id="0" name=""/>
        <dsp:cNvSpPr/>
      </dsp:nvSpPr>
      <dsp:spPr>
        <a:xfrm>
          <a:off x="362730" y="3001495"/>
          <a:ext cx="1493594" cy="12757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67ABA-6DC5-4FC7-AC94-90FC47A15217}">
      <dsp:nvSpPr>
        <dsp:cNvPr id="0" name=""/>
        <dsp:cNvSpPr/>
      </dsp:nvSpPr>
      <dsp:spPr>
        <a:xfrm>
          <a:off x="81236" y="214688"/>
          <a:ext cx="2454114" cy="9382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Моделирование гамильтонианов</a:t>
          </a:r>
        </a:p>
      </dsp:txBody>
      <dsp:txXfrm>
        <a:off x="440633" y="352091"/>
        <a:ext cx="1735320" cy="663443"/>
      </dsp:txXfrm>
    </dsp:sp>
    <dsp:sp modelId="{0C4746E6-B0F8-4E40-A828-1CCCB142454F}">
      <dsp:nvSpPr>
        <dsp:cNvPr id="0" name=""/>
        <dsp:cNvSpPr/>
      </dsp:nvSpPr>
      <dsp:spPr>
        <a:xfrm>
          <a:off x="1036201" y="1229123"/>
          <a:ext cx="544184" cy="54418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108333" y="1437219"/>
        <a:ext cx="399920" cy="127992"/>
      </dsp:txXfrm>
    </dsp:sp>
    <dsp:sp modelId="{81DA830F-37C7-421A-85DF-B50A7FFEF980}">
      <dsp:nvSpPr>
        <dsp:cNvPr id="0" name=""/>
        <dsp:cNvSpPr/>
      </dsp:nvSpPr>
      <dsp:spPr>
        <a:xfrm>
          <a:off x="284" y="1849494"/>
          <a:ext cx="2616018" cy="9382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Квантовые алгоритмы вычисления фазы</a:t>
          </a:r>
        </a:p>
      </dsp:txBody>
      <dsp:txXfrm>
        <a:off x="383391" y="1986897"/>
        <a:ext cx="1849804" cy="663443"/>
      </dsp:txXfrm>
    </dsp:sp>
    <dsp:sp modelId="{0C254265-B18D-440D-84C3-72E70A251E26}">
      <dsp:nvSpPr>
        <dsp:cNvPr id="0" name=""/>
        <dsp:cNvSpPr/>
      </dsp:nvSpPr>
      <dsp:spPr>
        <a:xfrm>
          <a:off x="2588486" y="1329853"/>
          <a:ext cx="298363" cy="3490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588486" y="1399659"/>
        <a:ext cx="208854" cy="209416"/>
      </dsp:txXfrm>
    </dsp:sp>
    <dsp:sp modelId="{8064B77F-F50F-4ACF-9E93-7004857E3ED5}">
      <dsp:nvSpPr>
        <dsp:cNvPr id="0" name=""/>
        <dsp:cNvSpPr/>
      </dsp:nvSpPr>
      <dsp:spPr>
        <a:xfrm>
          <a:off x="3179252" y="349842"/>
          <a:ext cx="2573562" cy="23027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Вычисление собственных функций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 и собственных значений квантовых систем</a:t>
          </a:r>
        </a:p>
      </dsp:txBody>
      <dsp:txXfrm>
        <a:off x="3556141" y="687071"/>
        <a:ext cx="1819784" cy="1628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5D7C5-4149-41D8-87C6-DA9D291F751A}">
      <dsp:nvSpPr>
        <dsp:cNvPr id="0" name=""/>
        <dsp:cNvSpPr/>
      </dsp:nvSpPr>
      <dsp:spPr>
        <a:xfrm>
          <a:off x="7275" y="376338"/>
          <a:ext cx="1359761" cy="9923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38 qubits</a:t>
          </a:r>
          <a:endParaRPr lang="ru-RU" sz="2800" kern="1200" dirty="0"/>
        </a:p>
      </dsp:txBody>
      <dsp:txXfrm>
        <a:off x="30527" y="399590"/>
        <a:ext cx="1313257" cy="969105"/>
      </dsp:txXfrm>
    </dsp:sp>
    <dsp:sp modelId="{A49D883B-CD07-4C19-9548-95D4794F1A0E}">
      <dsp:nvSpPr>
        <dsp:cNvPr id="0" name=""/>
        <dsp:cNvSpPr/>
      </dsp:nvSpPr>
      <dsp:spPr>
        <a:xfrm>
          <a:off x="15658" y="0"/>
          <a:ext cx="1357164" cy="521120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CPU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58" y="0"/>
        <a:ext cx="955749" cy="521120"/>
      </dsp:txXfrm>
    </dsp:sp>
    <dsp:sp modelId="{E8550509-38AB-4BE6-B476-6509089D23A4}">
      <dsp:nvSpPr>
        <dsp:cNvPr id="0" name=""/>
        <dsp:cNvSpPr/>
      </dsp:nvSpPr>
      <dsp:spPr>
        <a:xfrm flipH="1" flipV="1">
          <a:off x="379176" y="573178"/>
          <a:ext cx="198514" cy="192727"/>
        </a:xfrm>
        <a:prstGeom prst="ellipse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BD3F1-E3CF-4402-8D31-D9EF05608B41}">
      <dsp:nvSpPr>
        <dsp:cNvPr id="0" name=""/>
        <dsp:cNvSpPr/>
      </dsp:nvSpPr>
      <dsp:spPr>
        <a:xfrm>
          <a:off x="1482400" y="0"/>
          <a:ext cx="1359761" cy="14312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   </a:t>
          </a:r>
          <a:endParaRPr lang="ru-RU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34 qubits </a:t>
          </a:r>
          <a:endParaRPr lang="ru-RU" sz="2800" kern="1200" dirty="0"/>
        </a:p>
      </dsp:txBody>
      <dsp:txXfrm>
        <a:off x="1514261" y="31861"/>
        <a:ext cx="1296039" cy="1399416"/>
      </dsp:txXfrm>
    </dsp:sp>
    <dsp:sp modelId="{EAD69242-0D50-4ACC-955A-9E0F56851B78}">
      <dsp:nvSpPr>
        <dsp:cNvPr id="0" name=""/>
        <dsp:cNvSpPr/>
      </dsp:nvSpPr>
      <dsp:spPr>
        <a:xfrm>
          <a:off x="1482400" y="0"/>
          <a:ext cx="1359761" cy="4844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GPU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2400" y="0"/>
        <a:ext cx="957578" cy="484431"/>
      </dsp:txXfrm>
    </dsp:sp>
    <dsp:sp modelId="{2895F712-0A44-4D2B-803E-68C9AD97C2F1}">
      <dsp:nvSpPr>
        <dsp:cNvPr id="0" name=""/>
        <dsp:cNvSpPr/>
      </dsp:nvSpPr>
      <dsp:spPr>
        <a:xfrm flipH="1">
          <a:off x="1805128" y="648569"/>
          <a:ext cx="215775" cy="211816"/>
        </a:xfrm>
        <a:prstGeom prst="ellipse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55C73-1B3A-49F9-96C0-0235E9DF897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70960-8680-4F2A-8104-B13683900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0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65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90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71B35-E2F3-4784-8473-A10893A60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9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007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63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372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97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289F7-4D0E-47D4-BDF3-BACEF1169F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70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1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3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Все классические методы, упомянутые в предыдущем разделе 7.2.2,</a:t>
            </a:r>
          </a:p>
          <a:p>
            <a:r>
              <a:rPr lang="ru-RU" dirty="0"/>
              <a:t>разрабатывались с целью решить две вычислительные задачи, а именно –</a:t>
            </a:r>
          </a:p>
          <a:p>
            <a:r>
              <a:rPr lang="ru-RU" dirty="0"/>
              <a:t>Работать с полной </a:t>
            </a:r>
            <a:r>
              <a:rPr lang="ru-RU" dirty="0" err="1"/>
              <a:t>многочастичной</a:t>
            </a:r>
            <a:r>
              <a:rPr lang="ru-RU" dirty="0"/>
              <a:t> волновой функцией и | .. Эволюционировать волновую функцию во времени в общем</a:t>
            </a:r>
          </a:p>
          <a:p>
            <a:r>
              <a:rPr lang="ru-RU" dirty="0"/>
              <a:t>Случае посредством перемножения  ….. Как будет показано в этом разделе, именно e.</a:t>
            </a:r>
            <a:r>
              <a:rPr lang="en-US" dirty="0"/>
              <a:t>^(</a:t>
            </a:r>
            <a:r>
              <a:rPr lang="ru-RU" dirty="0" err="1"/>
              <a:t>iHt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  <a:p>
            <a:r>
              <a:rPr lang="ru-RU" dirty="0"/>
              <a:t>..</a:t>
            </a:r>
          </a:p>
          <a:p>
            <a:r>
              <a:rPr lang="ru-RU" dirty="0"/>
              <a:t>квантовые компьютеры эффективно приспособлены для решения этих двух</a:t>
            </a:r>
          </a:p>
          <a:p>
            <a:r>
              <a:rPr lang="ru-RU" dirty="0"/>
              <a:t>задач. В первом случае, </a:t>
            </a:r>
            <a:r>
              <a:rPr lang="ru-RU" dirty="0" err="1"/>
              <a:t>представимости</a:t>
            </a:r>
            <a:r>
              <a:rPr lang="ru-RU" dirty="0"/>
              <a:t> состояния, у квантовых компьютеров</a:t>
            </a:r>
          </a:p>
          <a:p>
            <a:r>
              <a:rPr lang="ru-RU" dirty="0"/>
              <a:t>есть доступ к обширному пространству состояний для описания основного</a:t>
            </a:r>
          </a:p>
          <a:p>
            <a:r>
              <a:rPr lang="ru-RU" dirty="0"/>
              <a:t>состояния рассматриваемой системы. Что касается второй ситуации, эволюции</a:t>
            </a:r>
          </a:p>
          <a:p>
            <a:r>
              <a:rPr lang="ru-RU" dirty="0"/>
              <a:t>Во времени, последние два десятилетия ознаменовались разработкой изощренных квантовых алгоритмов для эффективного</a:t>
            </a:r>
          </a:p>
          <a:p>
            <a:r>
              <a:rPr lang="ru-RU" dirty="0"/>
              <a:t>Моделирования временной эволюции как для независимых от времени, так и для время-зависимых гамильтонианов.</a:t>
            </a:r>
          </a:p>
          <a:p>
            <a:r>
              <a:rPr lang="ru-RU" dirty="0"/>
              <a:t>Эти две особенности квантовых компьютеров стимулировали разработку алгоритмов для моделирования</a:t>
            </a:r>
          </a:p>
          <a:p>
            <a:r>
              <a:rPr lang="ru-RU" dirty="0"/>
              <a:t>квантовых систем, принципиально отличающихся от классических алгоритмов.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2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42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90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5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63-D011-4795-A163-406BADD32E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72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8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6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3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3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9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5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7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3B33-4209-4D98-8491-0DB248734CF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3BE7-B595-4A4F-9F2B-0CC26F10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3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889" y="758519"/>
            <a:ext cx="9144000" cy="1958255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Анализ квантовых симуляторов и разработка квантовых алгоритмов на суперкомпьютере «Говорун»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21080"/>
            <a:ext cx="12191998" cy="3085441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Команда : </a:t>
            </a: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        В. В. Кореньков                                                           В. Ю. </a:t>
            </a:r>
            <a:r>
              <a:rPr lang="ru-RU" sz="19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Юшанхай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</a:t>
            </a: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        П. В. </a:t>
            </a:r>
            <a:r>
              <a:rPr lang="ru-RU" sz="19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Зрелов</a:t>
            </a:r>
            <a:endParaRPr lang="ru-RU" sz="19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        О. В. Иванцова</a:t>
            </a: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        Н. В. Рябов</a:t>
            </a: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        Л. А. Сюракшина</a:t>
            </a: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        С. В. Ульянов</a:t>
            </a:r>
            <a:r>
              <a:rPr lang="ru-RU" sz="1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094" y="4781672"/>
            <a:ext cx="1075753" cy="876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42" y="4635850"/>
            <a:ext cx="1770926" cy="1022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527888" cy="846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F6A9A-452C-D76E-EE40-491AA59DFE26}"/>
              </a:ext>
            </a:extLst>
          </p:cNvPr>
          <p:cNvSpPr txBox="1"/>
          <p:nvPr/>
        </p:nvSpPr>
        <p:spPr>
          <a:xfrm>
            <a:off x="1" y="3028336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Иванцова Ольга Владимировна</a:t>
            </a:r>
          </a:p>
          <a:p>
            <a:pPr algn="ctr"/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Лаборатория информационных технологий им. М.Г. Мещерякова</a:t>
            </a:r>
          </a:p>
          <a:p>
            <a:pPr algn="ctr"/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ОИЯИ</a:t>
            </a:r>
          </a:p>
        </p:txBody>
      </p:sp>
    </p:spTree>
    <p:extLst>
      <p:ext uri="{BB962C8B-B14F-4D97-AF65-F5344CB8AC3E}">
        <p14:creationId xmlns:p14="http://schemas.microsoft.com/office/powerpoint/2010/main" val="2639141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231" y="37966"/>
            <a:ext cx="3872696" cy="79057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Гровера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0" y="2951545"/>
            <a:ext cx="5312780" cy="311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8263" y="776823"/>
            <a:ext cx="4282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705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60700" algn="ctr"/>
                <a:tab pos="6031230" algn="r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Задачу квантового поиска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Гровера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можно сформулировать следующим образом: из списка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предметов требуется определить один, удовлетворяющий какому-либо специфическому свойству.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38349" y="177665"/>
            <a:ext cx="3957577" cy="51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Тестовый алгоритм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99" y="3414532"/>
            <a:ext cx="5405377" cy="2653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18811" y="914399"/>
            <a:ext cx="48012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разработке схемы тестового алгоритма мы воспользовались работой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произведя некоторые упрощения, и используя 100 повторений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3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>
            <a:off x="568035" y="4417740"/>
            <a:ext cx="9964927" cy="2440260"/>
          </a:xfrm>
          <a:prstGeom prst="rightArrow">
            <a:avLst>
              <a:gd name="adj1" fmla="val 50000"/>
              <a:gd name="adj2" fmla="val 31909"/>
            </a:avLst>
          </a:prstGeom>
          <a:solidFill>
            <a:schemeClr val="bg1"/>
          </a:solidFill>
          <a:ln>
            <a:solidFill>
              <a:srgbClr val="84C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1" y="353033"/>
            <a:ext cx="11210924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Симуляторы на классической архитектуре с использованием </a:t>
            </a:r>
            <a:br>
              <a:rPr lang="ru-RU" sz="3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ru-RU" sz="3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60" y="1388301"/>
            <a:ext cx="2305405" cy="3640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236" y="1684478"/>
            <a:ext cx="780837" cy="12507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036" y="5110265"/>
            <a:ext cx="1079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Многопоточность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Распределенные вычисления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на 2-х типах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классических вычислительных архитектур (CPU, GPU)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Нескольких серверов или нескольких графических процессоров на одном сервере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571" y="741970"/>
            <a:ext cx="226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Суперкомпьютер «Говорун»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433247" y="1293609"/>
            <a:ext cx="4453740" cy="3735690"/>
            <a:chOff x="3433247" y="1293609"/>
            <a:chExt cx="4453740" cy="373569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3247" y="1293609"/>
              <a:ext cx="4453740" cy="373569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6132" y="3772244"/>
              <a:ext cx="1034941" cy="388103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5482" y="2128170"/>
            <a:ext cx="2932193" cy="21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254001" y="983848"/>
          <a:ext cx="5933440" cy="537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79057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симуляций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7108913" y="1076960"/>
          <a:ext cx="4439920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66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B4CF-DBF8-4649-8AF9-18F70905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636" y="4005519"/>
            <a:ext cx="3828712" cy="5307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Qiskit &amp; cuQuantum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9A6FF-F9ED-4C01-9884-3928BEC41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0748" y="4907929"/>
            <a:ext cx="3578601" cy="11785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smtClean="0">
                <a:solidFill>
                  <a:srgbClr val="002060"/>
                </a:solidFill>
              </a:rPr>
              <a:t>одном </a:t>
            </a:r>
            <a:r>
              <a:rPr lang="en-US" dirty="0">
                <a:solidFill>
                  <a:srgbClr val="002060"/>
                </a:solidFill>
              </a:rPr>
              <a:t>V100 32 GB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32510</a:t>
            </a:r>
            <a:r>
              <a:rPr lang="ru-RU" dirty="0">
                <a:solidFill>
                  <a:srgbClr val="002060"/>
                </a:solidFill>
              </a:rPr>
              <a:t>)</a:t>
            </a:r>
            <a:r>
              <a:rPr lang="en-US" dirty="0">
                <a:solidFill>
                  <a:srgbClr val="002060"/>
                </a:solidFill>
              </a:rPr>
              <a:t> MB, 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31 кубита на </a:t>
            </a:r>
            <a:r>
              <a:rPr lang="en-US" dirty="0">
                <a:solidFill>
                  <a:srgbClr val="002060"/>
                </a:solidFill>
              </a:rPr>
              <a:t>Qiskit GPU </a:t>
            </a:r>
            <a:r>
              <a:rPr lang="ru-RU" dirty="0">
                <a:solidFill>
                  <a:srgbClr val="002060"/>
                </a:solidFill>
              </a:rPr>
              <a:t>нужно больше 32 </a:t>
            </a:r>
            <a:r>
              <a:rPr lang="en-US" dirty="0">
                <a:solidFill>
                  <a:srgbClr val="002060"/>
                </a:solidFill>
              </a:rPr>
              <a:t>GB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</a:rPr>
              <a:t>cuQuantum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 </a:t>
            </a:r>
            <a:r>
              <a:rPr lang="en-US" dirty="0">
                <a:solidFill>
                  <a:srgbClr val="002060"/>
                </a:solidFill>
              </a:rPr>
              <a:t>Qsim </a:t>
            </a:r>
            <a:r>
              <a:rPr lang="ru-RU" dirty="0">
                <a:solidFill>
                  <a:srgbClr val="002060"/>
                </a:solidFill>
              </a:rPr>
              <a:t>даёт +1 кубит.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44B4CF-DBF8-4649-8AF9-18F709055BC0}"/>
              </a:ext>
            </a:extLst>
          </p:cNvPr>
          <p:cNvSpPr txBox="1">
            <a:spLocks/>
          </p:cNvSpPr>
          <p:nvPr/>
        </p:nvSpPr>
        <p:spPr>
          <a:xfrm>
            <a:off x="-128865" y="100000"/>
            <a:ext cx="446532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cuQuantum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6868161" y="852475"/>
          <a:ext cx="5141188" cy="27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244B4CF-DBF8-4649-8AF9-18F709055BC0}"/>
              </a:ext>
            </a:extLst>
          </p:cNvPr>
          <p:cNvSpPr txBox="1">
            <a:spLocks/>
          </p:cNvSpPr>
          <p:nvPr/>
        </p:nvSpPr>
        <p:spPr>
          <a:xfrm>
            <a:off x="7132548" y="108552"/>
            <a:ext cx="487680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Qiskit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&amp;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&amp;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cuQuantum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" y="852475"/>
            <a:ext cx="4978400" cy="3607765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A83E98-3853-42F7-8CA8-B1338A6142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0751833"/>
              </p:ext>
            </p:extLst>
          </p:nvPr>
        </p:nvGraphicFramePr>
        <p:xfrm>
          <a:off x="3854371" y="4005519"/>
          <a:ext cx="3970280" cy="2613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7690">
                  <a:extLst>
                    <a:ext uri="{9D8B030D-6E8A-4147-A177-3AD203B41FA5}">
                      <a16:colId xmlns:a16="http://schemas.microsoft.com/office/drawing/2014/main" val="3066631645"/>
                    </a:ext>
                  </a:extLst>
                </a:gridCol>
                <a:gridCol w="1454900">
                  <a:extLst>
                    <a:ext uri="{9D8B030D-6E8A-4147-A177-3AD203B41FA5}">
                      <a16:colId xmlns:a16="http://schemas.microsoft.com/office/drawing/2014/main" val="1279224440"/>
                    </a:ext>
                  </a:extLst>
                </a:gridCol>
                <a:gridCol w="1257690">
                  <a:extLst>
                    <a:ext uri="{9D8B030D-6E8A-4147-A177-3AD203B41FA5}">
                      <a16:colId xmlns:a16="http://schemas.microsoft.com/office/drawing/2014/main" val="289165783"/>
                    </a:ext>
                  </a:extLst>
                </a:gridCol>
              </a:tblGrid>
              <a:tr h="70632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Кубит / симулятор</a:t>
                      </a:r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Qiskit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cuQuantum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Qsim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431805"/>
                  </a:ext>
                </a:extLst>
              </a:tr>
              <a:tr h="635692">
                <a:tc>
                  <a:txBody>
                    <a:bodyPr/>
                    <a:lstStyle/>
                    <a:p>
                      <a:r>
                        <a:rPr lang="en-US" sz="1600" dirty="0"/>
                        <a:t>29</a:t>
                      </a:r>
                      <a:endParaRPr lang="ru-RU" sz="1600" dirty="0"/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8559 MB</a:t>
                      </a:r>
                      <a:endParaRPr lang="ru-RU" sz="1600" dirty="0"/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4617 </a:t>
                      </a:r>
                      <a:r>
                        <a:rPr lang="en-US" sz="1600" dirty="0"/>
                        <a:t>MB</a:t>
                      </a:r>
                      <a:endParaRPr lang="ru-RU" sz="1600" dirty="0"/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11475"/>
                  </a:ext>
                </a:extLst>
              </a:tr>
              <a:tr h="635692"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  <a:endParaRPr lang="ru-RU" sz="1600" dirty="0"/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16803 MB</a:t>
                      </a:r>
                      <a:endParaRPr lang="ru-RU" sz="1600" dirty="0"/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8713 MB</a:t>
                      </a:r>
                      <a:endParaRPr lang="ru-RU" sz="1600" dirty="0"/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02731"/>
                  </a:ext>
                </a:extLst>
              </a:tr>
              <a:tr h="635692">
                <a:tc>
                  <a:txBody>
                    <a:bodyPr/>
                    <a:lstStyle/>
                    <a:p>
                      <a:r>
                        <a:rPr lang="en-US" sz="1600" dirty="0"/>
                        <a:t>31</a:t>
                      </a:r>
                      <a:endParaRPr lang="ru-RU" sz="1600" dirty="0"/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  <a:endParaRPr lang="ru-RU" sz="1600" dirty="0"/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16905 MB</a:t>
                      </a:r>
                      <a:endParaRPr lang="ru-RU" sz="1600" dirty="0"/>
                    </a:p>
                  </a:txBody>
                  <a:tcPr marL="45057" marR="4505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9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8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53416" y="1574157"/>
            <a:ext cx="4599333" cy="43251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02060" y="1399163"/>
          <a:ext cx="2842162" cy="223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9521033" y="1399164"/>
            <a:ext cx="1539929" cy="915774"/>
            <a:chOff x="1526842" y="0"/>
            <a:chExt cx="2017197" cy="424753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1614742" y="0"/>
              <a:ext cx="1929297" cy="42475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1526842" y="0"/>
              <a:ext cx="2017197" cy="42475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0" rIns="46990" bIns="0" numCol="1" spcCol="1270" anchor="ctr" anchorCtr="0">
              <a:noAutofit/>
            </a:bodyPr>
            <a:lstStyle/>
            <a:p>
              <a:pPr marL="0" marR="0" lvl="0" indent="0" algn="ctr" defTabSz="1644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Multi</a:t>
              </a:r>
            </a:p>
            <a:p>
              <a:pPr marL="0" marR="0" lvl="0" indent="0" algn="ctr" defTabSz="1644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GPU </a:t>
              </a:r>
              <a:endPara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91" y="34363"/>
            <a:ext cx="10625809" cy="89616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Текущие возможности инфраструктуры для квантовой симуляции на суперкомпьютере «Говорун»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4348" y="1751580"/>
            <a:ext cx="3970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Размерность вектора состояния растет экспоненциально с ростом количества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кубитов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поэтому вследствие ограничения памяти квантовая схема ограничивается 38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кубитами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кубитом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GPU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34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кубитами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на 8-и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GPU.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Однако несмотря на возможность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симулировать большее количество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кубитов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существующей инфраструктуре, скорость симуляции на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всех симуляторах в несколько раз превышает скорость симуляции на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60846" y="2870978"/>
            <a:ext cx="3660304" cy="15949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0046" y="2929777"/>
            <a:ext cx="3521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увеличением количества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кубитов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разница в скорости становится ощутимее при увеличении количества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GPU 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1.5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GPU)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3.75 раз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 GPU))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060" y="3653904"/>
            <a:ext cx="2932193" cy="21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680" y="1376605"/>
            <a:ext cx="10243596" cy="52273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Станут ли квантовые вычисления конкурентоспособными в области подходов типа FCI будет зависеть от прогресса в размере физической памяти и скорости ее связи с процессором, поскольку полиномиальное масштабирование хранения волновой функции в конечном итоге станет наиболее значительным преимуществом квантовых вычислений для решения задач молекулярных наук.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Квантовый алгоритм имеет формальное преимущество с точки зрения масштабирования и эффективности перед некоторыми традиционными подходами. 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даже для квантовых алгоритмов с экспоненциальным ускорением неясно, дают ли они преимущество перед наилучшими доступными традиционными алгоритмами для данной практической задачи после учета всех накладных расходов. 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достижения в реальных квантовых вычислениях обнадеживают, но предстоит пройти  еще долгий путь…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680" y="365760"/>
            <a:ext cx="934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Вопросов больше, чем ответов…</a:t>
            </a:r>
          </a:p>
        </p:txBody>
      </p:sp>
    </p:spTree>
    <p:extLst>
      <p:ext uri="{BB962C8B-B14F-4D97-AF65-F5344CB8AC3E}">
        <p14:creationId xmlns:p14="http://schemas.microsoft.com/office/powerpoint/2010/main" val="2896152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Перспективы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320" y="143954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Продолжение исследования возможности моделирования квантовых алгоритмов на симуляторах с использованием классических вычислительных архитектур (CPU, GPU) для решения ряда задач в области квантовой химии, обработки и анализа данных эксперимента.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</a:rPr>
              <a:t>Проблемы теории химической связи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ru-RU" sz="2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нерелятивистком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</a:rPr>
              <a:t> пределе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</a:rPr>
              <a:t>;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</a:rPr>
              <a:t> Численный анализ химической связи методами квантовых вычислений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</a:rPr>
              <a:t>; 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</a:rPr>
              <a:t>создание квантовых алгоритмов и их реализация с помощью классических симуляторов на примере молекул из легких атомов.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</a:rPr>
              <a:t>Вклад релятивистских (скалярного и спин-орбитального) эффектов в химическую связь на примере двухатомных  молекул, содержащих тяжелые элементы 5, 6 и 7-го  периодов.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558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851" y="1730607"/>
            <a:ext cx="10515600" cy="9547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600" dirty="0">
                <a:solidFill>
                  <a:srgbClr val="FFA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pPr marL="0" indent="0" algn="ctr">
              <a:buNone/>
            </a:pPr>
            <a:endParaRPr lang="ru-RU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-151833"/>
            <a:ext cx="11912600" cy="987498"/>
          </a:xfrm>
        </p:spPr>
        <p:txBody>
          <a:bodyPr>
            <a:normAutofit/>
          </a:bodyPr>
          <a:lstStyle/>
          <a:p>
            <a:pPr algn="ctr" fontAlgn="base"/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Квантовые вычисления от идеи к реализации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859181" y="1041722"/>
          <a:ext cx="10769602" cy="558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0312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22" y="390144"/>
            <a:ext cx="5667723" cy="49029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Типы существующих прототипов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65504"/>
          <a:ext cx="7122313" cy="502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56385" y="390144"/>
            <a:ext cx="48820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Основные параметры качества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397760" y="969918"/>
          <a:ext cx="88798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205728" y="1450848"/>
          <a:ext cx="6156960" cy="503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49669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3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5109" cy="52156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Запуск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схемы на реальном квантовом устройстве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266464" y="1767752"/>
          <a:ext cx="86530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2521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3207"/>
            <a:ext cx="10515600" cy="72906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Симуляция квантовых вычислений на классическом компьютере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939403" y="1666755"/>
          <a:ext cx="7887504" cy="480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2870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05037874"/>
              </p:ext>
            </p:extLst>
          </p:nvPr>
        </p:nvGraphicFramePr>
        <p:xfrm>
          <a:off x="6046189" y="3288086"/>
          <a:ext cx="5753100" cy="300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28" y="3548743"/>
            <a:ext cx="4495799" cy="2741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94" y="60074"/>
            <a:ext cx="10515600" cy="56146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Квантовые вычисления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499" y="639613"/>
            <a:ext cx="120659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исследований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области квантового моделирования в квантовой химии, включая выбор орбитальных базисов, отображения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гамильтонианов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кубиты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моделирования и дальнейшего вычисления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энергии – публикация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Аспуру-Гузика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2005г.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отображения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многочастичной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системы в виде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дискретизованного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гамильтониана нужно пройти несколько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способ отображения физического гамильтониана в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кубиты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упростить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гамильтониан по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размерности.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разработанных квантовых алгоритмов приспособлены к расчетам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приближении Борна – Оппенгеймера;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выбор между представлениями гамильтониана в первичном или вторичном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квантовании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подходящий базисный набор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Обычно используется гауссов базис, например, базис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STO-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48" y="6205728"/>
            <a:ext cx="11262841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3543" y="316459"/>
            <a:ext cx="10515600" cy="45173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Квантовая химия в эру квантовых вычислений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872" y="6233510"/>
            <a:ext cx="11980127" cy="55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Zhenyu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Yi Fan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Quantum algorithms for electronic structures: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basis sets and boundary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Chemical Society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March 2022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DOI: 10.1039/D1CS01184G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18318C-2F32-4639-84A3-0A017710DE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46145" y="886919"/>
          <a:ext cx="5899709" cy="52278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61679">
                  <a:extLst>
                    <a:ext uri="{9D8B030D-6E8A-4147-A177-3AD203B41FA5}">
                      <a16:colId xmlns:a16="http://schemas.microsoft.com/office/drawing/2014/main" val="26391581"/>
                    </a:ext>
                  </a:extLst>
                </a:gridCol>
                <a:gridCol w="1761679">
                  <a:extLst>
                    <a:ext uri="{9D8B030D-6E8A-4147-A177-3AD203B41FA5}">
                      <a16:colId xmlns:a16="http://schemas.microsoft.com/office/drawing/2014/main" val="288006725"/>
                    </a:ext>
                  </a:extLst>
                </a:gridCol>
                <a:gridCol w="614672">
                  <a:extLst>
                    <a:ext uri="{9D8B030D-6E8A-4147-A177-3AD203B41FA5}">
                      <a16:colId xmlns:a16="http://schemas.microsoft.com/office/drawing/2014/main" val="3777431293"/>
                    </a:ext>
                  </a:extLst>
                </a:gridCol>
                <a:gridCol w="1761679">
                  <a:extLst>
                    <a:ext uri="{9D8B030D-6E8A-4147-A177-3AD203B41FA5}">
                      <a16:colId xmlns:a16="http://schemas.microsoft.com/office/drawing/2014/main" val="1355915906"/>
                    </a:ext>
                  </a:extLst>
                </a:gridCol>
              </a:tblGrid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Basis set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Nq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119625243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STO-3G/MO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or 3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 QPE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2588793119"/>
                  </a:ext>
                </a:extLst>
              </a:tr>
              <a:tr h="467934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STO-3G/MO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 resonant transition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2015470384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STO-6G/MO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UCC VQE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1305433483"/>
                  </a:ext>
                </a:extLst>
              </a:tr>
              <a:tr h="467934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BeH2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STO-3G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efficient VQE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212148135"/>
                  </a:ext>
                </a:extLst>
              </a:tr>
              <a:tr h="467934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MoS2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plane-wave/AO (tight binding)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RBM VQE67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3030694664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HNNH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STO-3G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Hartree-Fock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VQE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3574481309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crystal</a:t>
                      </a:r>
                    </a:p>
                  </a:txBody>
                  <a:tcPr marL="56511" marR="56511" marT="28255" marB="2825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GTH-DZVP</a:t>
                      </a:r>
                    </a:p>
                  </a:txBody>
                  <a:tcPr marL="56511" marR="56511" marT="28255" marB="2825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511" marR="56511" marT="28255" marB="2825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QMC</a:t>
                      </a:r>
                    </a:p>
                  </a:txBody>
                  <a:tcPr marL="56511" marR="56511" marT="28255" marB="2825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32555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56511" marR="56511" marT="28255" marB="282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plane-wave/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covos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11" marR="56511" marT="28255" marB="282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511" marR="56511" marT="28255" marB="282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 VQE</a:t>
                      </a:r>
                    </a:p>
                  </a:txBody>
                  <a:tcPr marL="56511" marR="56511" marT="28255" marB="282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9366527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CH2O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cc-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pVDZ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/OO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SA-OO VQE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3304109854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crystal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6-31G/MO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UCC-PBC VQE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2926388628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STO-3G/MO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QCC VQE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3441419349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C18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cc-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pVDZ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UCC VQE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3260443811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chain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GTH-SVZ/MO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 VQE 75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1561310759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crystal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GTH-SVZ/MO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ADAPT-C VQE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1473993263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MRA-PNO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UpCCGSD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VQE 78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3995652760"/>
                  </a:ext>
                </a:extLst>
              </a:tr>
              <a:tr h="26739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C2H4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STO-3G/MO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6511" marR="56511" marT="28255" marB="2825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UCC VQE</a:t>
                      </a:r>
                    </a:p>
                  </a:txBody>
                  <a:tcPr marL="56511" marR="56511" marT="28255" marB="28255"/>
                </a:tc>
                <a:extLst>
                  <a:ext uri="{0D108BD9-81ED-4DB2-BD59-A6C34878D82A}">
                    <a16:rowId xmlns:a16="http://schemas.microsoft.com/office/drawing/2014/main" val="377091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3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78105" y="979056"/>
            <a:ext cx="6708495" cy="3111943"/>
          </a:xfrm>
          <a:prstGeom prst="round2Diag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593"/>
            <a:ext cx="10515600" cy="61393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estimation algorithm (QPEA)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06" y="1196645"/>
            <a:ext cx="6469008" cy="322610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QPEA -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квантовый аналог процедуры классической диагонализации в классической квантовой химии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Предлагает альтернативный подход к решению задачи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full configuration-interaction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(FCI) на квантовом компьютере с контролируемой ошибкой.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QPEA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может быть применен для нахождения собственных значений гамильтониана с заданной точностью.</a:t>
            </a:r>
            <a:endParaRPr lang="en-US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стандартной версии этого алгоритма точность вычисления собственных значений определяется числом вспомогательных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кубитов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$e^{-iHt}$"/>
          <p:cNvSpPr>
            <a:spLocks noChangeAspect="1" noChangeArrowheads="1"/>
          </p:cNvSpPr>
          <p:nvPr/>
        </p:nvSpPr>
        <p:spPr bwMode="auto">
          <a:xfrm>
            <a:off x="907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514" y="1128355"/>
            <a:ext cx="4411757" cy="21904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599" y="4090999"/>
            <a:ext cx="8991208" cy="674860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78105" y="4841457"/>
            <a:ext cx="6113256" cy="1434503"/>
          </a:xfrm>
          <a:prstGeom prst="round2Diag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1214" y="4912801"/>
            <a:ext cx="5326307" cy="12674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105" y="4912802"/>
            <a:ext cx="63583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Число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кубитов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можно существенно уменьшить, а результат получить с прежней точностью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 основе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IPEA лежит предположение, что существует верхняя граница энергии основного состояния, которая гарантировано лежит ниже энергии первого возбужденного состояния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8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039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Variational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quantum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eigensolver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(VQE)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39" y="1193180"/>
            <a:ext cx="8737751" cy="50287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623" y="1963039"/>
            <a:ext cx="9436753" cy="42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1003</Words>
  <Application>Microsoft Office PowerPoint</Application>
  <PresentationFormat>Широкоэкранный</PresentationFormat>
  <Paragraphs>261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Nova</vt:lpstr>
      <vt:lpstr>Calibri</vt:lpstr>
      <vt:lpstr>Calibri Light</vt:lpstr>
      <vt:lpstr>Cambria</vt:lpstr>
      <vt:lpstr>MS Mincho</vt:lpstr>
      <vt:lpstr>Times New Roman</vt:lpstr>
      <vt:lpstr>Wingdings</vt:lpstr>
      <vt:lpstr>Тема Office</vt:lpstr>
      <vt:lpstr>Анализ квантовых симуляторов и разработка квантовых алгоритмов на суперкомпьютере «Говорун»</vt:lpstr>
      <vt:lpstr>Квантовые вычисления от идеи к реализации</vt:lpstr>
      <vt:lpstr>     Типы существующих прототипов</vt:lpstr>
      <vt:lpstr>Запуск схемы на реальном квантовом устройстве</vt:lpstr>
      <vt:lpstr>Симуляция квантовых вычислений на классическом компьютере</vt:lpstr>
      <vt:lpstr>Квантовые вычисления</vt:lpstr>
      <vt:lpstr>Квантовая химия в эру квантовых вычислений</vt:lpstr>
      <vt:lpstr>Quantum phase estimation algorithm (QPEA)</vt:lpstr>
      <vt:lpstr>Variational quantum eigensolver (VQE)</vt:lpstr>
      <vt:lpstr>Алгоритм Гровера</vt:lpstr>
      <vt:lpstr>Симуляторы на классической архитектуре с использованием  CPU и GPU </vt:lpstr>
      <vt:lpstr>Результаты симуляций </vt:lpstr>
      <vt:lpstr>Qiskit &amp; cuQuantum</vt:lpstr>
      <vt:lpstr>Текущие возможности инфраструктуры для квантовой симуляции на суперкомпьютере «Говорун»</vt:lpstr>
      <vt:lpstr>Презентация PowerPoint</vt:lpstr>
      <vt:lpstr>Перспективы развития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квантовых симуляторов и разработка квантовых алгоритмов на суперкомпьютере «Говорун»</dc:title>
  <dc:creator>olga</dc:creator>
  <cp:lastModifiedBy>olga</cp:lastModifiedBy>
  <cp:revision>4</cp:revision>
  <dcterms:created xsi:type="dcterms:W3CDTF">2022-07-12T08:32:02Z</dcterms:created>
  <dcterms:modified xsi:type="dcterms:W3CDTF">2022-07-12T08:44:42Z</dcterms:modified>
</cp:coreProperties>
</file>