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56" r:id="rId2"/>
    <p:sldId id="311" r:id="rId3"/>
    <p:sldId id="310" r:id="rId4"/>
    <p:sldId id="30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47C3E-9CD6-4E35-B596-9AD4907BB9A8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87C9-55BF-47D2-8E0C-0AE4DF892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9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14C-5478-4D28-91CC-A47FE990A753}" type="datetime1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385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699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8202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701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920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69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E6BD-C16B-4CE0-8B27-1BD4BBE46B13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1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1C8-CE57-4ECC-B970-FB8D00E0DA87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7396-F18A-4559-A417-4C07D02CA1CD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C727-2F04-4DFB-9CF7-8A188D97BA95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4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189-F342-4BA0-90B8-EC3C96FE5C8E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DB03-C3A1-42BF-9F83-17B45B4332E9}" type="datetime1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9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0AB9-465B-445B-A3D7-1DD8C603FD36}" type="datetime1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7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6F5-CB3E-4EC0-983B-11FB006FDCD7}" type="datetime1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9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FD0D-60E1-4C34-8C26-E749424C2516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1B2D-C81D-415F-89D9-C636A1D2B040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0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1552FF-37F9-40B2-8A7A-EC905A22ACAD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115B187-CD1B-4F64-8779-051D5AB4C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34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33338-A4A6-4A33-8A0A-D6E6DAB20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482" y="965680"/>
            <a:ext cx="9144000" cy="164149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Image digitization of </a:t>
            </a:r>
            <a:r>
              <a:rPr lang="en-US" sz="6000" dirty="0"/>
              <a:t>f</a:t>
            </a:r>
            <a:r>
              <a:rPr lang="en-US" sz="6000" dirty="0" smtClean="0"/>
              <a:t>ilms:</a:t>
            </a:r>
            <a:br>
              <a:rPr lang="en-US" sz="6000" dirty="0" smtClean="0"/>
            </a:br>
            <a:r>
              <a:rPr lang="en-US" sz="4800" i="1" dirty="0" smtClean="0"/>
              <a:t>Calibration</a:t>
            </a:r>
            <a:endParaRPr lang="ru-RU" sz="4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143EF5-0AC1-49AA-8B4B-33D396E2F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482" y="3568869"/>
            <a:ext cx="9144000" cy="224026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Tulgaa Turtuvshin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/>
              <a:t>FCalPulse</a:t>
            </a:r>
            <a:r>
              <a:rPr lang="en-US" sz="2800" dirty="0"/>
              <a:t> </a:t>
            </a:r>
            <a:r>
              <a:rPr lang="en-US" sz="2800" dirty="0" smtClean="0"/>
              <a:t>meeting, VBLHEP</a:t>
            </a:r>
          </a:p>
          <a:p>
            <a:pPr algn="ctr"/>
            <a:r>
              <a:rPr lang="en-US" sz="2800" smtClean="0"/>
              <a:t>6 June </a:t>
            </a:r>
            <a:r>
              <a:rPr lang="en-US" sz="2800" dirty="0" smtClean="0"/>
              <a:t>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20B188-9AA8-4346-AA5E-B7CAAC8F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2</a:t>
            </a:fld>
            <a:endParaRPr lang="ru-RU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Average background luminance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64284"/>
              </p:ext>
            </p:extLst>
          </p:nvPr>
        </p:nvGraphicFramePr>
        <p:xfrm>
          <a:off x="767427" y="4512492"/>
          <a:ext cx="10657144" cy="146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6240960" imgH="861120" progId="Paint.Picture">
                  <p:embed/>
                </p:oleObj>
              </mc:Choice>
              <mc:Fallback>
                <p:oleObj name="Bitmap Image" r:id="rId3" imgW="6240960" imgH="861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427" y="4512492"/>
                        <a:ext cx="10657144" cy="146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712923"/>
              </p:ext>
            </p:extLst>
          </p:nvPr>
        </p:nvGraphicFramePr>
        <p:xfrm>
          <a:off x="551126" y="1767840"/>
          <a:ext cx="11089747" cy="224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5" imgW="25984080" imgH="5257800" progId="Paint.Picture">
                  <p:embed/>
                </p:oleObj>
              </mc:Choice>
              <mc:Fallback>
                <p:oleObj name="Bitmap Image" r:id="rId5" imgW="25984080" imgH="5257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126" y="1767840"/>
                        <a:ext cx="11089747" cy="2243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3</a:t>
            </a:fld>
            <a:endParaRPr lang="ru-RU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 after rotation and shift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02996"/>
              </p:ext>
            </p:extLst>
          </p:nvPr>
        </p:nvGraphicFramePr>
        <p:xfrm>
          <a:off x="31750" y="1231583"/>
          <a:ext cx="121285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14554080" imgH="4099680" progId="Paint.Picture">
                  <p:embed/>
                </p:oleObj>
              </mc:Choice>
              <mc:Fallback>
                <p:oleObj name="Bitmap Image" r:id="rId3" imgW="14554080" imgH="4099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" y="1231583"/>
                        <a:ext cx="12128500" cy="341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23119"/>
              </p:ext>
            </p:extLst>
          </p:nvPr>
        </p:nvGraphicFramePr>
        <p:xfrm>
          <a:off x="112213" y="4933497"/>
          <a:ext cx="11980062" cy="97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5" imgW="9304200" imgH="754560" progId="Paint.Picture">
                  <p:embed/>
                </p:oleObj>
              </mc:Choice>
              <mc:Fallback>
                <p:oleObj name="Bitmap Image" r:id="rId5" imgW="9304200" imgH="754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213" y="4933497"/>
                        <a:ext cx="11980062" cy="970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6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256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 you for attention!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B187-CD1B-4F64-8779-051D5AB4C4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545</TotalTime>
  <Words>31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Depth</vt:lpstr>
      <vt:lpstr>Paintbrush Picture</vt:lpstr>
      <vt:lpstr>Image digitization of films: Calibration</vt:lpstr>
      <vt:lpstr>PowerPoint Presentation</vt:lpstr>
      <vt:lpstr>PowerPoint Presentation</vt:lpstr>
      <vt:lpstr>Thank you for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FCalPulse</dc:title>
  <dc:creator>Tulgaa Turtuvshin</dc:creator>
  <cp:lastModifiedBy>Tulgaa Turtuvshin</cp:lastModifiedBy>
  <cp:revision>72</cp:revision>
  <dcterms:created xsi:type="dcterms:W3CDTF">2022-03-10T10:47:30Z</dcterms:created>
  <dcterms:modified xsi:type="dcterms:W3CDTF">2022-06-06T10:54:52Z</dcterms:modified>
</cp:coreProperties>
</file>