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82" r:id="rId3"/>
    <p:sldId id="307" r:id="rId4"/>
    <p:sldId id="299" r:id="rId5"/>
    <p:sldId id="308" r:id="rId6"/>
    <p:sldId id="301" r:id="rId7"/>
    <p:sldId id="289" r:id="rId8"/>
    <p:sldId id="295" r:id="rId9"/>
    <p:sldId id="290" r:id="rId10"/>
    <p:sldId id="291" r:id="rId11"/>
    <p:sldId id="292" r:id="rId12"/>
    <p:sldId id="293" r:id="rId13"/>
    <p:sldId id="296" r:id="rId14"/>
    <p:sldId id="294" r:id="rId15"/>
    <p:sldId id="297" r:id="rId16"/>
    <p:sldId id="281" r:id="rId17"/>
    <p:sldId id="30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98" autoAdjust="0"/>
    <p:restoredTop sz="92804" autoAdjust="0"/>
  </p:normalViewPr>
  <p:slideViewPr>
    <p:cSldViewPr snapToGrid="0">
      <p:cViewPr>
        <p:scale>
          <a:sx n="75" d="100"/>
          <a:sy n="75" d="100"/>
        </p:scale>
        <p:origin x="139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hyperlink" Target="mailto:riabtcev.ki19@physics.msu.ru" TargetMode="Externa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510.04023" TargetMode="External"/><Relationship Id="rId2" Type="http://schemas.openxmlformats.org/officeDocument/2006/relationships/hyperlink" Target="https://arxiv.org/abs/2111.10299" TargetMode="External"/><Relationship Id="rId1" Type="http://schemas.openxmlformats.org/officeDocument/2006/relationships/hyperlink" Target="https://arxiv.org/abs/2001.09520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hyperlink" Target="mailto:riabtcev.ki19@physics.msu.ru" TargetMode="External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510.04023" TargetMode="External"/><Relationship Id="rId2" Type="http://schemas.openxmlformats.org/officeDocument/2006/relationships/hyperlink" Target="https://arxiv.org/abs/2001.09520" TargetMode="External"/><Relationship Id="rId1" Type="http://schemas.openxmlformats.org/officeDocument/2006/relationships/hyperlink" Target="https://arxiv.org/abs/2111.10299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27BEA-AE41-4041-9A07-C98DF0C5508C}" type="doc">
      <dgm:prSet loTypeId="urn:microsoft.com/office/officeart/2005/8/layout/vList3" loCatId="picture" qsTypeId="urn:microsoft.com/office/officeart/2005/8/quickstyle/simple1" qsCatId="simple" csTypeId="urn:microsoft.com/office/officeart/2005/8/colors/accent0_2" csCatId="mainScheme" phldr="1"/>
      <dgm:spPr/>
    </dgm:pt>
    <dgm:pt modelId="{E216691B-CEEF-4206-BF5C-F010F8F54C97}">
      <dgm:prSet phldrT="[Текст]"/>
      <dgm:spPr/>
      <dgm:t>
        <a:bodyPr/>
        <a:lstStyle/>
        <a:p>
          <a:r>
            <a:rPr lang="en-US" dirty="0" err="1"/>
            <a:t>Riabtsev</a:t>
          </a:r>
          <a:r>
            <a:rPr lang="en-US" dirty="0"/>
            <a:t> Kirill</a:t>
          </a:r>
        </a:p>
        <a:p>
          <a:r>
            <a:rPr lang="en-US" dirty="0"/>
            <a:t>Lomonosov MSU, INR, Moscow</a:t>
          </a:r>
        </a:p>
        <a:p>
          <a:r>
            <a:rPr lang="en-US" dirty="0">
              <a:hlinkClick xmlns:r="http://schemas.openxmlformats.org/officeDocument/2006/relationships" r:id="rId1"/>
            </a:rPr>
            <a:t>Email: riabtcev.ki19@physics.msu.ru</a:t>
          </a:r>
          <a:endParaRPr lang="en-US" dirty="0"/>
        </a:p>
        <a:p>
          <a:r>
            <a:rPr lang="en-US" dirty="0"/>
            <a:t>Phone number: +79097390829 (Telegram)</a:t>
          </a:r>
          <a:endParaRPr lang="ru-RU" dirty="0"/>
        </a:p>
      </dgm:t>
    </dgm:pt>
    <dgm:pt modelId="{E9E1D4C5-D37B-4678-A092-9EAB4EC56940}" type="parTrans" cxnId="{81E441B6-E73D-4286-BED7-740D5C08A8D4}">
      <dgm:prSet/>
      <dgm:spPr/>
      <dgm:t>
        <a:bodyPr/>
        <a:lstStyle/>
        <a:p>
          <a:endParaRPr lang="ru-RU"/>
        </a:p>
      </dgm:t>
    </dgm:pt>
    <dgm:pt modelId="{C1A250CF-6B68-49D6-BEC4-82C3E27A1036}" type="sibTrans" cxnId="{81E441B6-E73D-4286-BED7-740D5C08A8D4}">
      <dgm:prSet/>
      <dgm:spPr/>
      <dgm:t>
        <a:bodyPr/>
        <a:lstStyle/>
        <a:p>
          <a:endParaRPr lang="ru-RU"/>
        </a:p>
      </dgm:t>
    </dgm:pt>
    <dgm:pt modelId="{38B432C2-9B25-4685-A8BD-CC775B68EBE2}">
      <dgm:prSet phldrT="[Текст]"/>
      <dgm:spPr/>
      <dgm:t>
        <a:bodyPr/>
        <a:lstStyle/>
        <a:p>
          <a:r>
            <a:rPr lang="en-US" dirty="0"/>
            <a:t>Sergey </a:t>
          </a:r>
          <a:r>
            <a:rPr lang="en-US" dirty="0" err="1"/>
            <a:t>Troitsky</a:t>
          </a:r>
          <a:endParaRPr lang="en-US" dirty="0"/>
        </a:p>
        <a:p>
          <a:r>
            <a:rPr lang="en-US" dirty="0"/>
            <a:t>INR, Moscow</a:t>
          </a:r>
          <a:endParaRPr lang="ru-RU" dirty="0"/>
        </a:p>
      </dgm:t>
    </dgm:pt>
    <dgm:pt modelId="{2BF3FDC4-D755-485B-88AE-A01813DE7555}" type="parTrans" cxnId="{ABB9627B-F9D4-4DC2-920F-EF703AF0A7D8}">
      <dgm:prSet/>
      <dgm:spPr/>
      <dgm:t>
        <a:bodyPr/>
        <a:lstStyle/>
        <a:p>
          <a:endParaRPr lang="ru-RU"/>
        </a:p>
      </dgm:t>
    </dgm:pt>
    <dgm:pt modelId="{C5542313-CB61-4986-A688-F71591A51B0B}" type="sibTrans" cxnId="{ABB9627B-F9D4-4DC2-920F-EF703AF0A7D8}">
      <dgm:prSet/>
      <dgm:spPr/>
      <dgm:t>
        <a:bodyPr/>
        <a:lstStyle/>
        <a:p>
          <a:endParaRPr lang="ru-RU"/>
        </a:p>
      </dgm:t>
    </dgm:pt>
    <dgm:pt modelId="{59F5AC4E-0FA2-4B3F-BA6B-93E15679F3B8}" type="pres">
      <dgm:prSet presAssocID="{D4D27BEA-AE41-4041-9A07-C98DF0C5508C}" presName="linearFlow" presStyleCnt="0">
        <dgm:presLayoutVars>
          <dgm:dir/>
          <dgm:resizeHandles val="exact"/>
        </dgm:presLayoutVars>
      </dgm:prSet>
      <dgm:spPr/>
    </dgm:pt>
    <dgm:pt modelId="{94112EAC-B59A-41DB-9A76-2EF2B433CCE7}" type="pres">
      <dgm:prSet presAssocID="{E216691B-CEEF-4206-BF5C-F010F8F54C97}" presName="composite" presStyleCnt="0"/>
      <dgm:spPr/>
    </dgm:pt>
    <dgm:pt modelId="{78C11A04-132D-48A1-A33D-2E923186D219}" type="pres">
      <dgm:prSet presAssocID="{E216691B-CEEF-4206-BF5C-F010F8F54C97}" presName="imgShp" presStyleLbl="fgImgPlace1" presStyleIdx="0" presStyleCnt="2"/>
      <dgm:spPr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</dgm:spPr>
    </dgm:pt>
    <dgm:pt modelId="{3579C411-4ADD-4101-88CD-EAF0308AFEA6}" type="pres">
      <dgm:prSet presAssocID="{E216691B-CEEF-4206-BF5C-F010F8F54C97}" presName="txShp" presStyleLbl="node1" presStyleIdx="0" presStyleCnt="2">
        <dgm:presLayoutVars>
          <dgm:bulletEnabled val="1"/>
        </dgm:presLayoutVars>
      </dgm:prSet>
      <dgm:spPr/>
    </dgm:pt>
    <dgm:pt modelId="{F3261278-72A5-4235-A5AB-F3F790B75891}" type="pres">
      <dgm:prSet presAssocID="{C1A250CF-6B68-49D6-BEC4-82C3E27A1036}" presName="spacing" presStyleCnt="0"/>
      <dgm:spPr/>
    </dgm:pt>
    <dgm:pt modelId="{74696608-1060-4671-9A18-1D976B4888A2}" type="pres">
      <dgm:prSet presAssocID="{38B432C2-9B25-4685-A8BD-CC775B68EBE2}" presName="composite" presStyleCnt="0"/>
      <dgm:spPr/>
    </dgm:pt>
    <dgm:pt modelId="{C88A0F68-CD3E-4614-8787-510BAD266235}" type="pres">
      <dgm:prSet presAssocID="{38B432C2-9B25-4685-A8BD-CC775B68EBE2}" presName="imgShp" presStyleLbl="fgImgPlace1" presStyleIdx="1" presStyleCnt="2"/>
      <dgm:spPr>
        <a:blipFill rotWithShape="1">
          <a:blip xmlns:r="http://schemas.openxmlformats.org/officeDocument/2006/relationships" r:embed="rId3" cstate="print"/>
          <a:srcRect/>
          <a:stretch>
            <a:fillRect l="-17000" r="-17000"/>
          </a:stretch>
        </a:blipFill>
      </dgm:spPr>
    </dgm:pt>
    <dgm:pt modelId="{F0E868B6-78DD-4108-A03B-2AF05966EAA6}" type="pres">
      <dgm:prSet presAssocID="{38B432C2-9B25-4685-A8BD-CC775B68EBE2}" presName="txShp" presStyleLbl="node1" presStyleIdx="1" presStyleCnt="2" custScaleY="58574">
        <dgm:presLayoutVars>
          <dgm:bulletEnabled val="1"/>
        </dgm:presLayoutVars>
      </dgm:prSet>
      <dgm:spPr/>
    </dgm:pt>
  </dgm:ptLst>
  <dgm:cxnLst>
    <dgm:cxn modelId="{88D34951-9321-4138-AECB-D805E6B606AC}" type="presOf" srcId="{E216691B-CEEF-4206-BF5C-F010F8F54C97}" destId="{3579C411-4ADD-4101-88CD-EAF0308AFEA6}" srcOrd="0" destOrd="0" presId="urn:microsoft.com/office/officeart/2005/8/layout/vList3"/>
    <dgm:cxn modelId="{CA38BE52-BB6A-4B88-9F0E-29A82D91AB5F}" type="presOf" srcId="{D4D27BEA-AE41-4041-9A07-C98DF0C5508C}" destId="{59F5AC4E-0FA2-4B3F-BA6B-93E15679F3B8}" srcOrd="0" destOrd="0" presId="urn:microsoft.com/office/officeart/2005/8/layout/vList3"/>
    <dgm:cxn modelId="{ABB9627B-F9D4-4DC2-920F-EF703AF0A7D8}" srcId="{D4D27BEA-AE41-4041-9A07-C98DF0C5508C}" destId="{38B432C2-9B25-4685-A8BD-CC775B68EBE2}" srcOrd="1" destOrd="0" parTransId="{2BF3FDC4-D755-485B-88AE-A01813DE7555}" sibTransId="{C5542313-CB61-4986-A688-F71591A51B0B}"/>
    <dgm:cxn modelId="{81E441B6-E73D-4286-BED7-740D5C08A8D4}" srcId="{D4D27BEA-AE41-4041-9A07-C98DF0C5508C}" destId="{E216691B-CEEF-4206-BF5C-F010F8F54C97}" srcOrd="0" destOrd="0" parTransId="{E9E1D4C5-D37B-4678-A092-9EAB4EC56940}" sibTransId="{C1A250CF-6B68-49D6-BEC4-82C3E27A1036}"/>
    <dgm:cxn modelId="{BDAB02B8-5B38-4AB1-A52E-AD79D9BCAD5E}" type="presOf" srcId="{38B432C2-9B25-4685-A8BD-CC775B68EBE2}" destId="{F0E868B6-78DD-4108-A03B-2AF05966EAA6}" srcOrd="0" destOrd="0" presId="urn:microsoft.com/office/officeart/2005/8/layout/vList3"/>
    <dgm:cxn modelId="{92937FF5-1A48-4CCC-AB5C-09C374ADD39C}" type="presParOf" srcId="{59F5AC4E-0FA2-4B3F-BA6B-93E15679F3B8}" destId="{94112EAC-B59A-41DB-9A76-2EF2B433CCE7}" srcOrd="0" destOrd="0" presId="urn:microsoft.com/office/officeart/2005/8/layout/vList3"/>
    <dgm:cxn modelId="{ECF05BB5-5574-4D8B-A7CA-852528D27A2E}" type="presParOf" srcId="{94112EAC-B59A-41DB-9A76-2EF2B433CCE7}" destId="{78C11A04-132D-48A1-A33D-2E923186D219}" srcOrd="0" destOrd="0" presId="urn:microsoft.com/office/officeart/2005/8/layout/vList3"/>
    <dgm:cxn modelId="{6D6EA4E8-EA07-4153-8CC3-224515850AEE}" type="presParOf" srcId="{94112EAC-B59A-41DB-9A76-2EF2B433CCE7}" destId="{3579C411-4ADD-4101-88CD-EAF0308AFEA6}" srcOrd="1" destOrd="0" presId="urn:microsoft.com/office/officeart/2005/8/layout/vList3"/>
    <dgm:cxn modelId="{C06A0E98-3E77-4E02-AD6C-C289BB9A92CE}" type="presParOf" srcId="{59F5AC4E-0FA2-4B3F-BA6B-93E15679F3B8}" destId="{F3261278-72A5-4235-A5AB-F3F790B75891}" srcOrd="1" destOrd="0" presId="urn:microsoft.com/office/officeart/2005/8/layout/vList3"/>
    <dgm:cxn modelId="{A1BCA494-1258-4C34-A032-CD1BA7F92198}" type="presParOf" srcId="{59F5AC4E-0FA2-4B3F-BA6B-93E15679F3B8}" destId="{74696608-1060-4671-9A18-1D976B4888A2}" srcOrd="2" destOrd="0" presId="urn:microsoft.com/office/officeart/2005/8/layout/vList3"/>
    <dgm:cxn modelId="{56F8EFBE-3DEE-47BB-92C3-C4F92AA5DF40}" type="presParOf" srcId="{74696608-1060-4671-9A18-1D976B4888A2}" destId="{C88A0F68-CD3E-4614-8787-510BAD266235}" srcOrd="0" destOrd="0" presId="urn:microsoft.com/office/officeart/2005/8/layout/vList3"/>
    <dgm:cxn modelId="{E8C697C3-32A6-4EB5-A0F5-71BAA052C322}" type="presParOf" srcId="{74696608-1060-4671-9A18-1D976B4888A2}" destId="{F0E868B6-78DD-4108-A03B-2AF05966EAA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9507BC1-E09E-4DF0-A409-CC0345760C8D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CA20F4-7EF4-4A5B-9847-5B79ABF8A8DF}">
      <dgm:prSet phldrT="[Текст]" custT="1"/>
      <dgm:spPr>
        <a:solidFill>
          <a:schemeClr val="bg2">
            <a:alpha val="60000"/>
          </a:schemeClr>
        </a:solidFill>
      </dgm:spPr>
      <dgm:t>
        <a:bodyPr/>
        <a:lstStyle/>
        <a:p>
          <a:r>
            <a:rPr lang="ru-RU" sz="2800" dirty="0"/>
            <a:t>BH </a:t>
          </a:r>
          <a:r>
            <a:rPr lang="ru-RU" sz="2800" dirty="0" err="1"/>
            <a:t>mass</a:t>
          </a:r>
          <a:r>
            <a:rPr lang="ru-RU" sz="2800" dirty="0"/>
            <a:t> - </a:t>
          </a:r>
          <a:r>
            <a:rPr lang="ru-RU" sz="2800" dirty="0" err="1"/>
            <a:t>Eddington</a:t>
          </a:r>
          <a:r>
            <a:rPr lang="ru-RU" sz="2800" dirty="0"/>
            <a:t> </a:t>
          </a:r>
          <a:r>
            <a:rPr lang="ru-RU" sz="2800" dirty="0" err="1"/>
            <a:t>ratio</a:t>
          </a:r>
          <a:r>
            <a:rPr lang="ru-RU" sz="2800" dirty="0"/>
            <a:t> </a:t>
          </a:r>
          <a:r>
            <a:rPr lang="ru-RU" sz="2800" dirty="0" err="1"/>
            <a:t>parameter</a:t>
          </a:r>
          <a:r>
            <a:rPr lang="ru-RU" sz="2800" dirty="0"/>
            <a:t> </a:t>
          </a:r>
          <a:r>
            <a:rPr lang="ru-RU" sz="2800" dirty="0" err="1"/>
            <a:t>space</a:t>
          </a:r>
          <a:r>
            <a:rPr lang="ru-RU" sz="2800" dirty="0"/>
            <a:t>, </a:t>
          </a:r>
          <a:r>
            <a:rPr lang="ru-RU" sz="2800" dirty="0" err="1"/>
            <a:t>calculated</a:t>
          </a:r>
          <a:r>
            <a:rPr lang="ru-RU" sz="2800" dirty="0"/>
            <a:t> </a:t>
          </a:r>
          <a:r>
            <a:rPr lang="ru-RU" sz="2800" dirty="0" err="1"/>
            <a:t>in</a:t>
          </a:r>
          <a:r>
            <a:rPr lang="ru-RU" sz="2800" dirty="0"/>
            <a:t> </a:t>
          </a:r>
          <a:r>
            <a:rPr lang="ru-RU" sz="2800" dirty="0" err="1"/>
            <a:t>accordance</a:t>
          </a:r>
          <a:r>
            <a:rPr lang="ru-RU" sz="2800" dirty="0"/>
            <a:t> </a:t>
          </a:r>
          <a:r>
            <a:rPr lang="ru-RU" sz="2800" dirty="0" err="1"/>
            <a:t>with</a:t>
          </a:r>
          <a:r>
            <a:rPr lang="ru-RU" sz="2800" dirty="0"/>
            <a:t> BH </a:t>
          </a:r>
          <a:r>
            <a:rPr lang="ru-RU" sz="2800" dirty="0" err="1"/>
            <a:t>magnetosphere</a:t>
          </a:r>
          <a:r>
            <a:rPr lang="ru-RU" sz="2800" dirty="0"/>
            <a:t> </a:t>
          </a:r>
          <a:r>
            <a:rPr lang="ru-RU" sz="2800" dirty="0" err="1"/>
            <a:t>toy</a:t>
          </a:r>
          <a:r>
            <a:rPr lang="ru-RU" sz="2800" dirty="0"/>
            <a:t> </a:t>
          </a:r>
          <a:r>
            <a:rPr lang="ru-RU" sz="2800" dirty="0" err="1"/>
            <a:t>model</a:t>
          </a:r>
          <a:r>
            <a:rPr lang="ru-RU" sz="2800" dirty="0"/>
            <a:t>, </a:t>
          </a:r>
          <a:r>
            <a:rPr lang="ru-RU" sz="2800" dirty="0" err="1"/>
            <a:t>which</a:t>
          </a:r>
          <a:r>
            <a:rPr lang="ru-RU" sz="2800" dirty="0"/>
            <a:t> </a:t>
          </a:r>
          <a:r>
            <a:rPr lang="ru-RU" sz="2800" dirty="0" err="1"/>
            <a:t>gets</a:t>
          </a:r>
          <a:r>
            <a:rPr lang="ru-RU" sz="2800" dirty="0"/>
            <a:t> </a:t>
          </a:r>
          <a:r>
            <a:rPr lang="ru-RU" sz="2800" dirty="0" err="1"/>
            <a:t>to</a:t>
          </a:r>
          <a:r>
            <a:rPr lang="ru-RU" sz="2800" dirty="0"/>
            <a:t> </a:t>
          </a:r>
          <a:r>
            <a:rPr lang="ru-RU" sz="2800" dirty="0" err="1"/>
            <a:t>estimate</a:t>
          </a:r>
          <a:r>
            <a:rPr lang="ru-RU" sz="2800" dirty="0"/>
            <a:t> </a:t>
          </a:r>
          <a:r>
            <a:rPr lang="ru-RU" sz="2800" dirty="0" err="1"/>
            <a:t>proton</a:t>
          </a:r>
          <a:r>
            <a:rPr lang="ru-RU" sz="2800" dirty="0"/>
            <a:t> </a:t>
          </a:r>
          <a:r>
            <a:rPr lang="ru-RU" sz="2800" dirty="0" err="1"/>
            <a:t>energies</a:t>
          </a:r>
          <a:r>
            <a:rPr lang="ru-RU" sz="2800" dirty="0"/>
            <a:t> </a:t>
          </a:r>
          <a:r>
            <a:rPr lang="ru-RU" sz="2800" dirty="0" err="1"/>
            <a:t>and</a:t>
          </a:r>
          <a:r>
            <a:rPr lang="ru-RU" sz="2800" dirty="0"/>
            <a:t> </a:t>
          </a:r>
          <a:r>
            <a:rPr lang="ru-RU" sz="2800" dirty="0" err="1"/>
            <a:t>finally</a:t>
          </a:r>
          <a:r>
            <a:rPr lang="ru-RU" sz="2800" dirty="0"/>
            <a:t> </a:t>
          </a:r>
          <a:r>
            <a:rPr lang="ru-RU" sz="2800" dirty="0" err="1"/>
            <a:t>provide</a:t>
          </a:r>
          <a:r>
            <a:rPr lang="ru-RU" sz="2800" dirty="0"/>
            <a:t> a </a:t>
          </a:r>
          <a:r>
            <a:rPr lang="ru-RU" sz="2800" dirty="0" err="1"/>
            <a:t>prediction</a:t>
          </a:r>
          <a:r>
            <a:rPr lang="ru-RU" sz="2800" dirty="0"/>
            <a:t> </a:t>
          </a:r>
          <a:r>
            <a:rPr lang="ru-RU" sz="2800" dirty="0" err="1"/>
            <a:t>of</a:t>
          </a:r>
          <a:r>
            <a:rPr lang="ru-RU" sz="2800" dirty="0"/>
            <a:t> </a:t>
          </a:r>
          <a:r>
            <a:rPr lang="ru-RU" sz="2800" dirty="0" err="1"/>
            <a:t>neutrino</a:t>
          </a:r>
          <a:r>
            <a:rPr lang="ru-RU" sz="2800" dirty="0"/>
            <a:t> </a:t>
          </a:r>
          <a:r>
            <a:rPr lang="ru-RU" sz="2800" dirty="0" err="1"/>
            <a:t>spectra</a:t>
          </a:r>
          <a:endParaRPr lang="ru-RU" sz="2800" dirty="0"/>
        </a:p>
      </dgm:t>
    </dgm:pt>
    <dgm:pt modelId="{C77F5C9A-8417-4C5C-BFC5-06F52F92C47A}" type="parTrans" cxnId="{F1AD8D64-2543-4986-975A-0DD26BF571A4}">
      <dgm:prSet/>
      <dgm:spPr/>
      <dgm:t>
        <a:bodyPr/>
        <a:lstStyle/>
        <a:p>
          <a:endParaRPr lang="ru-RU"/>
        </a:p>
      </dgm:t>
    </dgm:pt>
    <dgm:pt modelId="{38055B03-6CB4-4B3D-A82B-FF46A90BC908}" type="sibTrans" cxnId="{F1AD8D64-2543-4986-975A-0DD26BF571A4}">
      <dgm:prSet/>
      <dgm:spPr/>
      <dgm:t>
        <a:bodyPr/>
        <a:lstStyle/>
        <a:p>
          <a:endParaRPr lang="ru-RU"/>
        </a:p>
      </dgm:t>
    </dgm:pt>
    <dgm:pt modelId="{890F4667-A22A-4F0F-9595-D901F63A27FF}">
      <dgm:prSet phldrT="[Текст]" custT="1"/>
      <dgm:spPr>
        <a:solidFill>
          <a:schemeClr val="bg2">
            <a:alpha val="60000"/>
          </a:schemeClr>
        </a:solidFill>
      </dgm:spPr>
      <dgm:t>
        <a:bodyPr/>
        <a:lstStyle/>
        <a:p>
          <a:r>
            <a:rPr lang="ru-RU" sz="2800" dirty="0" err="1"/>
            <a:t>Comparison</a:t>
          </a:r>
          <a:r>
            <a:rPr lang="ru-RU" sz="2800" dirty="0"/>
            <a:t> </a:t>
          </a:r>
          <a:r>
            <a:rPr lang="ru-RU" sz="2800" dirty="0" err="1"/>
            <a:t>of</a:t>
          </a:r>
          <a:r>
            <a:rPr lang="ru-RU" sz="2800" dirty="0"/>
            <a:t> </a:t>
          </a:r>
          <a:r>
            <a:rPr lang="ru-RU" sz="2800" dirty="0" err="1"/>
            <a:t>the</a:t>
          </a:r>
          <a:r>
            <a:rPr lang="ru-RU" sz="2800" dirty="0"/>
            <a:t> </a:t>
          </a:r>
          <a:r>
            <a:rPr lang="en-US" sz="2800" dirty="0"/>
            <a:t>muon neutrino</a:t>
          </a:r>
          <a:r>
            <a:rPr lang="ru-RU" sz="2800" dirty="0"/>
            <a:t> </a:t>
          </a:r>
          <a:r>
            <a:rPr lang="ru-RU" sz="2800" dirty="0" err="1"/>
            <a:t>spectrum</a:t>
          </a:r>
          <a:r>
            <a:rPr lang="ru-RU" sz="2800" dirty="0"/>
            <a:t> </a:t>
          </a:r>
          <a:r>
            <a:rPr lang="ru-RU" sz="2800" dirty="0" err="1"/>
            <a:t>determined</a:t>
          </a:r>
          <a:r>
            <a:rPr lang="ru-RU" sz="2800" dirty="0"/>
            <a:t> </a:t>
          </a:r>
          <a:r>
            <a:rPr lang="ru-RU" sz="2800" dirty="0" err="1"/>
            <a:t>by</a:t>
          </a:r>
          <a:r>
            <a:rPr lang="ru-RU" sz="2800" dirty="0"/>
            <a:t> </a:t>
          </a:r>
          <a:r>
            <a:rPr lang="ru-RU" sz="2800" dirty="0" err="1"/>
            <a:t>IceCube</a:t>
          </a:r>
          <a:r>
            <a:rPr lang="ru-RU" sz="2800" dirty="0"/>
            <a:t> </a:t>
          </a:r>
          <a:r>
            <a:rPr lang="ru-RU" sz="2800" dirty="0" err="1"/>
            <a:t>and</a:t>
          </a:r>
          <a:r>
            <a:rPr lang="ru-RU" sz="2800" dirty="0"/>
            <a:t> </a:t>
          </a:r>
          <a:r>
            <a:rPr lang="ru-RU" sz="2800" dirty="0" err="1"/>
            <a:t>predictions</a:t>
          </a:r>
          <a:r>
            <a:rPr lang="ru-RU" sz="2800" dirty="0"/>
            <a:t> </a:t>
          </a:r>
          <a:r>
            <a:rPr lang="ru-RU" sz="2800" dirty="0" err="1"/>
            <a:t>of</a:t>
          </a:r>
          <a:r>
            <a:rPr lang="ru-RU" sz="2800" dirty="0"/>
            <a:t> </a:t>
          </a:r>
          <a:r>
            <a:rPr lang="ru-RU" sz="2800" dirty="0" err="1"/>
            <a:t>the</a:t>
          </a:r>
          <a:r>
            <a:rPr lang="ru-RU" sz="2800" dirty="0"/>
            <a:t> </a:t>
          </a:r>
          <a:r>
            <a:rPr lang="ru-RU" sz="2800" dirty="0" err="1"/>
            <a:t>toy</a:t>
          </a:r>
          <a:r>
            <a:rPr lang="ru-RU" sz="2800" dirty="0"/>
            <a:t> </a:t>
          </a:r>
          <a:r>
            <a:rPr lang="ru-RU" sz="2800" dirty="0" err="1"/>
            <a:t>model</a:t>
          </a:r>
          <a:r>
            <a:rPr lang="ru-RU" sz="2800" dirty="0"/>
            <a:t> </a:t>
          </a:r>
          <a:r>
            <a:rPr lang="ru-RU" sz="2800" dirty="0" err="1"/>
            <a:t>discussed</a:t>
          </a:r>
          <a:r>
            <a:rPr lang="ru-RU" sz="2800" dirty="0"/>
            <a:t> </a:t>
          </a:r>
          <a:r>
            <a:rPr lang="ru-RU" sz="2800" dirty="0" err="1"/>
            <a:t>in</a:t>
          </a:r>
          <a:r>
            <a:rPr lang="ru-RU" sz="2800" dirty="0"/>
            <a:t> </a:t>
          </a:r>
          <a:r>
            <a:rPr lang="ru-RU" sz="2800" dirty="0" err="1"/>
            <a:t>the</a:t>
          </a:r>
          <a:r>
            <a:rPr lang="ru-RU" sz="2800" dirty="0"/>
            <a:t> </a:t>
          </a:r>
          <a:r>
            <a:rPr lang="ru-RU" sz="2800" dirty="0" err="1"/>
            <a:t>text</a:t>
          </a:r>
          <a:endParaRPr lang="ru-RU" sz="2800" dirty="0"/>
        </a:p>
      </dgm:t>
    </dgm:pt>
    <dgm:pt modelId="{D9DA5C48-2773-47FD-A0C9-1E6E53F82158}" type="parTrans" cxnId="{FC6BDB44-E2C9-4A43-A055-AA34C8B6DB06}">
      <dgm:prSet/>
      <dgm:spPr/>
      <dgm:t>
        <a:bodyPr/>
        <a:lstStyle/>
        <a:p>
          <a:endParaRPr lang="ru-RU"/>
        </a:p>
      </dgm:t>
    </dgm:pt>
    <dgm:pt modelId="{29634984-0A41-44B7-A442-EBF1C8AD722C}" type="sibTrans" cxnId="{FC6BDB44-E2C9-4A43-A055-AA34C8B6DB06}">
      <dgm:prSet/>
      <dgm:spPr/>
      <dgm:t>
        <a:bodyPr/>
        <a:lstStyle/>
        <a:p>
          <a:endParaRPr lang="ru-RU"/>
        </a:p>
      </dgm:t>
    </dgm:pt>
    <dgm:pt modelId="{C06A93AA-00B5-4CF1-B4FC-6434E6E54DD6}">
      <dgm:prSet phldrT="[Текст]" custT="1"/>
      <dgm:spPr>
        <a:solidFill>
          <a:schemeClr val="bg2">
            <a:alpha val="60000"/>
          </a:schemeClr>
        </a:solidFill>
      </dgm:spPr>
      <dgm:t>
        <a:bodyPr/>
        <a:lstStyle/>
        <a:p>
          <a:r>
            <a:rPr lang="ru-RU" sz="2800" dirty="0" err="1"/>
            <a:t>Comparison</a:t>
          </a:r>
          <a:r>
            <a:rPr lang="ru-RU" sz="2800" dirty="0"/>
            <a:t> </a:t>
          </a:r>
          <a:r>
            <a:rPr lang="ru-RU" sz="2800" dirty="0" err="1"/>
            <a:t>of</a:t>
          </a:r>
          <a:r>
            <a:rPr lang="ru-RU" sz="2800" dirty="0"/>
            <a:t> </a:t>
          </a:r>
          <a:r>
            <a:rPr lang="ru-RU" sz="2800" dirty="0" err="1"/>
            <a:t>the</a:t>
          </a:r>
          <a:r>
            <a:rPr lang="ru-RU" sz="2800" dirty="0"/>
            <a:t> </a:t>
          </a:r>
          <a:r>
            <a:rPr lang="ru-RU" sz="2800" dirty="0" err="1"/>
            <a:t>e+tau</a:t>
          </a:r>
          <a:r>
            <a:rPr lang="en-US" sz="2800" dirty="0"/>
            <a:t> neutrino</a:t>
          </a:r>
          <a:r>
            <a:rPr lang="ru-RU" sz="2800" dirty="0"/>
            <a:t> </a:t>
          </a:r>
          <a:r>
            <a:rPr lang="ru-RU" sz="2800" dirty="0" err="1"/>
            <a:t>spectrum</a:t>
          </a:r>
          <a:r>
            <a:rPr lang="ru-RU" sz="2800" dirty="0"/>
            <a:t> </a:t>
          </a:r>
          <a:r>
            <a:rPr lang="ru-RU" sz="2800" dirty="0" err="1"/>
            <a:t>determined</a:t>
          </a:r>
          <a:r>
            <a:rPr lang="ru-RU" sz="2800" dirty="0"/>
            <a:t> </a:t>
          </a:r>
          <a:r>
            <a:rPr lang="ru-RU" sz="2800" dirty="0" err="1"/>
            <a:t>by</a:t>
          </a:r>
          <a:r>
            <a:rPr lang="ru-RU" sz="2800" dirty="0"/>
            <a:t> </a:t>
          </a:r>
          <a:r>
            <a:rPr lang="ru-RU" sz="2800" dirty="0" err="1"/>
            <a:t>IceCube</a:t>
          </a:r>
          <a:r>
            <a:rPr lang="ru-RU" sz="2800" dirty="0"/>
            <a:t> </a:t>
          </a:r>
          <a:r>
            <a:rPr lang="ru-RU" sz="2800" dirty="0" err="1"/>
            <a:t>and</a:t>
          </a:r>
          <a:r>
            <a:rPr lang="ru-RU" sz="2800" dirty="0"/>
            <a:t> </a:t>
          </a:r>
          <a:r>
            <a:rPr lang="ru-RU" sz="2800" dirty="0" err="1"/>
            <a:t>predictions</a:t>
          </a:r>
          <a:r>
            <a:rPr lang="ru-RU" sz="2800" dirty="0"/>
            <a:t> </a:t>
          </a:r>
          <a:r>
            <a:rPr lang="ru-RU" sz="2800" dirty="0" err="1"/>
            <a:t>of</a:t>
          </a:r>
          <a:r>
            <a:rPr lang="ru-RU" sz="2800" dirty="0"/>
            <a:t> </a:t>
          </a:r>
          <a:r>
            <a:rPr lang="ru-RU" sz="2800" dirty="0" err="1"/>
            <a:t>the</a:t>
          </a:r>
          <a:r>
            <a:rPr lang="ru-RU" sz="2800" dirty="0"/>
            <a:t> </a:t>
          </a:r>
          <a:r>
            <a:rPr lang="ru-RU" sz="2800" dirty="0" err="1"/>
            <a:t>toy</a:t>
          </a:r>
          <a:r>
            <a:rPr lang="ru-RU" sz="2800" dirty="0"/>
            <a:t> </a:t>
          </a:r>
          <a:r>
            <a:rPr lang="ru-RU" sz="2800" dirty="0" err="1"/>
            <a:t>model</a:t>
          </a:r>
          <a:r>
            <a:rPr lang="ru-RU" sz="2800" dirty="0"/>
            <a:t> </a:t>
          </a:r>
          <a:r>
            <a:rPr lang="ru-RU" sz="2800" dirty="0" err="1"/>
            <a:t>discussed</a:t>
          </a:r>
          <a:endParaRPr lang="ru-RU" sz="2800" dirty="0"/>
        </a:p>
      </dgm:t>
    </dgm:pt>
    <dgm:pt modelId="{81FEEFEC-2B52-40D1-BF04-906E5DDA79B3}" type="parTrans" cxnId="{179EE860-C6E6-4172-8E44-E50A67AD8246}">
      <dgm:prSet/>
      <dgm:spPr/>
      <dgm:t>
        <a:bodyPr/>
        <a:lstStyle/>
        <a:p>
          <a:endParaRPr lang="ru-RU"/>
        </a:p>
      </dgm:t>
    </dgm:pt>
    <dgm:pt modelId="{E45500DC-A0BB-4910-BBED-81E5708484D0}" type="sibTrans" cxnId="{179EE860-C6E6-4172-8E44-E50A67AD8246}">
      <dgm:prSet/>
      <dgm:spPr/>
      <dgm:t>
        <a:bodyPr/>
        <a:lstStyle/>
        <a:p>
          <a:endParaRPr lang="ru-RU"/>
        </a:p>
      </dgm:t>
    </dgm:pt>
    <dgm:pt modelId="{3233C077-AA44-4F9D-8F5A-22E157CB0EF5}">
      <dgm:prSet custT="1"/>
      <dgm:spPr>
        <a:solidFill>
          <a:schemeClr val="bg2">
            <a:alpha val="60000"/>
          </a:schemeClr>
        </a:solidFill>
      </dgm:spPr>
      <dgm:t>
        <a:bodyPr/>
        <a:lstStyle/>
        <a:p>
          <a:r>
            <a:rPr lang="en-US" sz="2800" b="0" i="0" dirty="0"/>
            <a:t>Energy-dependent neutrino flavor ratio predicted by the toy model</a:t>
          </a:r>
          <a:br>
            <a:rPr lang="en-US" sz="2800" dirty="0"/>
          </a:br>
          <a:r>
            <a:rPr lang="en-US" sz="2800" b="0" i="0" dirty="0"/>
            <a:t>discussed in the text (solid curve). The dashed green line represents flavor</a:t>
          </a:r>
          <a:br>
            <a:rPr lang="en-US" sz="2800" dirty="0"/>
          </a:br>
          <a:r>
            <a:rPr lang="en-US" sz="2800" b="0" i="0" dirty="0"/>
            <a:t>equipartition, while the dashed red line corresponds to 2/3, predicted in the</a:t>
          </a:r>
          <a:br>
            <a:rPr lang="en-US" sz="2800" dirty="0"/>
          </a:br>
          <a:r>
            <a:rPr lang="en-US" sz="2800" b="0" i="0" dirty="0"/>
            <a:t>muon damping case</a:t>
          </a:r>
          <a:endParaRPr lang="ru-RU" sz="2800" dirty="0"/>
        </a:p>
      </dgm:t>
    </dgm:pt>
    <dgm:pt modelId="{A100E6D1-78DD-4A59-B628-B1433DC3C4B5}" type="parTrans" cxnId="{0440C701-2CFB-4CAD-A789-1D9BA3DAF6C7}">
      <dgm:prSet/>
      <dgm:spPr/>
      <dgm:t>
        <a:bodyPr/>
        <a:lstStyle/>
        <a:p>
          <a:endParaRPr lang="ru-RU"/>
        </a:p>
      </dgm:t>
    </dgm:pt>
    <dgm:pt modelId="{44880D8D-E245-466D-9047-D295658852DC}" type="sibTrans" cxnId="{0440C701-2CFB-4CAD-A789-1D9BA3DAF6C7}">
      <dgm:prSet/>
      <dgm:spPr/>
      <dgm:t>
        <a:bodyPr/>
        <a:lstStyle/>
        <a:p>
          <a:endParaRPr lang="ru-RU"/>
        </a:p>
      </dgm:t>
    </dgm:pt>
    <dgm:pt modelId="{70ECF067-1C5B-41F0-A07C-8A0182D9FEC5}" type="pres">
      <dgm:prSet presAssocID="{B9507BC1-E09E-4DF0-A409-CC0345760C8D}" presName="Name0" presStyleCnt="0">
        <dgm:presLayoutVars>
          <dgm:chMax/>
          <dgm:chPref/>
          <dgm:dir/>
        </dgm:presLayoutVars>
      </dgm:prSet>
      <dgm:spPr/>
    </dgm:pt>
    <dgm:pt modelId="{8D982A72-A1BE-469B-B4AA-F0E8074C82BC}" type="pres">
      <dgm:prSet presAssocID="{34CA20F4-7EF4-4A5B-9847-5B79ABF8A8DF}" presName="composite" presStyleCnt="0">
        <dgm:presLayoutVars>
          <dgm:chMax/>
          <dgm:chPref/>
        </dgm:presLayoutVars>
      </dgm:prSet>
      <dgm:spPr/>
    </dgm:pt>
    <dgm:pt modelId="{5B229A3F-9CEC-46FF-9982-1A6B8189B984}" type="pres">
      <dgm:prSet presAssocID="{34CA20F4-7EF4-4A5B-9847-5B79ABF8A8DF}" presName="Image" presStyleLbl="bgImgPlace1" presStyleIdx="0" presStyleCnt="4" custScaleX="198945" custScaleY="272709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598" b="928"/>
          </a:stretch>
        </a:blipFill>
      </dgm:spPr>
    </dgm:pt>
    <dgm:pt modelId="{FEC94389-BF8A-4A0F-88A6-725E493C5030}" type="pres">
      <dgm:prSet presAssocID="{34CA20F4-7EF4-4A5B-9847-5B79ABF8A8DF}" presName="ParentText" presStyleLbl="revTx" presStyleIdx="0" presStyleCnt="4" custScaleX="112918">
        <dgm:presLayoutVars>
          <dgm:chMax val="0"/>
          <dgm:chPref val="0"/>
          <dgm:bulletEnabled val="1"/>
        </dgm:presLayoutVars>
      </dgm:prSet>
      <dgm:spPr/>
    </dgm:pt>
    <dgm:pt modelId="{92EB7F1D-C38A-4C6E-AD5A-E111B3A52CC8}" type="pres">
      <dgm:prSet presAssocID="{34CA20F4-7EF4-4A5B-9847-5B79ABF8A8DF}" presName="tlFrame" presStyleLbl="node1" presStyleIdx="0" presStyleCnt="16"/>
      <dgm:spPr>
        <a:solidFill>
          <a:schemeClr val="accent1">
            <a:alpha val="50000"/>
          </a:schemeClr>
        </a:solidFill>
      </dgm:spPr>
    </dgm:pt>
    <dgm:pt modelId="{4E81117D-A5AD-4D30-94DF-08FDD49BCABA}" type="pres">
      <dgm:prSet presAssocID="{34CA20F4-7EF4-4A5B-9847-5B79ABF8A8DF}" presName="trFrame" presStyleLbl="node1" presStyleIdx="1" presStyleCnt="16"/>
      <dgm:spPr>
        <a:solidFill>
          <a:schemeClr val="accent1">
            <a:alpha val="50000"/>
          </a:schemeClr>
        </a:solidFill>
      </dgm:spPr>
    </dgm:pt>
    <dgm:pt modelId="{5CD2DFE0-114B-421B-9EEA-5F0CA4BF48B4}" type="pres">
      <dgm:prSet presAssocID="{34CA20F4-7EF4-4A5B-9847-5B79ABF8A8DF}" presName="blFrame" presStyleLbl="node1" presStyleIdx="2" presStyleCnt="16"/>
      <dgm:spPr>
        <a:solidFill>
          <a:schemeClr val="accent1">
            <a:alpha val="50000"/>
          </a:schemeClr>
        </a:solidFill>
      </dgm:spPr>
    </dgm:pt>
    <dgm:pt modelId="{82C72113-1541-4E56-9DD6-B8F181D994C3}" type="pres">
      <dgm:prSet presAssocID="{34CA20F4-7EF4-4A5B-9847-5B79ABF8A8DF}" presName="brFrame" presStyleLbl="node1" presStyleIdx="3" presStyleCnt="16"/>
      <dgm:spPr>
        <a:solidFill>
          <a:schemeClr val="accent1">
            <a:alpha val="50000"/>
          </a:schemeClr>
        </a:solidFill>
      </dgm:spPr>
    </dgm:pt>
    <dgm:pt modelId="{56FD3F90-AD11-4B94-8569-3A051BD0C209}" type="pres">
      <dgm:prSet presAssocID="{38055B03-6CB4-4B3D-A82B-FF46A90BC908}" presName="sibTrans" presStyleCnt="0"/>
      <dgm:spPr/>
    </dgm:pt>
    <dgm:pt modelId="{5DD58D2E-D59B-4867-8C63-D67B8BDC31CF}" type="pres">
      <dgm:prSet presAssocID="{890F4667-A22A-4F0F-9595-D901F63A27FF}" presName="composite" presStyleCnt="0">
        <dgm:presLayoutVars>
          <dgm:chMax/>
          <dgm:chPref/>
        </dgm:presLayoutVars>
      </dgm:prSet>
      <dgm:spPr/>
    </dgm:pt>
    <dgm:pt modelId="{5D4A588E-F95C-41EA-93AF-8095E84AA2A2}" type="pres">
      <dgm:prSet presAssocID="{890F4667-A22A-4F0F-9595-D901F63A27FF}" presName="Image" presStyleLbl="bgImgPlace1" presStyleIdx="1" presStyleCnt="4" custScaleX="198945" custScaleY="165568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68C9954D-B80E-46AD-AB6E-AC9506BDE25C}" type="pres">
      <dgm:prSet presAssocID="{890F4667-A22A-4F0F-9595-D901F63A27FF}" presName="ParentText" presStyleLbl="revTx" presStyleIdx="1" presStyleCnt="4" custScaleX="112452">
        <dgm:presLayoutVars>
          <dgm:chMax val="0"/>
          <dgm:chPref val="0"/>
          <dgm:bulletEnabled val="1"/>
        </dgm:presLayoutVars>
      </dgm:prSet>
      <dgm:spPr/>
    </dgm:pt>
    <dgm:pt modelId="{B7446E63-855E-4A99-A516-A168A1AE2D26}" type="pres">
      <dgm:prSet presAssocID="{890F4667-A22A-4F0F-9595-D901F63A27FF}" presName="tlFrame" presStyleLbl="node1" presStyleIdx="4" presStyleCnt="16"/>
      <dgm:spPr>
        <a:solidFill>
          <a:schemeClr val="accent1">
            <a:alpha val="50000"/>
          </a:schemeClr>
        </a:solidFill>
      </dgm:spPr>
    </dgm:pt>
    <dgm:pt modelId="{2A56EB37-859F-44F4-B18F-9C3BB7F53AF6}" type="pres">
      <dgm:prSet presAssocID="{890F4667-A22A-4F0F-9595-D901F63A27FF}" presName="trFrame" presStyleLbl="node1" presStyleIdx="5" presStyleCnt="16"/>
      <dgm:spPr>
        <a:solidFill>
          <a:schemeClr val="accent1">
            <a:alpha val="50000"/>
          </a:schemeClr>
        </a:solidFill>
      </dgm:spPr>
    </dgm:pt>
    <dgm:pt modelId="{443BC305-4DD8-4756-A23F-05554B55FEE3}" type="pres">
      <dgm:prSet presAssocID="{890F4667-A22A-4F0F-9595-D901F63A27FF}" presName="blFrame" presStyleLbl="node1" presStyleIdx="6" presStyleCnt="16"/>
      <dgm:spPr>
        <a:solidFill>
          <a:schemeClr val="accent1">
            <a:alpha val="50000"/>
          </a:schemeClr>
        </a:solidFill>
      </dgm:spPr>
    </dgm:pt>
    <dgm:pt modelId="{1C7F06DC-2E73-4D6D-ABE2-CF22157F00F5}" type="pres">
      <dgm:prSet presAssocID="{890F4667-A22A-4F0F-9595-D901F63A27FF}" presName="brFrame" presStyleLbl="node1" presStyleIdx="7" presStyleCnt="16"/>
      <dgm:spPr>
        <a:solidFill>
          <a:schemeClr val="accent1">
            <a:alpha val="50000"/>
          </a:schemeClr>
        </a:solidFill>
      </dgm:spPr>
    </dgm:pt>
    <dgm:pt modelId="{AC0B3DDB-98FF-4901-B597-C9A2D0B22545}" type="pres">
      <dgm:prSet presAssocID="{29634984-0A41-44B7-A442-EBF1C8AD722C}" presName="sibTrans" presStyleCnt="0"/>
      <dgm:spPr/>
    </dgm:pt>
    <dgm:pt modelId="{A2BBE1BC-BF29-43B3-A1EE-4B5798155E81}" type="pres">
      <dgm:prSet presAssocID="{C06A93AA-00B5-4CF1-B4FC-6434E6E54DD6}" presName="composite" presStyleCnt="0">
        <dgm:presLayoutVars>
          <dgm:chMax/>
          <dgm:chPref/>
        </dgm:presLayoutVars>
      </dgm:prSet>
      <dgm:spPr/>
    </dgm:pt>
    <dgm:pt modelId="{154E6322-28D1-4310-9DB8-A56E32AE787A}" type="pres">
      <dgm:prSet presAssocID="{C06A93AA-00B5-4CF1-B4FC-6434E6E54DD6}" presName="Image" presStyleLbl="bgImgPlace1" presStyleIdx="2" presStyleCnt="4" custScaleX="198945" custScaleY="165568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DEDEB9DB-F919-46BD-8793-EAF5AAB640E1}" type="pres">
      <dgm:prSet presAssocID="{C06A93AA-00B5-4CF1-B4FC-6434E6E54DD6}" presName="ParentText" presStyleLbl="revTx" presStyleIdx="2" presStyleCnt="4" custScaleX="112918">
        <dgm:presLayoutVars>
          <dgm:chMax val="0"/>
          <dgm:chPref val="0"/>
          <dgm:bulletEnabled val="1"/>
        </dgm:presLayoutVars>
      </dgm:prSet>
      <dgm:spPr/>
    </dgm:pt>
    <dgm:pt modelId="{55A36679-63B2-4A66-9C4D-EE35C998896E}" type="pres">
      <dgm:prSet presAssocID="{C06A93AA-00B5-4CF1-B4FC-6434E6E54DD6}" presName="tlFrame" presStyleLbl="node1" presStyleIdx="8" presStyleCnt="16"/>
      <dgm:spPr>
        <a:solidFill>
          <a:schemeClr val="accent1">
            <a:alpha val="50000"/>
          </a:schemeClr>
        </a:solidFill>
      </dgm:spPr>
    </dgm:pt>
    <dgm:pt modelId="{B6485FF5-A212-4237-89E6-684CDCF50D37}" type="pres">
      <dgm:prSet presAssocID="{C06A93AA-00B5-4CF1-B4FC-6434E6E54DD6}" presName="trFrame" presStyleLbl="node1" presStyleIdx="9" presStyleCnt="16"/>
      <dgm:spPr>
        <a:solidFill>
          <a:schemeClr val="accent1">
            <a:alpha val="50000"/>
          </a:schemeClr>
        </a:solidFill>
      </dgm:spPr>
    </dgm:pt>
    <dgm:pt modelId="{6780D91A-C27F-4AC1-89AB-636106AD4D96}" type="pres">
      <dgm:prSet presAssocID="{C06A93AA-00B5-4CF1-B4FC-6434E6E54DD6}" presName="blFrame" presStyleLbl="node1" presStyleIdx="10" presStyleCnt="16"/>
      <dgm:spPr>
        <a:solidFill>
          <a:schemeClr val="accent1">
            <a:alpha val="50000"/>
          </a:schemeClr>
        </a:solidFill>
      </dgm:spPr>
    </dgm:pt>
    <dgm:pt modelId="{89F90FBC-9146-49F2-812D-AEA48921E9A1}" type="pres">
      <dgm:prSet presAssocID="{C06A93AA-00B5-4CF1-B4FC-6434E6E54DD6}" presName="brFrame" presStyleLbl="node1" presStyleIdx="11" presStyleCnt="16"/>
      <dgm:spPr>
        <a:solidFill>
          <a:schemeClr val="accent1">
            <a:alpha val="50000"/>
          </a:schemeClr>
        </a:solidFill>
      </dgm:spPr>
    </dgm:pt>
    <dgm:pt modelId="{0D933F26-588A-4929-B8B3-D952338F3488}" type="pres">
      <dgm:prSet presAssocID="{E45500DC-A0BB-4910-BBED-81E5708484D0}" presName="sibTrans" presStyleCnt="0"/>
      <dgm:spPr/>
    </dgm:pt>
    <dgm:pt modelId="{EE454D48-ECDD-4F7A-9441-843A766C68D1}" type="pres">
      <dgm:prSet presAssocID="{3233C077-AA44-4F9D-8F5A-22E157CB0EF5}" presName="composite" presStyleCnt="0">
        <dgm:presLayoutVars>
          <dgm:chMax/>
          <dgm:chPref/>
        </dgm:presLayoutVars>
      </dgm:prSet>
      <dgm:spPr/>
    </dgm:pt>
    <dgm:pt modelId="{3A30A953-5DF4-4821-A9C9-2B561CDB7FA8}" type="pres">
      <dgm:prSet presAssocID="{3233C077-AA44-4F9D-8F5A-22E157CB0EF5}" presName="Image" presStyleLbl="bgImgPlace1" presStyleIdx="3" presStyleCnt="4" custScaleX="198945" custScaleY="165568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C670118-7298-4F3E-9C95-EA41ED842FFD}" type="pres">
      <dgm:prSet presAssocID="{3233C077-AA44-4F9D-8F5A-22E157CB0EF5}" presName="ParentText" presStyleLbl="revTx" presStyleIdx="3" presStyleCnt="4" custScaleX="115346">
        <dgm:presLayoutVars>
          <dgm:chMax val="0"/>
          <dgm:chPref val="0"/>
          <dgm:bulletEnabled val="1"/>
        </dgm:presLayoutVars>
      </dgm:prSet>
      <dgm:spPr/>
    </dgm:pt>
    <dgm:pt modelId="{7061F553-56C1-45E0-B2B2-A4BBE616FFDE}" type="pres">
      <dgm:prSet presAssocID="{3233C077-AA44-4F9D-8F5A-22E157CB0EF5}" presName="tlFrame" presStyleLbl="node1" presStyleIdx="12" presStyleCnt="16" custLinFactNeighborY="-32053"/>
      <dgm:spPr>
        <a:solidFill>
          <a:schemeClr val="accent1">
            <a:alpha val="50000"/>
          </a:schemeClr>
        </a:solidFill>
      </dgm:spPr>
    </dgm:pt>
    <dgm:pt modelId="{E1FFDF62-D3D6-4A12-A5D2-676E84655480}" type="pres">
      <dgm:prSet presAssocID="{3233C077-AA44-4F9D-8F5A-22E157CB0EF5}" presName="trFrame" presStyleLbl="node1" presStyleIdx="13" presStyleCnt="16" custLinFactNeighborY="-32053"/>
      <dgm:spPr>
        <a:solidFill>
          <a:schemeClr val="accent1">
            <a:alpha val="50000"/>
          </a:schemeClr>
        </a:solidFill>
      </dgm:spPr>
    </dgm:pt>
    <dgm:pt modelId="{E4BD196C-4A81-4CAC-929D-87103497173B}" type="pres">
      <dgm:prSet presAssocID="{3233C077-AA44-4F9D-8F5A-22E157CB0EF5}" presName="blFrame" presStyleLbl="node1" presStyleIdx="14" presStyleCnt="16" custLinFactNeighborX="0" custLinFactNeighborY="28578"/>
      <dgm:spPr>
        <a:solidFill>
          <a:schemeClr val="accent1">
            <a:alpha val="50000"/>
          </a:schemeClr>
        </a:solidFill>
      </dgm:spPr>
    </dgm:pt>
    <dgm:pt modelId="{31C8A2B2-12EB-4DFA-B124-F3D2C032B92E}" type="pres">
      <dgm:prSet presAssocID="{3233C077-AA44-4F9D-8F5A-22E157CB0EF5}" presName="brFrame" presStyleLbl="node1" presStyleIdx="15" presStyleCnt="16" custLinFactNeighborX="0" custLinFactNeighborY="28578"/>
      <dgm:spPr>
        <a:solidFill>
          <a:schemeClr val="accent1">
            <a:alpha val="50000"/>
          </a:schemeClr>
        </a:solidFill>
      </dgm:spPr>
    </dgm:pt>
  </dgm:ptLst>
  <dgm:cxnLst>
    <dgm:cxn modelId="{0440C701-2CFB-4CAD-A789-1D9BA3DAF6C7}" srcId="{B9507BC1-E09E-4DF0-A409-CC0345760C8D}" destId="{3233C077-AA44-4F9D-8F5A-22E157CB0EF5}" srcOrd="3" destOrd="0" parTransId="{A100E6D1-78DD-4A59-B628-B1433DC3C4B5}" sibTransId="{44880D8D-E245-466D-9047-D295658852DC}"/>
    <dgm:cxn modelId="{DAE2F10B-FFC6-4BB3-A042-0DBE1251EBB7}" type="presOf" srcId="{890F4667-A22A-4F0F-9595-D901F63A27FF}" destId="{68C9954D-B80E-46AD-AB6E-AC9506BDE25C}" srcOrd="0" destOrd="0" presId="urn:microsoft.com/office/officeart/2009/3/layout/FramedTextPicture"/>
    <dgm:cxn modelId="{179EE860-C6E6-4172-8E44-E50A67AD8246}" srcId="{B9507BC1-E09E-4DF0-A409-CC0345760C8D}" destId="{C06A93AA-00B5-4CF1-B4FC-6434E6E54DD6}" srcOrd="2" destOrd="0" parTransId="{81FEEFEC-2B52-40D1-BF04-906E5DDA79B3}" sibTransId="{E45500DC-A0BB-4910-BBED-81E5708484D0}"/>
    <dgm:cxn modelId="{F1AD8D64-2543-4986-975A-0DD26BF571A4}" srcId="{B9507BC1-E09E-4DF0-A409-CC0345760C8D}" destId="{34CA20F4-7EF4-4A5B-9847-5B79ABF8A8DF}" srcOrd="0" destOrd="0" parTransId="{C77F5C9A-8417-4C5C-BFC5-06F52F92C47A}" sibTransId="{38055B03-6CB4-4B3D-A82B-FF46A90BC908}"/>
    <dgm:cxn modelId="{FC6BDB44-E2C9-4A43-A055-AA34C8B6DB06}" srcId="{B9507BC1-E09E-4DF0-A409-CC0345760C8D}" destId="{890F4667-A22A-4F0F-9595-D901F63A27FF}" srcOrd="1" destOrd="0" parTransId="{D9DA5C48-2773-47FD-A0C9-1E6E53F82158}" sibTransId="{29634984-0A41-44B7-A442-EBF1C8AD722C}"/>
    <dgm:cxn modelId="{B5690289-05E5-47F9-9DD2-DB3D3663839F}" type="presOf" srcId="{3233C077-AA44-4F9D-8F5A-22E157CB0EF5}" destId="{FC670118-7298-4F3E-9C95-EA41ED842FFD}" srcOrd="0" destOrd="0" presId="urn:microsoft.com/office/officeart/2009/3/layout/FramedTextPicture"/>
    <dgm:cxn modelId="{3354CD9F-A893-48DA-BFAF-9373FF26D3FD}" type="presOf" srcId="{C06A93AA-00B5-4CF1-B4FC-6434E6E54DD6}" destId="{DEDEB9DB-F919-46BD-8793-EAF5AAB640E1}" srcOrd="0" destOrd="0" presId="urn:microsoft.com/office/officeart/2009/3/layout/FramedTextPicture"/>
    <dgm:cxn modelId="{EF613CCF-62E9-48EF-8E78-DCE889DFB110}" type="presOf" srcId="{B9507BC1-E09E-4DF0-A409-CC0345760C8D}" destId="{70ECF067-1C5B-41F0-A07C-8A0182D9FEC5}" srcOrd="0" destOrd="0" presId="urn:microsoft.com/office/officeart/2009/3/layout/FramedTextPicture"/>
    <dgm:cxn modelId="{964CCCDE-8589-44B8-A96A-E3A17930E24E}" type="presOf" srcId="{34CA20F4-7EF4-4A5B-9847-5B79ABF8A8DF}" destId="{FEC94389-BF8A-4A0F-88A6-725E493C5030}" srcOrd="0" destOrd="0" presId="urn:microsoft.com/office/officeart/2009/3/layout/FramedTextPicture"/>
    <dgm:cxn modelId="{378CB32E-3CDD-4EA9-987C-618EE2B226B2}" type="presParOf" srcId="{70ECF067-1C5B-41F0-A07C-8A0182D9FEC5}" destId="{8D982A72-A1BE-469B-B4AA-F0E8074C82BC}" srcOrd="0" destOrd="0" presId="urn:microsoft.com/office/officeart/2009/3/layout/FramedTextPicture"/>
    <dgm:cxn modelId="{7843EE92-15DB-4EBB-B79C-27E7FD52EE56}" type="presParOf" srcId="{8D982A72-A1BE-469B-B4AA-F0E8074C82BC}" destId="{5B229A3F-9CEC-46FF-9982-1A6B8189B984}" srcOrd="0" destOrd="0" presId="urn:microsoft.com/office/officeart/2009/3/layout/FramedTextPicture"/>
    <dgm:cxn modelId="{C31C7680-83D9-44F6-BC5F-E6F77556071B}" type="presParOf" srcId="{8D982A72-A1BE-469B-B4AA-F0E8074C82BC}" destId="{FEC94389-BF8A-4A0F-88A6-725E493C5030}" srcOrd="1" destOrd="0" presId="urn:microsoft.com/office/officeart/2009/3/layout/FramedTextPicture"/>
    <dgm:cxn modelId="{9A977543-1D13-4894-BE62-7996CBC1F8CC}" type="presParOf" srcId="{8D982A72-A1BE-469B-B4AA-F0E8074C82BC}" destId="{92EB7F1D-C38A-4C6E-AD5A-E111B3A52CC8}" srcOrd="2" destOrd="0" presId="urn:microsoft.com/office/officeart/2009/3/layout/FramedTextPicture"/>
    <dgm:cxn modelId="{CDF19FC5-040F-4145-891F-11A4B692DE6C}" type="presParOf" srcId="{8D982A72-A1BE-469B-B4AA-F0E8074C82BC}" destId="{4E81117D-A5AD-4D30-94DF-08FDD49BCABA}" srcOrd="3" destOrd="0" presId="urn:microsoft.com/office/officeart/2009/3/layout/FramedTextPicture"/>
    <dgm:cxn modelId="{874A7A74-BB29-4037-A21B-E0ACB48E1C74}" type="presParOf" srcId="{8D982A72-A1BE-469B-B4AA-F0E8074C82BC}" destId="{5CD2DFE0-114B-421B-9EEA-5F0CA4BF48B4}" srcOrd="4" destOrd="0" presId="urn:microsoft.com/office/officeart/2009/3/layout/FramedTextPicture"/>
    <dgm:cxn modelId="{ADE39DB7-E5E0-474D-B7DE-D992FCFB85DD}" type="presParOf" srcId="{8D982A72-A1BE-469B-B4AA-F0E8074C82BC}" destId="{82C72113-1541-4E56-9DD6-B8F181D994C3}" srcOrd="5" destOrd="0" presId="urn:microsoft.com/office/officeart/2009/3/layout/FramedTextPicture"/>
    <dgm:cxn modelId="{D0EAA550-D506-4B60-9D4E-92CF7A9BFFB7}" type="presParOf" srcId="{70ECF067-1C5B-41F0-A07C-8A0182D9FEC5}" destId="{56FD3F90-AD11-4B94-8569-3A051BD0C209}" srcOrd="1" destOrd="0" presId="urn:microsoft.com/office/officeart/2009/3/layout/FramedTextPicture"/>
    <dgm:cxn modelId="{F9AA8F3A-ACEB-47F1-B10D-7CC24246FE12}" type="presParOf" srcId="{70ECF067-1C5B-41F0-A07C-8A0182D9FEC5}" destId="{5DD58D2E-D59B-4867-8C63-D67B8BDC31CF}" srcOrd="2" destOrd="0" presId="urn:microsoft.com/office/officeart/2009/3/layout/FramedTextPicture"/>
    <dgm:cxn modelId="{CBCB1444-BC25-46F2-8B4D-A4CD661879C2}" type="presParOf" srcId="{5DD58D2E-D59B-4867-8C63-D67B8BDC31CF}" destId="{5D4A588E-F95C-41EA-93AF-8095E84AA2A2}" srcOrd="0" destOrd="0" presId="urn:microsoft.com/office/officeart/2009/3/layout/FramedTextPicture"/>
    <dgm:cxn modelId="{0E2E00B6-AD8C-4371-9047-404593BCF447}" type="presParOf" srcId="{5DD58D2E-D59B-4867-8C63-D67B8BDC31CF}" destId="{68C9954D-B80E-46AD-AB6E-AC9506BDE25C}" srcOrd="1" destOrd="0" presId="urn:microsoft.com/office/officeart/2009/3/layout/FramedTextPicture"/>
    <dgm:cxn modelId="{0202C366-55EC-414D-8127-44D910F5D568}" type="presParOf" srcId="{5DD58D2E-D59B-4867-8C63-D67B8BDC31CF}" destId="{B7446E63-855E-4A99-A516-A168A1AE2D26}" srcOrd="2" destOrd="0" presId="urn:microsoft.com/office/officeart/2009/3/layout/FramedTextPicture"/>
    <dgm:cxn modelId="{F5EBA51A-175B-4275-A170-52B6415D279C}" type="presParOf" srcId="{5DD58D2E-D59B-4867-8C63-D67B8BDC31CF}" destId="{2A56EB37-859F-44F4-B18F-9C3BB7F53AF6}" srcOrd="3" destOrd="0" presId="urn:microsoft.com/office/officeart/2009/3/layout/FramedTextPicture"/>
    <dgm:cxn modelId="{889DBDEB-151B-47CC-9783-F7129B91E842}" type="presParOf" srcId="{5DD58D2E-D59B-4867-8C63-D67B8BDC31CF}" destId="{443BC305-4DD8-4756-A23F-05554B55FEE3}" srcOrd="4" destOrd="0" presId="urn:microsoft.com/office/officeart/2009/3/layout/FramedTextPicture"/>
    <dgm:cxn modelId="{431499E3-1B01-44EB-9388-7F1E49AF7F83}" type="presParOf" srcId="{5DD58D2E-D59B-4867-8C63-D67B8BDC31CF}" destId="{1C7F06DC-2E73-4D6D-ABE2-CF22157F00F5}" srcOrd="5" destOrd="0" presId="urn:microsoft.com/office/officeart/2009/3/layout/FramedTextPicture"/>
    <dgm:cxn modelId="{EA709DB0-5418-4920-9634-DB9C26B04E7A}" type="presParOf" srcId="{70ECF067-1C5B-41F0-A07C-8A0182D9FEC5}" destId="{AC0B3DDB-98FF-4901-B597-C9A2D0B22545}" srcOrd="3" destOrd="0" presId="urn:microsoft.com/office/officeart/2009/3/layout/FramedTextPicture"/>
    <dgm:cxn modelId="{9687E5F3-0099-45C6-9F1A-D1059939FCEE}" type="presParOf" srcId="{70ECF067-1C5B-41F0-A07C-8A0182D9FEC5}" destId="{A2BBE1BC-BF29-43B3-A1EE-4B5798155E81}" srcOrd="4" destOrd="0" presId="urn:microsoft.com/office/officeart/2009/3/layout/FramedTextPicture"/>
    <dgm:cxn modelId="{891A63C9-0825-4DCB-AC84-7F48FA5DCA1B}" type="presParOf" srcId="{A2BBE1BC-BF29-43B3-A1EE-4B5798155E81}" destId="{154E6322-28D1-4310-9DB8-A56E32AE787A}" srcOrd="0" destOrd="0" presId="urn:microsoft.com/office/officeart/2009/3/layout/FramedTextPicture"/>
    <dgm:cxn modelId="{6C67D46C-AF79-4060-A39B-DAEEB00AA761}" type="presParOf" srcId="{A2BBE1BC-BF29-43B3-A1EE-4B5798155E81}" destId="{DEDEB9DB-F919-46BD-8793-EAF5AAB640E1}" srcOrd="1" destOrd="0" presId="urn:microsoft.com/office/officeart/2009/3/layout/FramedTextPicture"/>
    <dgm:cxn modelId="{FB165CE6-C274-4750-954A-E2D29C389325}" type="presParOf" srcId="{A2BBE1BC-BF29-43B3-A1EE-4B5798155E81}" destId="{55A36679-63B2-4A66-9C4D-EE35C998896E}" srcOrd="2" destOrd="0" presId="urn:microsoft.com/office/officeart/2009/3/layout/FramedTextPicture"/>
    <dgm:cxn modelId="{5192DC1D-6B9F-4BC6-95C6-EFCD5C2967DC}" type="presParOf" srcId="{A2BBE1BC-BF29-43B3-A1EE-4B5798155E81}" destId="{B6485FF5-A212-4237-89E6-684CDCF50D37}" srcOrd="3" destOrd="0" presId="urn:microsoft.com/office/officeart/2009/3/layout/FramedTextPicture"/>
    <dgm:cxn modelId="{B33B38AB-329E-40D0-8D3B-2884B697A5DB}" type="presParOf" srcId="{A2BBE1BC-BF29-43B3-A1EE-4B5798155E81}" destId="{6780D91A-C27F-4AC1-89AB-636106AD4D96}" srcOrd="4" destOrd="0" presId="urn:microsoft.com/office/officeart/2009/3/layout/FramedTextPicture"/>
    <dgm:cxn modelId="{AA9D8524-8856-4D8C-9501-C7140F5BEB60}" type="presParOf" srcId="{A2BBE1BC-BF29-43B3-A1EE-4B5798155E81}" destId="{89F90FBC-9146-49F2-812D-AEA48921E9A1}" srcOrd="5" destOrd="0" presId="urn:microsoft.com/office/officeart/2009/3/layout/FramedTextPicture"/>
    <dgm:cxn modelId="{4BD4C840-EF89-48E2-B929-3680BB6A2980}" type="presParOf" srcId="{70ECF067-1C5B-41F0-A07C-8A0182D9FEC5}" destId="{0D933F26-588A-4929-B8B3-D952338F3488}" srcOrd="5" destOrd="0" presId="urn:microsoft.com/office/officeart/2009/3/layout/FramedTextPicture"/>
    <dgm:cxn modelId="{7AD2A894-6433-43CD-B757-20997EBB9F58}" type="presParOf" srcId="{70ECF067-1C5B-41F0-A07C-8A0182D9FEC5}" destId="{EE454D48-ECDD-4F7A-9441-843A766C68D1}" srcOrd="6" destOrd="0" presId="urn:microsoft.com/office/officeart/2009/3/layout/FramedTextPicture"/>
    <dgm:cxn modelId="{785E4CD5-846C-4597-851D-A2A11E051A7E}" type="presParOf" srcId="{EE454D48-ECDD-4F7A-9441-843A766C68D1}" destId="{3A30A953-5DF4-4821-A9C9-2B561CDB7FA8}" srcOrd="0" destOrd="0" presId="urn:microsoft.com/office/officeart/2009/3/layout/FramedTextPicture"/>
    <dgm:cxn modelId="{F90CBE0C-F3CD-4AE6-AA58-FAF39F53A6AD}" type="presParOf" srcId="{EE454D48-ECDD-4F7A-9441-843A766C68D1}" destId="{FC670118-7298-4F3E-9C95-EA41ED842FFD}" srcOrd="1" destOrd="0" presId="urn:microsoft.com/office/officeart/2009/3/layout/FramedTextPicture"/>
    <dgm:cxn modelId="{8287943C-C0EE-4BE4-8DE8-D0180B15CEBA}" type="presParOf" srcId="{EE454D48-ECDD-4F7A-9441-843A766C68D1}" destId="{7061F553-56C1-45E0-B2B2-A4BBE616FFDE}" srcOrd="2" destOrd="0" presId="urn:microsoft.com/office/officeart/2009/3/layout/FramedTextPicture"/>
    <dgm:cxn modelId="{15D6D2C8-77FB-48F3-BCE5-1B026CE0A5E4}" type="presParOf" srcId="{EE454D48-ECDD-4F7A-9441-843A766C68D1}" destId="{E1FFDF62-D3D6-4A12-A5D2-676E84655480}" srcOrd="3" destOrd="0" presId="urn:microsoft.com/office/officeart/2009/3/layout/FramedTextPicture"/>
    <dgm:cxn modelId="{CCBC144F-B7C0-4696-8C6A-0F7990D74B7F}" type="presParOf" srcId="{EE454D48-ECDD-4F7A-9441-843A766C68D1}" destId="{E4BD196C-4A81-4CAC-929D-87103497173B}" srcOrd="4" destOrd="0" presId="urn:microsoft.com/office/officeart/2009/3/layout/FramedTextPicture"/>
    <dgm:cxn modelId="{0F7B5E04-E72C-4798-B0AE-034C9BDC939C}" type="presParOf" srcId="{EE454D48-ECDD-4F7A-9441-843A766C68D1}" destId="{31C8A2B2-12EB-4DFA-B124-F3D2C032B92E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9507BC1-E09E-4DF0-A409-CC0345760C8D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CA20F4-7EF4-4A5B-9847-5B79ABF8A8DF}">
      <dgm:prSet phldrT="[Текст]" custT="1"/>
      <dgm:spPr>
        <a:solidFill>
          <a:schemeClr val="bg2">
            <a:alpha val="60000"/>
          </a:schemeClr>
        </a:solidFill>
      </dgm:spPr>
      <dgm:t>
        <a:bodyPr/>
        <a:lstStyle/>
        <a:p>
          <a:r>
            <a:rPr lang="ru-RU" sz="2800" dirty="0"/>
            <a:t>BH </a:t>
          </a:r>
          <a:r>
            <a:rPr lang="ru-RU" sz="2800" dirty="0" err="1"/>
            <a:t>mass</a:t>
          </a:r>
          <a:r>
            <a:rPr lang="ru-RU" sz="2800" dirty="0"/>
            <a:t> - </a:t>
          </a:r>
          <a:r>
            <a:rPr lang="ru-RU" sz="2800" dirty="0" err="1"/>
            <a:t>Eddington</a:t>
          </a:r>
          <a:r>
            <a:rPr lang="ru-RU" sz="2800" dirty="0"/>
            <a:t> </a:t>
          </a:r>
          <a:r>
            <a:rPr lang="ru-RU" sz="2800" dirty="0" err="1"/>
            <a:t>ratio</a:t>
          </a:r>
          <a:r>
            <a:rPr lang="ru-RU" sz="2800" dirty="0"/>
            <a:t> </a:t>
          </a:r>
          <a:r>
            <a:rPr lang="ru-RU" sz="2800" dirty="0" err="1"/>
            <a:t>parameter</a:t>
          </a:r>
          <a:r>
            <a:rPr lang="ru-RU" sz="2800" dirty="0"/>
            <a:t> </a:t>
          </a:r>
          <a:r>
            <a:rPr lang="ru-RU" sz="2800" dirty="0" err="1"/>
            <a:t>space</a:t>
          </a:r>
          <a:r>
            <a:rPr lang="ru-RU" sz="2800" dirty="0"/>
            <a:t>, </a:t>
          </a:r>
          <a:r>
            <a:rPr lang="ru-RU" sz="2800" dirty="0" err="1"/>
            <a:t>calculated</a:t>
          </a:r>
          <a:r>
            <a:rPr lang="ru-RU" sz="2800" dirty="0"/>
            <a:t> </a:t>
          </a:r>
          <a:r>
            <a:rPr lang="ru-RU" sz="2800" dirty="0" err="1"/>
            <a:t>in</a:t>
          </a:r>
          <a:r>
            <a:rPr lang="ru-RU" sz="2800" dirty="0"/>
            <a:t> </a:t>
          </a:r>
          <a:r>
            <a:rPr lang="ru-RU" sz="2800" dirty="0" err="1"/>
            <a:t>accordance</a:t>
          </a:r>
          <a:r>
            <a:rPr lang="ru-RU" sz="2800" dirty="0"/>
            <a:t> </a:t>
          </a:r>
          <a:r>
            <a:rPr lang="ru-RU" sz="2800" dirty="0" err="1"/>
            <a:t>with</a:t>
          </a:r>
          <a:r>
            <a:rPr lang="ru-RU" sz="2800" dirty="0"/>
            <a:t> BH </a:t>
          </a:r>
          <a:r>
            <a:rPr lang="ru-RU" sz="2800" dirty="0" err="1"/>
            <a:t>magnetosphere</a:t>
          </a:r>
          <a:r>
            <a:rPr lang="ru-RU" sz="2800" dirty="0"/>
            <a:t> </a:t>
          </a:r>
          <a:r>
            <a:rPr lang="ru-RU" sz="2800" dirty="0" err="1"/>
            <a:t>toy</a:t>
          </a:r>
          <a:r>
            <a:rPr lang="ru-RU" sz="2800" dirty="0"/>
            <a:t> </a:t>
          </a:r>
          <a:r>
            <a:rPr lang="ru-RU" sz="2800" dirty="0" err="1"/>
            <a:t>model</a:t>
          </a:r>
          <a:r>
            <a:rPr lang="ru-RU" sz="2800" dirty="0"/>
            <a:t>, </a:t>
          </a:r>
          <a:r>
            <a:rPr lang="ru-RU" sz="2800" dirty="0" err="1"/>
            <a:t>which</a:t>
          </a:r>
          <a:r>
            <a:rPr lang="ru-RU" sz="2800" dirty="0"/>
            <a:t> </a:t>
          </a:r>
          <a:r>
            <a:rPr lang="ru-RU" sz="2800" dirty="0" err="1"/>
            <a:t>gets</a:t>
          </a:r>
          <a:r>
            <a:rPr lang="ru-RU" sz="2800" dirty="0"/>
            <a:t> </a:t>
          </a:r>
          <a:r>
            <a:rPr lang="ru-RU" sz="2800" dirty="0" err="1"/>
            <a:t>to</a:t>
          </a:r>
          <a:r>
            <a:rPr lang="ru-RU" sz="2800" dirty="0"/>
            <a:t> </a:t>
          </a:r>
          <a:r>
            <a:rPr lang="ru-RU" sz="2800" dirty="0" err="1"/>
            <a:t>estimate</a:t>
          </a:r>
          <a:r>
            <a:rPr lang="ru-RU" sz="2800" dirty="0"/>
            <a:t> </a:t>
          </a:r>
          <a:r>
            <a:rPr lang="ru-RU" sz="2800" dirty="0" err="1"/>
            <a:t>proton</a:t>
          </a:r>
          <a:r>
            <a:rPr lang="ru-RU" sz="2800" dirty="0"/>
            <a:t> </a:t>
          </a:r>
          <a:r>
            <a:rPr lang="ru-RU" sz="2800" dirty="0" err="1"/>
            <a:t>energies</a:t>
          </a:r>
          <a:r>
            <a:rPr lang="ru-RU" sz="2800" dirty="0"/>
            <a:t> </a:t>
          </a:r>
          <a:r>
            <a:rPr lang="ru-RU" sz="2800" dirty="0" err="1"/>
            <a:t>and</a:t>
          </a:r>
          <a:r>
            <a:rPr lang="ru-RU" sz="2800" dirty="0"/>
            <a:t> </a:t>
          </a:r>
          <a:r>
            <a:rPr lang="ru-RU" sz="2800" dirty="0" err="1"/>
            <a:t>finally</a:t>
          </a:r>
          <a:r>
            <a:rPr lang="ru-RU" sz="2800" dirty="0"/>
            <a:t> </a:t>
          </a:r>
          <a:r>
            <a:rPr lang="ru-RU" sz="2800" dirty="0" err="1"/>
            <a:t>provide</a:t>
          </a:r>
          <a:r>
            <a:rPr lang="ru-RU" sz="2800" dirty="0"/>
            <a:t> a </a:t>
          </a:r>
          <a:r>
            <a:rPr lang="ru-RU" sz="2800" dirty="0" err="1"/>
            <a:t>prediction</a:t>
          </a:r>
          <a:r>
            <a:rPr lang="ru-RU" sz="2800" dirty="0"/>
            <a:t> </a:t>
          </a:r>
          <a:r>
            <a:rPr lang="ru-RU" sz="2800" dirty="0" err="1"/>
            <a:t>of</a:t>
          </a:r>
          <a:r>
            <a:rPr lang="ru-RU" sz="2800" dirty="0"/>
            <a:t> </a:t>
          </a:r>
          <a:r>
            <a:rPr lang="ru-RU" sz="2800" dirty="0" err="1"/>
            <a:t>neutrino</a:t>
          </a:r>
          <a:r>
            <a:rPr lang="ru-RU" sz="2800" dirty="0"/>
            <a:t> </a:t>
          </a:r>
          <a:r>
            <a:rPr lang="ru-RU" sz="2800" dirty="0" err="1"/>
            <a:t>spectra</a:t>
          </a:r>
          <a:endParaRPr lang="ru-RU" sz="2800" dirty="0"/>
        </a:p>
      </dgm:t>
    </dgm:pt>
    <dgm:pt modelId="{C77F5C9A-8417-4C5C-BFC5-06F52F92C47A}" type="parTrans" cxnId="{F1AD8D64-2543-4986-975A-0DD26BF571A4}">
      <dgm:prSet/>
      <dgm:spPr/>
      <dgm:t>
        <a:bodyPr/>
        <a:lstStyle/>
        <a:p>
          <a:endParaRPr lang="ru-RU"/>
        </a:p>
      </dgm:t>
    </dgm:pt>
    <dgm:pt modelId="{38055B03-6CB4-4B3D-A82B-FF46A90BC908}" type="sibTrans" cxnId="{F1AD8D64-2543-4986-975A-0DD26BF571A4}">
      <dgm:prSet/>
      <dgm:spPr/>
      <dgm:t>
        <a:bodyPr/>
        <a:lstStyle/>
        <a:p>
          <a:endParaRPr lang="ru-RU"/>
        </a:p>
      </dgm:t>
    </dgm:pt>
    <dgm:pt modelId="{890F4667-A22A-4F0F-9595-D901F63A27FF}">
      <dgm:prSet phldrT="[Текст]" custT="1"/>
      <dgm:spPr>
        <a:solidFill>
          <a:schemeClr val="bg2">
            <a:alpha val="60000"/>
          </a:schemeClr>
        </a:solidFill>
      </dgm:spPr>
      <dgm:t>
        <a:bodyPr/>
        <a:lstStyle/>
        <a:p>
          <a:r>
            <a:rPr lang="ru-RU" sz="2800" dirty="0" err="1"/>
            <a:t>Comparison</a:t>
          </a:r>
          <a:r>
            <a:rPr lang="ru-RU" sz="2800" dirty="0"/>
            <a:t> </a:t>
          </a:r>
          <a:r>
            <a:rPr lang="ru-RU" sz="2800" dirty="0" err="1"/>
            <a:t>of</a:t>
          </a:r>
          <a:r>
            <a:rPr lang="ru-RU" sz="2800" dirty="0"/>
            <a:t> </a:t>
          </a:r>
          <a:r>
            <a:rPr lang="ru-RU" sz="2800" dirty="0" err="1"/>
            <a:t>the</a:t>
          </a:r>
          <a:r>
            <a:rPr lang="ru-RU" sz="2800" dirty="0"/>
            <a:t> </a:t>
          </a:r>
          <a:r>
            <a:rPr lang="en-US" sz="2800" dirty="0"/>
            <a:t>muon neutrino</a:t>
          </a:r>
          <a:r>
            <a:rPr lang="ru-RU" sz="2800" dirty="0"/>
            <a:t> </a:t>
          </a:r>
          <a:r>
            <a:rPr lang="ru-RU" sz="2800" dirty="0" err="1"/>
            <a:t>spectrum</a:t>
          </a:r>
          <a:r>
            <a:rPr lang="ru-RU" sz="2800" dirty="0"/>
            <a:t> </a:t>
          </a:r>
          <a:r>
            <a:rPr lang="ru-RU" sz="2800" dirty="0" err="1"/>
            <a:t>determined</a:t>
          </a:r>
          <a:r>
            <a:rPr lang="ru-RU" sz="2800" dirty="0"/>
            <a:t> </a:t>
          </a:r>
          <a:r>
            <a:rPr lang="ru-RU" sz="2800" dirty="0" err="1"/>
            <a:t>by</a:t>
          </a:r>
          <a:r>
            <a:rPr lang="ru-RU" sz="2800" dirty="0"/>
            <a:t> </a:t>
          </a:r>
          <a:r>
            <a:rPr lang="ru-RU" sz="2800" dirty="0" err="1"/>
            <a:t>IceCube</a:t>
          </a:r>
          <a:r>
            <a:rPr lang="ru-RU" sz="2800" dirty="0"/>
            <a:t> </a:t>
          </a:r>
          <a:r>
            <a:rPr lang="ru-RU" sz="2800" dirty="0" err="1"/>
            <a:t>and</a:t>
          </a:r>
          <a:r>
            <a:rPr lang="ru-RU" sz="2800" dirty="0"/>
            <a:t> </a:t>
          </a:r>
          <a:r>
            <a:rPr lang="ru-RU" sz="2800" dirty="0" err="1"/>
            <a:t>predictions</a:t>
          </a:r>
          <a:r>
            <a:rPr lang="ru-RU" sz="2800" dirty="0"/>
            <a:t> </a:t>
          </a:r>
          <a:r>
            <a:rPr lang="ru-RU" sz="2800" dirty="0" err="1"/>
            <a:t>of</a:t>
          </a:r>
          <a:r>
            <a:rPr lang="ru-RU" sz="2800" dirty="0"/>
            <a:t> </a:t>
          </a:r>
          <a:r>
            <a:rPr lang="ru-RU" sz="2800" dirty="0" err="1"/>
            <a:t>the</a:t>
          </a:r>
          <a:r>
            <a:rPr lang="ru-RU" sz="2800" dirty="0"/>
            <a:t> </a:t>
          </a:r>
          <a:r>
            <a:rPr lang="ru-RU" sz="2800" dirty="0" err="1"/>
            <a:t>toy</a:t>
          </a:r>
          <a:r>
            <a:rPr lang="ru-RU" sz="2800" dirty="0"/>
            <a:t> </a:t>
          </a:r>
          <a:r>
            <a:rPr lang="ru-RU" sz="2800" dirty="0" err="1"/>
            <a:t>model</a:t>
          </a:r>
          <a:r>
            <a:rPr lang="ru-RU" sz="2800" dirty="0"/>
            <a:t> </a:t>
          </a:r>
          <a:r>
            <a:rPr lang="ru-RU" sz="2800" dirty="0" err="1"/>
            <a:t>discussed</a:t>
          </a:r>
          <a:r>
            <a:rPr lang="ru-RU" sz="2800" dirty="0"/>
            <a:t> </a:t>
          </a:r>
          <a:r>
            <a:rPr lang="ru-RU" sz="2800" dirty="0" err="1"/>
            <a:t>in</a:t>
          </a:r>
          <a:r>
            <a:rPr lang="ru-RU" sz="2800" dirty="0"/>
            <a:t> </a:t>
          </a:r>
          <a:r>
            <a:rPr lang="ru-RU" sz="2800" dirty="0" err="1"/>
            <a:t>the</a:t>
          </a:r>
          <a:r>
            <a:rPr lang="ru-RU" sz="2800" dirty="0"/>
            <a:t> </a:t>
          </a:r>
          <a:r>
            <a:rPr lang="ru-RU" sz="2800" dirty="0" err="1"/>
            <a:t>text</a:t>
          </a:r>
          <a:endParaRPr lang="ru-RU" sz="2800" dirty="0"/>
        </a:p>
      </dgm:t>
    </dgm:pt>
    <dgm:pt modelId="{D9DA5C48-2773-47FD-A0C9-1E6E53F82158}" type="parTrans" cxnId="{FC6BDB44-E2C9-4A43-A055-AA34C8B6DB06}">
      <dgm:prSet/>
      <dgm:spPr/>
      <dgm:t>
        <a:bodyPr/>
        <a:lstStyle/>
        <a:p>
          <a:endParaRPr lang="ru-RU"/>
        </a:p>
      </dgm:t>
    </dgm:pt>
    <dgm:pt modelId="{29634984-0A41-44B7-A442-EBF1C8AD722C}" type="sibTrans" cxnId="{FC6BDB44-E2C9-4A43-A055-AA34C8B6DB06}">
      <dgm:prSet/>
      <dgm:spPr/>
      <dgm:t>
        <a:bodyPr/>
        <a:lstStyle/>
        <a:p>
          <a:endParaRPr lang="ru-RU"/>
        </a:p>
      </dgm:t>
    </dgm:pt>
    <dgm:pt modelId="{C06A93AA-00B5-4CF1-B4FC-6434E6E54DD6}">
      <dgm:prSet phldrT="[Текст]" custT="1"/>
      <dgm:spPr>
        <a:solidFill>
          <a:schemeClr val="bg2">
            <a:alpha val="60000"/>
          </a:schemeClr>
        </a:solidFill>
      </dgm:spPr>
      <dgm:t>
        <a:bodyPr/>
        <a:lstStyle/>
        <a:p>
          <a:r>
            <a:rPr lang="ru-RU" sz="2800" dirty="0" err="1"/>
            <a:t>Comparison</a:t>
          </a:r>
          <a:r>
            <a:rPr lang="ru-RU" sz="2800" dirty="0"/>
            <a:t> </a:t>
          </a:r>
          <a:r>
            <a:rPr lang="ru-RU" sz="2800" dirty="0" err="1"/>
            <a:t>of</a:t>
          </a:r>
          <a:r>
            <a:rPr lang="ru-RU" sz="2800" dirty="0"/>
            <a:t> </a:t>
          </a:r>
          <a:r>
            <a:rPr lang="ru-RU" sz="2800" dirty="0" err="1"/>
            <a:t>the</a:t>
          </a:r>
          <a:r>
            <a:rPr lang="ru-RU" sz="2800" dirty="0"/>
            <a:t> </a:t>
          </a:r>
          <a:r>
            <a:rPr lang="ru-RU" sz="2800" dirty="0" err="1"/>
            <a:t>e+tau</a:t>
          </a:r>
          <a:r>
            <a:rPr lang="en-US" sz="2800" dirty="0"/>
            <a:t> neutrino</a:t>
          </a:r>
          <a:r>
            <a:rPr lang="ru-RU" sz="2800" dirty="0"/>
            <a:t> </a:t>
          </a:r>
          <a:r>
            <a:rPr lang="ru-RU" sz="2800" dirty="0" err="1"/>
            <a:t>spectrum</a:t>
          </a:r>
          <a:r>
            <a:rPr lang="ru-RU" sz="2800" dirty="0"/>
            <a:t> </a:t>
          </a:r>
          <a:r>
            <a:rPr lang="ru-RU" sz="2800" dirty="0" err="1"/>
            <a:t>determined</a:t>
          </a:r>
          <a:r>
            <a:rPr lang="ru-RU" sz="2800" dirty="0"/>
            <a:t> </a:t>
          </a:r>
          <a:r>
            <a:rPr lang="ru-RU" sz="2800" dirty="0" err="1"/>
            <a:t>by</a:t>
          </a:r>
          <a:r>
            <a:rPr lang="ru-RU" sz="2800" dirty="0"/>
            <a:t> </a:t>
          </a:r>
          <a:r>
            <a:rPr lang="ru-RU" sz="2800" dirty="0" err="1"/>
            <a:t>IceCube</a:t>
          </a:r>
          <a:r>
            <a:rPr lang="ru-RU" sz="2800" dirty="0"/>
            <a:t> </a:t>
          </a:r>
          <a:r>
            <a:rPr lang="ru-RU" sz="2800" dirty="0" err="1"/>
            <a:t>and</a:t>
          </a:r>
          <a:r>
            <a:rPr lang="ru-RU" sz="2800" dirty="0"/>
            <a:t> </a:t>
          </a:r>
          <a:r>
            <a:rPr lang="ru-RU" sz="2800" dirty="0" err="1"/>
            <a:t>predictions</a:t>
          </a:r>
          <a:r>
            <a:rPr lang="ru-RU" sz="2800" dirty="0"/>
            <a:t> </a:t>
          </a:r>
          <a:r>
            <a:rPr lang="ru-RU" sz="2800" dirty="0" err="1"/>
            <a:t>of</a:t>
          </a:r>
          <a:r>
            <a:rPr lang="ru-RU" sz="2800" dirty="0"/>
            <a:t> </a:t>
          </a:r>
          <a:r>
            <a:rPr lang="ru-RU" sz="2800" dirty="0" err="1"/>
            <a:t>the</a:t>
          </a:r>
          <a:r>
            <a:rPr lang="ru-RU" sz="2800" dirty="0"/>
            <a:t> </a:t>
          </a:r>
          <a:r>
            <a:rPr lang="ru-RU" sz="2800" dirty="0" err="1"/>
            <a:t>toy</a:t>
          </a:r>
          <a:r>
            <a:rPr lang="ru-RU" sz="2800" dirty="0"/>
            <a:t> </a:t>
          </a:r>
          <a:r>
            <a:rPr lang="ru-RU" sz="2800" dirty="0" err="1"/>
            <a:t>model</a:t>
          </a:r>
          <a:r>
            <a:rPr lang="ru-RU" sz="2800" dirty="0"/>
            <a:t> </a:t>
          </a:r>
          <a:r>
            <a:rPr lang="ru-RU" sz="2800" dirty="0" err="1"/>
            <a:t>discussed</a:t>
          </a:r>
          <a:endParaRPr lang="ru-RU" sz="2800" dirty="0"/>
        </a:p>
      </dgm:t>
    </dgm:pt>
    <dgm:pt modelId="{81FEEFEC-2B52-40D1-BF04-906E5DDA79B3}" type="parTrans" cxnId="{179EE860-C6E6-4172-8E44-E50A67AD8246}">
      <dgm:prSet/>
      <dgm:spPr/>
      <dgm:t>
        <a:bodyPr/>
        <a:lstStyle/>
        <a:p>
          <a:endParaRPr lang="ru-RU"/>
        </a:p>
      </dgm:t>
    </dgm:pt>
    <dgm:pt modelId="{E45500DC-A0BB-4910-BBED-81E5708484D0}" type="sibTrans" cxnId="{179EE860-C6E6-4172-8E44-E50A67AD8246}">
      <dgm:prSet/>
      <dgm:spPr/>
      <dgm:t>
        <a:bodyPr/>
        <a:lstStyle/>
        <a:p>
          <a:endParaRPr lang="ru-RU"/>
        </a:p>
      </dgm:t>
    </dgm:pt>
    <dgm:pt modelId="{3233C077-AA44-4F9D-8F5A-22E157CB0EF5}">
      <dgm:prSet custT="1"/>
      <dgm:spPr>
        <a:solidFill>
          <a:schemeClr val="bg2">
            <a:alpha val="60000"/>
          </a:schemeClr>
        </a:solidFill>
      </dgm:spPr>
      <dgm:t>
        <a:bodyPr/>
        <a:lstStyle/>
        <a:p>
          <a:r>
            <a:rPr lang="en-US" sz="2800" b="0" i="0" dirty="0"/>
            <a:t>Energy-dependent neutrino flavor ratio predicted by the toy model</a:t>
          </a:r>
          <a:br>
            <a:rPr lang="en-US" sz="2800" dirty="0"/>
          </a:br>
          <a:r>
            <a:rPr lang="en-US" sz="2800" b="0" i="0" dirty="0"/>
            <a:t>discussed in the text (solid curve). The dashed green line represents flavor</a:t>
          </a:r>
          <a:br>
            <a:rPr lang="en-US" sz="2800" dirty="0"/>
          </a:br>
          <a:r>
            <a:rPr lang="en-US" sz="2800" b="0" i="0" dirty="0"/>
            <a:t>equipartition, while the dashed red line corresponds to 2/3, predicted in the</a:t>
          </a:r>
          <a:br>
            <a:rPr lang="en-US" sz="2800" dirty="0"/>
          </a:br>
          <a:r>
            <a:rPr lang="en-US" sz="2800" b="0" i="0" dirty="0"/>
            <a:t>muon damping case</a:t>
          </a:r>
          <a:endParaRPr lang="ru-RU" sz="2800" dirty="0"/>
        </a:p>
      </dgm:t>
    </dgm:pt>
    <dgm:pt modelId="{A100E6D1-78DD-4A59-B628-B1433DC3C4B5}" type="parTrans" cxnId="{0440C701-2CFB-4CAD-A789-1D9BA3DAF6C7}">
      <dgm:prSet/>
      <dgm:spPr/>
      <dgm:t>
        <a:bodyPr/>
        <a:lstStyle/>
        <a:p>
          <a:endParaRPr lang="ru-RU"/>
        </a:p>
      </dgm:t>
    </dgm:pt>
    <dgm:pt modelId="{44880D8D-E245-466D-9047-D295658852DC}" type="sibTrans" cxnId="{0440C701-2CFB-4CAD-A789-1D9BA3DAF6C7}">
      <dgm:prSet/>
      <dgm:spPr/>
      <dgm:t>
        <a:bodyPr/>
        <a:lstStyle/>
        <a:p>
          <a:endParaRPr lang="ru-RU"/>
        </a:p>
      </dgm:t>
    </dgm:pt>
    <dgm:pt modelId="{70ECF067-1C5B-41F0-A07C-8A0182D9FEC5}" type="pres">
      <dgm:prSet presAssocID="{B9507BC1-E09E-4DF0-A409-CC0345760C8D}" presName="Name0" presStyleCnt="0">
        <dgm:presLayoutVars>
          <dgm:chMax/>
          <dgm:chPref/>
          <dgm:dir/>
        </dgm:presLayoutVars>
      </dgm:prSet>
      <dgm:spPr/>
    </dgm:pt>
    <dgm:pt modelId="{8D982A72-A1BE-469B-B4AA-F0E8074C82BC}" type="pres">
      <dgm:prSet presAssocID="{34CA20F4-7EF4-4A5B-9847-5B79ABF8A8DF}" presName="composite" presStyleCnt="0">
        <dgm:presLayoutVars>
          <dgm:chMax/>
          <dgm:chPref/>
        </dgm:presLayoutVars>
      </dgm:prSet>
      <dgm:spPr/>
    </dgm:pt>
    <dgm:pt modelId="{5B229A3F-9CEC-46FF-9982-1A6B8189B984}" type="pres">
      <dgm:prSet presAssocID="{34CA20F4-7EF4-4A5B-9847-5B79ABF8A8DF}" presName="Image" presStyleLbl="bgImgPlace1" presStyleIdx="0" presStyleCnt="4" custScaleX="198945" custScaleY="272709" custLinFactNeighborX="-13528" custLinFactNeighborY="-11578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598" b="928"/>
          </a:stretch>
        </a:blipFill>
      </dgm:spPr>
    </dgm:pt>
    <dgm:pt modelId="{FEC94389-BF8A-4A0F-88A6-725E493C5030}" type="pres">
      <dgm:prSet presAssocID="{34CA20F4-7EF4-4A5B-9847-5B79ABF8A8DF}" presName="ParentText" presStyleLbl="revTx" presStyleIdx="0" presStyleCnt="4" custScaleX="112918">
        <dgm:presLayoutVars>
          <dgm:chMax val="0"/>
          <dgm:chPref val="0"/>
          <dgm:bulletEnabled val="1"/>
        </dgm:presLayoutVars>
      </dgm:prSet>
      <dgm:spPr/>
    </dgm:pt>
    <dgm:pt modelId="{92EB7F1D-C38A-4C6E-AD5A-E111B3A52CC8}" type="pres">
      <dgm:prSet presAssocID="{34CA20F4-7EF4-4A5B-9847-5B79ABF8A8DF}" presName="tlFrame" presStyleLbl="node1" presStyleIdx="0" presStyleCnt="16"/>
      <dgm:spPr>
        <a:solidFill>
          <a:schemeClr val="accent1">
            <a:alpha val="50000"/>
          </a:schemeClr>
        </a:solidFill>
      </dgm:spPr>
    </dgm:pt>
    <dgm:pt modelId="{4E81117D-A5AD-4D30-94DF-08FDD49BCABA}" type="pres">
      <dgm:prSet presAssocID="{34CA20F4-7EF4-4A5B-9847-5B79ABF8A8DF}" presName="trFrame" presStyleLbl="node1" presStyleIdx="1" presStyleCnt="16"/>
      <dgm:spPr>
        <a:solidFill>
          <a:schemeClr val="accent1">
            <a:alpha val="50000"/>
          </a:schemeClr>
        </a:solidFill>
      </dgm:spPr>
    </dgm:pt>
    <dgm:pt modelId="{5CD2DFE0-114B-421B-9EEA-5F0CA4BF48B4}" type="pres">
      <dgm:prSet presAssocID="{34CA20F4-7EF4-4A5B-9847-5B79ABF8A8DF}" presName="blFrame" presStyleLbl="node1" presStyleIdx="2" presStyleCnt="16"/>
      <dgm:spPr>
        <a:solidFill>
          <a:schemeClr val="accent1">
            <a:alpha val="50000"/>
          </a:schemeClr>
        </a:solidFill>
      </dgm:spPr>
    </dgm:pt>
    <dgm:pt modelId="{82C72113-1541-4E56-9DD6-B8F181D994C3}" type="pres">
      <dgm:prSet presAssocID="{34CA20F4-7EF4-4A5B-9847-5B79ABF8A8DF}" presName="brFrame" presStyleLbl="node1" presStyleIdx="3" presStyleCnt="16"/>
      <dgm:spPr>
        <a:solidFill>
          <a:schemeClr val="accent1">
            <a:alpha val="50000"/>
          </a:schemeClr>
        </a:solidFill>
      </dgm:spPr>
    </dgm:pt>
    <dgm:pt modelId="{56FD3F90-AD11-4B94-8569-3A051BD0C209}" type="pres">
      <dgm:prSet presAssocID="{38055B03-6CB4-4B3D-A82B-FF46A90BC908}" presName="sibTrans" presStyleCnt="0"/>
      <dgm:spPr/>
    </dgm:pt>
    <dgm:pt modelId="{5DD58D2E-D59B-4867-8C63-D67B8BDC31CF}" type="pres">
      <dgm:prSet presAssocID="{890F4667-A22A-4F0F-9595-D901F63A27FF}" presName="composite" presStyleCnt="0">
        <dgm:presLayoutVars>
          <dgm:chMax/>
          <dgm:chPref/>
        </dgm:presLayoutVars>
      </dgm:prSet>
      <dgm:spPr/>
    </dgm:pt>
    <dgm:pt modelId="{5D4A588E-F95C-41EA-93AF-8095E84AA2A2}" type="pres">
      <dgm:prSet presAssocID="{890F4667-A22A-4F0F-9595-D901F63A27FF}" presName="Image" presStyleLbl="bgImgPlace1" presStyleIdx="1" presStyleCnt="4" custScaleX="198945" custScaleY="165568" custLinFactX="-86751" custLinFactNeighborX="-100000" custLinFactNeighborY="-26791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68C9954D-B80E-46AD-AB6E-AC9506BDE25C}" type="pres">
      <dgm:prSet presAssocID="{890F4667-A22A-4F0F-9595-D901F63A27FF}" presName="ParentText" presStyleLbl="revTx" presStyleIdx="1" presStyleCnt="4" custScaleX="112452">
        <dgm:presLayoutVars>
          <dgm:chMax val="0"/>
          <dgm:chPref val="0"/>
          <dgm:bulletEnabled val="1"/>
        </dgm:presLayoutVars>
      </dgm:prSet>
      <dgm:spPr/>
    </dgm:pt>
    <dgm:pt modelId="{B7446E63-855E-4A99-A516-A168A1AE2D26}" type="pres">
      <dgm:prSet presAssocID="{890F4667-A22A-4F0F-9595-D901F63A27FF}" presName="tlFrame" presStyleLbl="node1" presStyleIdx="4" presStyleCnt="16"/>
      <dgm:spPr>
        <a:solidFill>
          <a:schemeClr val="accent1">
            <a:alpha val="50000"/>
          </a:schemeClr>
        </a:solidFill>
      </dgm:spPr>
    </dgm:pt>
    <dgm:pt modelId="{2A56EB37-859F-44F4-B18F-9C3BB7F53AF6}" type="pres">
      <dgm:prSet presAssocID="{890F4667-A22A-4F0F-9595-D901F63A27FF}" presName="trFrame" presStyleLbl="node1" presStyleIdx="5" presStyleCnt="16"/>
      <dgm:spPr>
        <a:solidFill>
          <a:schemeClr val="accent1">
            <a:alpha val="50000"/>
          </a:schemeClr>
        </a:solidFill>
      </dgm:spPr>
    </dgm:pt>
    <dgm:pt modelId="{443BC305-4DD8-4756-A23F-05554B55FEE3}" type="pres">
      <dgm:prSet presAssocID="{890F4667-A22A-4F0F-9595-D901F63A27FF}" presName="blFrame" presStyleLbl="node1" presStyleIdx="6" presStyleCnt="16"/>
      <dgm:spPr>
        <a:solidFill>
          <a:schemeClr val="accent1">
            <a:alpha val="50000"/>
          </a:schemeClr>
        </a:solidFill>
      </dgm:spPr>
    </dgm:pt>
    <dgm:pt modelId="{1C7F06DC-2E73-4D6D-ABE2-CF22157F00F5}" type="pres">
      <dgm:prSet presAssocID="{890F4667-A22A-4F0F-9595-D901F63A27FF}" presName="brFrame" presStyleLbl="node1" presStyleIdx="7" presStyleCnt="16"/>
      <dgm:spPr>
        <a:solidFill>
          <a:schemeClr val="accent1">
            <a:alpha val="50000"/>
          </a:schemeClr>
        </a:solidFill>
      </dgm:spPr>
    </dgm:pt>
    <dgm:pt modelId="{AC0B3DDB-98FF-4901-B597-C9A2D0B22545}" type="pres">
      <dgm:prSet presAssocID="{29634984-0A41-44B7-A442-EBF1C8AD722C}" presName="sibTrans" presStyleCnt="0"/>
      <dgm:spPr/>
    </dgm:pt>
    <dgm:pt modelId="{A2BBE1BC-BF29-43B3-A1EE-4B5798155E81}" type="pres">
      <dgm:prSet presAssocID="{C06A93AA-00B5-4CF1-B4FC-6434E6E54DD6}" presName="composite" presStyleCnt="0">
        <dgm:presLayoutVars>
          <dgm:chMax/>
          <dgm:chPref/>
        </dgm:presLayoutVars>
      </dgm:prSet>
      <dgm:spPr/>
    </dgm:pt>
    <dgm:pt modelId="{154E6322-28D1-4310-9DB8-A56E32AE787A}" type="pres">
      <dgm:prSet presAssocID="{C06A93AA-00B5-4CF1-B4FC-6434E6E54DD6}" presName="Image" presStyleLbl="bgImgPlace1" presStyleIdx="2" presStyleCnt="4" custScaleX="198945" custScaleY="165568" custLinFactY="-100000" custLinFactNeighborX="-13528" custLinFactNeighborY="-105370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DEDEB9DB-F919-46BD-8793-EAF5AAB640E1}" type="pres">
      <dgm:prSet presAssocID="{C06A93AA-00B5-4CF1-B4FC-6434E6E54DD6}" presName="ParentText" presStyleLbl="revTx" presStyleIdx="2" presStyleCnt="4" custScaleX="112918">
        <dgm:presLayoutVars>
          <dgm:chMax val="0"/>
          <dgm:chPref val="0"/>
          <dgm:bulletEnabled val="1"/>
        </dgm:presLayoutVars>
      </dgm:prSet>
      <dgm:spPr/>
    </dgm:pt>
    <dgm:pt modelId="{55A36679-63B2-4A66-9C4D-EE35C998896E}" type="pres">
      <dgm:prSet presAssocID="{C06A93AA-00B5-4CF1-B4FC-6434E6E54DD6}" presName="tlFrame" presStyleLbl="node1" presStyleIdx="8" presStyleCnt="16"/>
      <dgm:spPr>
        <a:solidFill>
          <a:schemeClr val="accent1">
            <a:alpha val="50000"/>
          </a:schemeClr>
        </a:solidFill>
      </dgm:spPr>
    </dgm:pt>
    <dgm:pt modelId="{B6485FF5-A212-4237-89E6-684CDCF50D37}" type="pres">
      <dgm:prSet presAssocID="{C06A93AA-00B5-4CF1-B4FC-6434E6E54DD6}" presName="trFrame" presStyleLbl="node1" presStyleIdx="9" presStyleCnt="16"/>
      <dgm:spPr>
        <a:solidFill>
          <a:schemeClr val="accent1">
            <a:alpha val="50000"/>
          </a:schemeClr>
        </a:solidFill>
      </dgm:spPr>
    </dgm:pt>
    <dgm:pt modelId="{6780D91A-C27F-4AC1-89AB-636106AD4D96}" type="pres">
      <dgm:prSet presAssocID="{C06A93AA-00B5-4CF1-B4FC-6434E6E54DD6}" presName="blFrame" presStyleLbl="node1" presStyleIdx="10" presStyleCnt="16"/>
      <dgm:spPr>
        <a:solidFill>
          <a:schemeClr val="accent1">
            <a:alpha val="50000"/>
          </a:schemeClr>
        </a:solidFill>
      </dgm:spPr>
    </dgm:pt>
    <dgm:pt modelId="{89F90FBC-9146-49F2-812D-AEA48921E9A1}" type="pres">
      <dgm:prSet presAssocID="{C06A93AA-00B5-4CF1-B4FC-6434E6E54DD6}" presName="brFrame" presStyleLbl="node1" presStyleIdx="11" presStyleCnt="16"/>
      <dgm:spPr>
        <a:solidFill>
          <a:schemeClr val="accent1">
            <a:alpha val="50000"/>
          </a:schemeClr>
        </a:solidFill>
      </dgm:spPr>
    </dgm:pt>
    <dgm:pt modelId="{0D933F26-588A-4929-B8B3-D952338F3488}" type="pres">
      <dgm:prSet presAssocID="{E45500DC-A0BB-4910-BBED-81E5708484D0}" presName="sibTrans" presStyleCnt="0"/>
      <dgm:spPr/>
    </dgm:pt>
    <dgm:pt modelId="{EE454D48-ECDD-4F7A-9441-843A766C68D1}" type="pres">
      <dgm:prSet presAssocID="{3233C077-AA44-4F9D-8F5A-22E157CB0EF5}" presName="composite" presStyleCnt="0">
        <dgm:presLayoutVars>
          <dgm:chMax/>
          <dgm:chPref/>
        </dgm:presLayoutVars>
      </dgm:prSet>
      <dgm:spPr/>
    </dgm:pt>
    <dgm:pt modelId="{3A30A953-5DF4-4821-A9C9-2B561CDB7FA8}" type="pres">
      <dgm:prSet presAssocID="{3233C077-AA44-4F9D-8F5A-22E157CB0EF5}" presName="Image" presStyleLbl="bgImgPlace1" presStyleIdx="3" presStyleCnt="4" custScaleX="198945" custScaleY="165568" custLinFactX="-79249" custLinFactY="-100000" custLinFactNeighborX="-100000" custLinFactNeighborY="-119244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C670118-7298-4F3E-9C95-EA41ED842FFD}" type="pres">
      <dgm:prSet presAssocID="{3233C077-AA44-4F9D-8F5A-22E157CB0EF5}" presName="ParentText" presStyleLbl="revTx" presStyleIdx="3" presStyleCnt="4" custScaleX="115346">
        <dgm:presLayoutVars>
          <dgm:chMax val="0"/>
          <dgm:chPref val="0"/>
          <dgm:bulletEnabled val="1"/>
        </dgm:presLayoutVars>
      </dgm:prSet>
      <dgm:spPr/>
    </dgm:pt>
    <dgm:pt modelId="{7061F553-56C1-45E0-B2B2-A4BBE616FFDE}" type="pres">
      <dgm:prSet presAssocID="{3233C077-AA44-4F9D-8F5A-22E157CB0EF5}" presName="tlFrame" presStyleLbl="node1" presStyleIdx="12" presStyleCnt="16" custLinFactNeighborY="-32053"/>
      <dgm:spPr>
        <a:solidFill>
          <a:schemeClr val="accent1">
            <a:alpha val="50000"/>
          </a:schemeClr>
        </a:solidFill>
      </dgm:spPr>
    </dgm:pt>
    <dgm:pt modelId="{E1FFDF62-D3D6-4A12-A5D2-676E84655480}" type="pres">
      <dgm:prSet presAssocID="{3233C077-AA44-4F9D-8F5A-22E157CB0EF5}" presName="trFrame" presStyleLbl="node1" presStyleIdx="13" presStyleCnt="16" custLinFactNeighborY="-32053"/>
      <dgm:spPr>
        <a:solidFill>
          <a:schemeClr val="accent1">
            <a:alpha val="50000"/>
          </a:schemeClr>
        </a:solidFill>
      </dgm:spPr>
    </dgm:pt>
    <dgm:pt modelId="{E4BD196C-4A81-4CAC-929D-87103497173B}" type="pres">
      <dgm:prSet presAssocID="{3233C077-AA44-4F9D-8F5A-22E157CB0EF5}" presName="blFrame" presStyleLbl="node1" presStyleIdx="14" presStyleCnt="16" custLinFactNeighborX="0" custLinFactNeighborY="28578"/>
      <dgm:spPr>
        <a:solidFill>
          <a:schemeClr val="accent1">
            <a:alpha val="50000"/>
          </a:schemeClr>
        </a:solidFill>
      </dgm:spPr>
    </dgm:pt>
    <dgm:pt modelId="{31C8A2B2-12EB-4DFA-B124-F3D2C032B92E}" type="pres">
      <dgm:prSet presAssocID="{3233C077-AA44-4F9D-8F5A-22E157CB0EF5}" presName="brFrame" presStyleLbl="node1" presStyleIdx="15" presStyleCnt="16" custLinFactNeighborX="0" custLinFactNeighborY="28578"/>
      <dgm:spPr>
        <a:solidFill>
          <a:schemeClr val="accent1">
            <a:alpha val="50000"/>
          </a:schemeClr>
        </a:solidFill>
      </dgm:spPr>
    </dgm:pt>
  </dgm:ptLst>
  <dgm:cxnLst>
    <dgm:cxn modelId="{0440C701-2CFB-4CAD-A789-1D9BA3DAF6C7}" srcId="{B9507BC1-E09E-4DF0-A409-CC0345760C8D}" destId="{3233C077-AA44-4F9D-8F5A-22E157CB0EF5}" srcOrd="3" destOrd="0" parTransId="{A100E6D1-78DD-4A59-B628-B1433DC3C4B5}" sibTransId="{44880D8D-E245-466D-9047-D295658852DC}"/>
    <dgm:cxn modelId="{DAE2F10B-FFC6-4BB3-A042-0DBE1251EBB7}" type="presOf" srcId="{890F4667-A22A-4F0F-9595-D901F63A27FF}" destId="{68C9954D-B80E-46AD-AB6E-AC9506BDE25C}" srcOrd="0" destOrd="0" presId="urn:microsoft.com/office/officeart/2009/3/layout/FramedTextPicture"/>
    <dgm:cxn modelId="{179EE860-C6E6-4172-8E44-E50A67AD8246}" srcId="{B9507BC1-E09E-4DF0-A409-CC0345760C8D}" destId="{C06A93AA-00B5-4CF1-B4FC-6434E6E54DD6}" srcOrd="2" destOrd="0" parTransId="{81FEEFEC-2B52-40D1-BF04-906E5DDA79B3}" sibTransId="{E45500DC-A0BB-4910-BBED-81E5708484D0}"/>
    <dgm:cxn modelId="{F1AD8D64-2543-4986-975A-0DD26BF571A4}" srcId="{B9507BC1-E09E-4DF0-A409-CC0345760C8D}" destId="{34CA20F4-7EF4-4A5B-9847-5B79ABF8A8DF}" srcOrd="0" destOrd="0" parTransId="{C77F5C9A-8417-4C5C-BFC5-06F52F92C47A}" sibTransId="{38055B03-6CB4-4B3D-A82B-FF46A90BC908}"/>
    <dgm:cxn modelId="{FC6BDB44-E2C9-4A43-A055-AA34C8B6DB06}" srcId="{B9507BC1-E09E-4DF0-A409-CC0345760C8D}" destId="{890F4667-A22A-4F0F-9595-D901F63A27FF}" srcOrd="1" destOrd="0" parTransId="{D9DA5C48-2773-47FD-A0C9-1E6E53F82158}" sibTransId="{29634984-0A41-44B7-A442-EBF1C8AD722C}"/>
    <dgm:cxn modelId="{B5690289-05E5-47F9-9DD2-DB3D3663839F}" type="presOf" srcId="{3233C077-AA44-4F9D-8F5A-22E157CB0EF5}" destId="{FC670118-7298-4F3E-9C95-EA41ED842FFD}" srcOrd="0" destOrd="0" presId="urn:microsoft.com/office/officeart/2009/3/layout/FramedTextPicture"/>
    <dgm:cxn modelId="{3354CD9F-A893-48DA-BFAF-9373FF26D3FD}" type="presOf" srcId="{C06A93AA-00B5-4CF1-B4FC-6434E6E54DD6}" destId="{DEDEB9DB-F919-46BD-8793-EAF5AAB640E1}" srcOrd="0" destOrd="0" presId="urn:microsoft.com/office/officeart/2009/3/layout/FramedTextPicture"/>
    <dgm:cxn modelId="{EF613CCF-62E9-48EF-8E78-DCE889DFB110}" type="presOf" srcId="{B9507BC1-E09E-4DF0-A409-CC0345760C8D}" destId="{70ECF067-1C5B-41F0-A07C-8A0182D9FEC5}" srcOrd="0" destOrd="0" presId="urn:microsoft.com/office/officeart/2009/3/layout/FramedTextPicture"/>
    <dgm:cxn modelId="{964CCCDE-8589-44B8-A96A-E3A17930E24E}" type="presOf" srcId="{34CA20F4-7EF4-4A5B-9847-5B79ABF8A8DF}" destId="{FEC94389-BF8A-4A0F-88A6-725E493C5030}" srcOrd="0" destOrd="0" presId="urn:microsoft.com/office/officeart/2009/3/layout/FramedTextPicture"/>
    <dgm:cxn modelId="{378CB32E-3CDD-4EA9-987C-618EE2B226B2}" type="presParOf" srcId="{70ECF067-1C5B-41F0-A07C-8A0182D9FEC5}" destId="{8D982A72-A1BE-469B-B4AA-F0E8074C82BC}" srcOrd="0" destOrd="0" presId="urn:microsoft.com/office/officeart/2009/3/layout/FramedTextPicture"/>
    <dgm:cxn modelId="{7843EE92-15DB-4EBB-B79C-27E7FD52EE56}" type="presParOf" srcId="{8D982A72-A1BE-469B-B4AA-F0E8074C82BC}" destId="{5B229A3F-9CEC-46FF-9982-1A6B8189B984}" srcOrd="0" destOrd="0" presId="urn:microsoft.com/office/officeart/2009/3/layout/FramedTextPicture"/>
    <dgm:cxn modelId="{C31C7680-83D9-44F6-BC5F-E6F77556071B}" type="presParOf" srcId="{8D982A72-A1BE-469B-B4AA-F0E8074C82BC}" destId="{FEC94389-BF8A-4A0F-88A6-725E493C5030}" srcOrd="1" destOrd="0" presId="urn:microsoft.com/office/officeart/2009/3/layout/FramedTextPicture"/>
    <dgm:cxn modelId="{9A977543-1D13-4894-BE62-7996CBC1F8CC}" type="presParOf" srcId="{8D982A72-A1BE-469B-B4AA-F0E8074C82BC}" destId="{92EB7F1D-C38A-4C6E-AD5A-E111B3A52CC8}" srcOrd="2" destOrd="0" presId="urn:microsoft.com/office/officeart/2009/3/layout/FramedTextPicture"/>
    <dgm:cxn modelId="{CDF19FC5-040F-4145-891F-11A4B692DE6C}" type="presParOf" srcId="{8D982A72-A1BE-469B-B4AA-F0E8074C82BC}" destId="{4E81117D-A5AD-4D30-94DF-08FDD49BCABA}" srcOrd="3" destOrd="0" presId="urn:microsoft.com/office/officeart/2009/3/layout/FramedTextPicture"/>
    <dgm:cxn modelId="{874A7A74-BB29-4037-A21B-E0ACB48E1C74}" type="presParOf" srcId="{8D982A72-A1BE-469B-B4AA-F0E8074C82BC}" destId="{5CD2DFE0-114B-421B-9EEA-5F0CA4BF48B4}" srcOrd="4" destOrd="0" presId="urn:microsoft.com/office/officeart/2009/3/layout/FramedTextPicture"/>
    <dgm:cxn modelId="{ADE39DB7-E5E0-474D-B7DE-D992FCFB85DD}" type="presParOf" srcId="{8D982A72-A1BE-469B-B4AA-F0E8074C82BC}" destId="{82C72113-1541-4E56-9DD6-B8F181D994C3}" srcOrd="5" destOrd="0" presId="urn:microsoft.com/office/officeart/2009/3/layout/FramedTextPicture"/>
    <dgm:cxn modelId="{D0EAA550-D506-4B60-9D4E-92CF7A9BFFB7}" type="presParOf" srcId="{70ECF067-1C5B-41F0-A07C-8A0182D9FEC5}" destId="{56FD3F90-AD11-4B94-8569-3A051BD0C209}" srcOrd="1" destOrd="0" presId="urn:microsoft.com/office/officeart/2009/3/layout/FramedTextPicture"/>
    <dgm:cxn modelId="{F9AA8F3A-ACEB-47F1-B10D-7CC24246FE12}" type="presParOf" srcId="{70ECF067-1C5B-41F0-A07C-8A0182D9FEC5}" destId="{5DD58D2E-D59B-4867-8C63-D67B8BDC31CF}" srcOrd="2" destOrd="0" presId="urn:microsoft.com/office/officeart/2009/3/layout/FramedTextPicture"/>
    <dgm:cxn modelId="{CBCB1444-BC25-46F2-8B4D-A4CD661879C2}" type="presParOf" srcId="{5DD58D2E-D59B-4867-8C63-D67B8BDC31CF}" destId="{5D4A588E-F95C-41EA-93AF-8095E84AA2A2}" srcOrd="0" destOrd="0" presId="urn:microsoft.com/office/officeart/2009/3/layout/FramedTextPicture"/>
    <dgm:cxn modelId="{0E2E00B6-AD8C-4371-9047-404593BCF447}" type="presParOf" srcId="{5DD58D2E-D59B-4867-8C63-D67B8BDC31CF}" destId="{68C9954D-B80E-46AD-AB6E-AC9506BDE25C}" srcOrd="1" destOrd="0" presId="urn:microsoft.com/office/officeart/2009/3/layout/FramedTextPicture"/>
    <dgm:cxn modelId="{0202C366-55EC-414D-8127-44D910F5D568}" type="presParOf" srcId="{5DD58D2E-D59B-4867-8C63-D67B8BDC31CF}" destId="{B7446E63-855E-4A99-A516-A168A1AE2D26}" srcOrd="2" destOrd="0" presId="urn:microsoft.com/office/officeart/2009/3/layout/FramedTextPicture"/>
    <dgm:cxn modelId="{F5EBA51A-175B-4275-A170-52B6415D279C}" type="presParOf" srcId="{5DD58D2E-D59B-4867-8C63-D67B8BDC31CF}" destId="{2A56EB37-859F-44F4-B18F-9C3BB7F53AF6}" srcOrd="3" destOrd="0" presId="urn:microsoft.com/office/officeart/2009/3/layout/FramedTextPicture"/>
    <dgm:cxn modelId="{889DBDEB-151B-47CC-9783-F7129B91E842}" type="presParOf" srcId="{5DD58D2E-D59B-4867-8C63-D67B8BDC31CF}" destId="{443BC305-4DD8-4756-A23F-05554B55FEE3}" srcOrd="4" destOrd="0" presId="urn:microsoft.com/office/officeart/2009/3/layout/FramedTextPicture"/>
    <dgm:cxn modelId="{431499E3-1B01-44EB-9388-7F1E49AF7F83}" type="presParOf" srcId="{5DD58D2E-D59B-4867-8C63-D67B8BDC31CF}" destId="{1C7F06DC-2E73-4D6D-ABE2-CF22157F00F5}" srcOrd="5" destOrd="0" presId="urn:microsoft.com/office/officeart/2009/3/layout/FramedTextPicture"/>
    <dgm:cxn modelId="{EA709DB0-5418-4920-9634-DB9C26B04E7A}" type="presParOf" srcId="{70ECF067-1C5B-41F0-A07C-8A0182D9FEC5}" destId="{AC0B3DDB-98FF-4901-B597-C9A2D0B22545}" srcOrd="3" destOrd="0" presId="urn:microsoft.com/office/officeart/2009/3/layout/FramedTextPicture"/>
    <dgm:cxn modelId="{9687E5F3-0099-45C6-9F1A-D1059939FCEE}" type="presParOf" srcId="{70ECF067-1C5B-41F0-A07C-8A0182D9FEC5}" destId="{A2BBE1BC-BF29-43B3-A1EE-4B5798155E81}" srcOrd="4" destOrd="0" presId="urn:microsoft.com/office/officeart/2009/3/layout/FramedTextPicture"/>
    <dgm:cxn modelId="{891A63C9-0825-4DCB-AC84-7F48FA5DCA1B}" type="presParOf" srcId="{A2BBE1BC-BF29-43B3-A1EE-4B5798155E81}" destId="{154E6322-28D1-4310-9DB8-A56E32AE787A}" srcOrd="0" destOrd="0" presId="urn:microsoft.com/office/officeart/2009/3/layout/FramedTextPicture"/>
    <dgm:cxn modelId="{6C67D46C-AF79-4060-A39B-DAEEB00AA761}" type="presParOf" srcId="{A2BBE1BC-BF29-43B3-A1EE-4B5798155E81}" destId="{DEDEB9DB-F919-46BD-8793-EAF5AAB640E1}" srcOrd="1" destOrd="0" presId="urn:microsoft.com/office/officeart/2009/3/layout/FramedTextPicture"/>
    <dgm:cxn modelId="{FB165CE6-C274-4750-954A-E2D29C389325}" type="presParOf" srcId="{A2BBE1BC-BF29-43B3-A1EE-4B5798155E81}" destId="{55A36679-63B2-4A66-9C4D-EE35C998896E}" srcOrd="2" destOrd="0" presId="urn:microsoft.com/office/officeart/2009/3/layout/FramedTextPicture"/>
    <dgm:cxn modelId="{5192DC1D-6B9F-4BC6-95C6-EFCD5C2967DC}" type="presParOf" srcId="{A2BBE1BC-BF29-43B3-A1EE-4B5798155E81}" destId="{B6485FF5-A212-4237-89E6-684CDCF50D37}" srcOrd="3" destOrd="0" presId="urn:microsoft.com/office/officeart/2009/3/layout/FramedTextPicture"/>
    <dgm:cxn modelId="{B33B38AB-329E-40D0-8D3B-2884B697A5DB}" type="presParOf" srcId="{A2BBE1BC-BF29-43B3-A1EE-4B5798155E81}" destId="{6780D91A-C27F-4AC1-89AB-636106AD4D96}" srcOrd="4" destOrd="0" presId="urn:microsoft.com/office/officeart/2009/3/layout/FramedTextPicture"/>
    <dgm:cxn modelId="{AA9D8524-8856-4D8C-9501-C7140F5BEB60}" type="presParOf" srcId="{A2BBE1BC-BF29-43B3-A1EE-4B5798155E81}" destId="{89F90FBC-9146-49F2-812D-AEA48921E9A1}" srcOrd="5" destOrd="0" presId="urn:microsoft.com/office/officeart/2009/3/layout/FramedTextPicture"/>
    <dgm:cxn modelId="{4BD4C840-EF89-48E2-B929-3680BB6A2980}" type="presParOf" srcId="{70ECF067-1C5B-41F0-A07C-8A0182D9FEC5}" destId="{0D933F26-588A-4929-B8B3-D952338F3488}" srcOrd="5" destOrd="0" presId="urn:microsoft.com/office/officeart/2009/3/layout/FramedTextPicture"/>
    <dgm:cxn modelId="{7AD2A894-6433-43CD-B757-20997EBB9F58}" type="presParOf" srcId="{70ECF067-1C5B-41F0-A07C-8A0182D9FEC5}" destId="{EE454D48-ECDD-4F7A-9441-843A766C68D1}" srcOrd="6" destOrd="0" presId="urn:microsoft.com/office/officeart/2009/3/layout/FramedTextPicture"/>
    <dgm:cxn modelId="{785E4CD5-846C-4597-851D-A2A11E051A7E}" type="presParOf" srcId="{EE454D48-ECDD-4F7A-9441-843A766C68D1}" destId="{3A30A953-5DF4-4821-A9C9-2B561CDB7FA8}" srcOrd="0" destOrd="0" presId="urn:microsoft.com/office/officeart/2009/3/layout/FramedTextPicture"/>
    <dgm:cxn modelId="{F90CBE0C-F3CD-4AE6-AA58-FAF39F53A6AD}" type="presParOf" srcId="{EE454D48-ECDD-4F7A-9441-843A766C68D1}" destId="{FC670118-7298-4F3E-9C95-EA41ED842FFD}" srcOrd="1" destOrd="0" presId="urn:microsoft.com/office/officeart/2009/3/layout/FramedTextPicture"/>
    <dgm:cxn modelId="{8287943C-C0EE-4BE4-8DE8-D0180B15CEBA}" type="presParOf" srcId="{EE454D48-ECDD-4F7A-9441-843A766C68D1}" destId="{7061F553-56C1-45E0-B2B2-A4BBE616FFDE}" srcOrd="2" destOrd="0" presId="urn:microsoft.com/office/officeart/2009/3/layout/FramedTextPicture"/>
    <dgm:cxn modelId="{15D6D2C8-77FB-48F3-BCE5-1B026CE0A5E4}" type="presParOf" srcId="{EE454D48-ECDD-4F7A-9441-843A766C68D1}" destId="{E1FFDF62-D3D6-4A12-A5D2-676E84655480}" srcOrd="3" destOrd="0" presId="urn:microsoft.com/office/officeart/2009/3/layout/FramedTextPicture"/>
    <dgm:cxn modelId="{CCBC144F-B7C0-4696-8C6A-0F7990D74B7F}" type="presParOf" srcId="{EE454D48-ECDD-4F7A-9441-843A766C68D1}" destId="{E4BD196C-4A81-4CAC-929D-87103497173B}" srcOrd="4" destOrd="0" presId="urn:microsoft.com/office/officeart/2009/3/layout/FramedTextPicture"/>
    <dgm:cxn modelId="{0F7B5E04-E72C-4798-B0AE-034C9BDC939C}" type="presParOf" srcId="{EE454D48-ECDD-4F7A-9441-843A766C68D1}" destId="{31C8A2B2-12EB-4DFA-B124-F3D2C032B92E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6D94427-EBB2-472F-935C-F6FAF404174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15243D-3485-472C-8D1D-69864A14CFFD}">
      <dgm:prSet phldrT="[Текст]"/>
      <dgm:spPr/>
      <dgm:t>
        <a:bodyPr/>
        <a:lstStyle/>
        <a:p>
          <a:r>
            <a:rPr lang="en-US" dirty="0"/>
            <a:t>Thank you for your attention! </a:t>
          </a:r>
        </a:p>
        <a:p>
          <a:r>
            <a:rPr lang="en-US" dirty="0"/>
            <a:t>Questions?</a:t>
          </a:r>
          <a:endParaRPr lang="ru-RU" dirty="0"/>
        </a:p>
      </dgm:t>
    </dgm:pt>
    <dgm:pt modelId="{5B7DA7DC-AED9-4AAF-A457-206560AD5114}" type="parTrans" cxnId="{1CE04CB3-CD34-41A9-96AD-27227A898323}">
      <dgm:prSet/>
      <dgm:spPr/>
      <dgm:t>
        <a:bodyPr/>
        <a:lstStyle/>
        <a:p>
          <a:endParaRPr lang="ru-RU"/>
        </a:p>
      </dgm:t>
    </dgm:pt>
    <dgm:pt modelId="{416F3750-B555-48FD-94E9-F4B8E3DA6A08}" type="sibTrans" cxnId="{1CE04CB3-CD34-41A9-96AD-27227A898323}">
      <dgm:prSet/>
      <dgm:spPr/>
      <dgm:t>
        <a:bodyPr/>
        <a:lstStyle/>
        <a:p>
          <a:endParaRPr lang="ru-RU"/>
        </a:p>
      </dgm:t>
    </dgm:pt>
    <dgm:pt modelId="{AE0EC4EE-507F-47F6-95BB-B120D5403CEB}" type="pres">
      <dgm:prSet presAssocID="{66D94427-EBB2-472F-935C-F6FAF4041745}" presName="diagram" presStyleCnt="0">
        <dgm:presLayoutVars>
          <dgm:dir/>
          <dgm:resizeHandles val="exact"/>
        </dgm:presLayoutVars>
      </dgm:prSet>
      <dgm:spPr/>
    </dgm:pt>
    <dgm:pt modelId="{8273C4F8-03E1-4171-8D74-F079905A8B7E}" type="pres">
      <dgm:prSet presAssocID="{7E15243D-3485-472C-8D1D-69864A14CFFD}" presName="node" presStyleLbl="node1" presStyleIdx="0" presStyleCnt="1">
        <dgm:presLayoutVars>
          <dgm:bulletEnabled val="1"/>
        </dgm:presLayoutVars>
      </dgm:prSet>
      <dgm:spPr/>
    </dgm:pt>
  </dgm:ptLst>
  <dgm:cxnLst>
    <dgm:cxn modelId="{E891140B-4479-4ADF-9A0C-B2B58E5AA674}" type="presOf" srcId="{7E15243D-3485-472C-8D1D-69864A14CFFD}" destId="{8273C4F8-03E1-4171-8D74-F079905A8B7E}" srcOrd="0" destOrd="0" presId="urn:microsoft.com/office/officeart/2005/8/layout/default"/>
    <dgm:cxn modelId="{1CE04CB3-CD34-41A9-96AD-27227A898323}" srcId="{66D94427-EBB2-472F-935C-F6FAF4041745}" destId="{7E15243D-3485-472C-8D1D-69864A14CFFD}" srcOrd="0" destOrd="0" parTransId="{5B7DA7DC-AED9-4AAF-A457-206560AD5114}" sibTransId="{416F3750-B555-48FD-94E9-F4B8E3DA6A08}"/>
    <dgm:cxn modelId="{333F9DC0-6AE5-4D73-B209-BBE20745BD3A}" type="presOf" srcId="{66D94427-EBB2-472F-935C-F6FAF4041745}" destId="{AE0EC4EE-507F-47F6-95BB-B120D5403CEB}" srcOrd="0" destOrd="0" presId="urn:microsoft.com/office/officeart/2005/8/layout/default"/>
    <dgm:cxn modelId="{6D551DEF-C500-4B8D-8A99-C36D72C50AEF}" type="presParOf" srcId="{AE0EC4EE-507F-47F6-95BB-B120D5403CEB}" destId="{8273C4F8-03E1-4171-8D74-F079905A8B7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EC74FD7-869A-48D9-88EB-9E75716C632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64470C7-62C9-4D56-9E18-41A332F97060}">
      <dgm:prSet phldrT="[Текст]" custT="1"/>
      <dgm:spPr/>
      <dgm:t>
        <a:bodyPr/>
        <a:lstStyle/>
        <a:p>
          <a:r>
            <a:rPr lang="en-US" sz="1800" dirty="0"/>
            <a:t>Bibliography</a:t>
          </a:r>
          <a:endParaRPr lang="ru-RU" sz="1800" dirty="0"/>
        </a:p>
      </dgm:t>
    </dgm:pt>
    <dgm:pt modelId="{222A96AD-5364-436E-96A7-4959E6FDA06B}" type="parTrans" cxnId="{0220507F-20EE-4D33-AEF8-0916F0DD8F4D}">
      <dgm:prSet/>
      <dgm:spPr/>
      <dgm:t>
        <a:bodyPr/>
        <a:lstStyle/>
        <a:p>
          <a:endParaRPr lang="ru-RU" sz="1800"/>
        </a:p>
      </dgm:t>
    </dgm:pt>
    <dgm:pt modelId="{E6D43CBA-EF75-4FDB-8694-E800F5814414}" type="sibTrans" cxnId="{0220507F-20EE-4D33-AEF8-0916F0DD8F4D}">
      <dgm:prSet/>
      <dgm:spPr/>
      <dgm:t>
        <a:bodyPr/>
        <a:lstStyle/>
        <a:p>
          <a:endParaRPr lang="ru-RU" sz="1800"/>
        </a:p>
      </dgm:t>
    </dgm:pt>
    <dgm:pt modelId="{6558B077-EDCC-4488-8745-5467EF360E0B}">
      <dgm:prSet phldrT="[Текст]" custT="1"/>
      <dgm:spPr/>
      <dgm:t>
        <a:bodyPr/>
        <a:lstStyle/>
        <a:p>
          <a:r>
            <a:rPr lang="en-US" sz="1800" dirty="0">
              <a:hlinkClick xmlns:r="http://schemas.openxmlformats.org/officeDocument/2006/relationships" r:id="rId1"/>
            </a:rPr>
            <a:t>https://arxiv.org/abs/2001.09520</a:t>
          </a:r>
          <a:r>
            <a:rPr lang="ru-RU" sz="1800" dirty="0"/>
            <a:t> </a:t>
          </a:r>
        </a:p>
        <a:p>
          <a:r>
            <a:rPr lang="ru-RU" sz="1800" dirty="0"/>
            <a:t>(е</a:t>
          </a:r>
          <a:r>
            <a:rPr lang="en-US" sz="1800" dirty="0"/>
            <a:t>+tau neutrinos data)</a:t>
          </a:r>
          <a:endParaRPr lang="ru-RU" sz="1800" dirty="0"/>
        </a:p>
      </dgm:t>
    </dgm:pt>
    <dgm:pt modelId="{1BF82209-ED6A-4563-A571-891E29C3F8EA}" type="parTrans" cxnId="{EA08A55E-AC09-4F64-B5D4-4B890D496341}">
      <dgm:prSet/>
      <dgm:spPr/>
      <dgm:t>
        <a:bodyPr/>
        <a:lstStyle/>
        <a:p>
          <a:endParaRPr lang="ru-RU" sz="1800"/>
        </a:p>
      </dgm:t>
    </dgm:pt>
    <dgm:pt modelId="{320DE83B-9DF8-4CB1-AF57-5E7C573ACE9C}" type="sibTrans" cxnId="{EA08A55E-AC09-4F64-B5D4-4B890D496341}">
      <dgm:prSet/>
      <dgm:spPr/>
      <dgm:t>
        <a:bodyPr/>
        <a:lstStyle/>
        <a:p>
          <a:endParaRPr lang="ru-RU" sz="1800"/>
        </a:p>
      </dgm:t>
    </dgm:pt>
    <dgm:pt modelId="{74B3415D-8F98-4BF9-9F84-1DF5E2076792}">
      <dgm:prSet phldrT="[Текст]" custT="1"/>
      <dgm:spPr/>
      <dgm:t>
        <a:bodyPr/>
        <a:lstStyle/>
        <a:p>
          <a:r>
            <a:rPr lang="en-US" sz="1800" dirty="0">
              <a:hlinkClick xmlns:r="http://schemas.openxmlformats.org/officeDocument/2006/relationships" r:id="rId2"/>
            </a:rPr>
            <a:t>https://arxiv.org/abs/2111.10299</a:t>
          </a:r>
          <a:r>
            <a:rPr lang="en-US" sz="1800" dirty="0"/>
            <a:t> </a:t>
          </a:r>
          <a:endParaRPr lang="ru-RU" sz="1800" dirty="0"/>
        </a:p>
        <a:p>
          <a:r>
            <a:rPr lang="en-US" sz="1800" dirty="0"/>
            <a:t>(mu neutrinos data)</a:t>
          </a:r>
          <a:endParaRPr lang="ru-RU" sz="1800" dirty="0"/>
        </a:p>
      </dgm:t>
    </dgm:pt>
    <dgm:pt modelId="{A47BBB5D-2DCB-4927-B234-7ABFB0980F25}" type="parTrans" cxnId="{5132471C-84D1-4899-97F0-F8E9D80760A3}">
      <dgm:prSet/>
      <dgm:spPr/>
      <dgm:t>
        <a:bodyPr/>
        <a:lstStyle/>
        <a:p>
          <a:endParaRPr lang="ru-RU" sz="1800"/>
        </a:p>
      </dgm:t>
    </dgm:pt>
    <dgm:pt modelId="{A3DF47EF-B80C-4285-92C2-E993836C8026}" type="sibTrans" cxnId="{5132471C-84D1-4899-97F0-F8E9D80760A3}">
      <dgm:prSet/>
      <dgm:spPr/>
      <dgm:t>
        <a:bodyPr/>
        <a:lstStyle/>
        <a:p>
          <a:endParaRPr lang="ru-RU" sz="1800"/>
        </a:p>
      </dgm:t>
    </dgm:pt>
    <dgm:pt modelId="{778FFD9F-3DC3-489E-BF1B-7150F3BAD6C5}">
      <dgm:prSet phldrT="[Текст]" custT="1"/>
      <dgm:spPr/>
      <dgm:t>
        <a:bodyPr/>
        <a:lstStyle/>
        <a:p>
          <a:r>
            <a:rPr lang="en-US" sz="1800" dirty="0">
              <a:hlinkClick xmlns:r="http://schemas.openxmlformats.org/officeDocument/2006/relationships" r:id="rId3"/>
            </a:rPr>
            <a:t>https://arxiv.org/abs/1510.04023</a:t>
          </a:r>
          <a:r>
            <a:rPr lang="en-US" sz="1800" dirty="0"/>
            <a:t> </a:t>
          </a:r>
          <a:endParaRPr lang="ru-RU" sz="1800"/>
        </a:p>
        <a:p>
          <a:r>
            <a:rPr lang="en-US" sz="1800"/>
            <a:t>(</a:t>
          </a:r>
          <a:r>
            <a:rPr lang="en-US" sz="1800" dirty="0"/>
            <a:t>SMBH magnetospheres)</a:t>
          </a:r>
          <a:endParaRPr lang="ru-RU" sz="1800" dirty="0"/>
        </a:p>
      </dgm:t>
    </dgm:pt>
    <dgm:pt modelId="{C12F3F02-0778-4642-B713-FE247B73CBB8}" type="parTrans" cxnId="{9569D9F7-CC12-424F-9C1A-266500956564}">
      <dgm:prSet/>
      <dgm:spPr/>
      <dgm:t>
        <a:bodyPr/>
        <a:lstStyle/>
        <a:p>
          <a:endParaRPr lang="ru-RU" sz="1800"/>
        </a:p>
      </dgm:t>
    </dgm:pt>
    <dgm:pt modelId="{94E6E567-7176-4263-9CB9-815506A2C8CB}" type="sibTrans" cxnId="{9569D9F7-CC12-424F-9C1A-266500956564}">
      <dgm:prSet/>
      <dgm:spPr/>
      <dgm:t>
        <a:bodyPr/>
        <a:lstStyle/>
        <a:p>
          <a:endParaRPr lang="ru-RU" sz="1800"/>
        </a:p>
      </dgm:t>
    </dgm:pt>
    <dgm:pt modelId="{809C2EB6-85C1-4B4C-948E-00C8D7D20D30}" type="pres">
      <dgm:prSet presAssocID="{8EC74FD7-869A-48D9-88EB-9E75716C6326}" presName="vert0" presStyleCnt="0">
        <dgm:presLayoutVars>
          <dgm:dir/>
          <dgm:animOne val="branch"/>
          <dgm:animLvl val="lvl"/>
        </dgm:presLayoutVars>
      </dgm:prSet>
      <dgm:spPr/>
    </dgm:pt>
    <dgm:pt modelId="{0A6BED3A-AA14-48AD-9106-A2E1A767DA56}" type="pres">
      <dgm:prSet presAssocID="{964470C7-62C9-4D56-9E18-41A332F97060}" presName="thickLine" presStyleLbl="alignNode1" presStyleIdx="0" presStyleCnt="1"/>
      <dgm:spPr/>
    </dgm:pt>
    <dgm:pt modelId="{B3CC808B-7D54-4FA9-BE93-2A06F6127C7F}" type="pres">
      <dgm:prSet presAssocID="{964470C7-62C9-4D56-9E18-41A332F97060}" presName="horz1" presStyleCnt="0"/>
      <dgm:spPr/>
    </dgm:pt>
    <dgm:pt modelId="{C12161D5-4A02-4C48-AF1A-EF5346632B7D}" type="pres">
      <dgm:prSet presAssocID="{964470C7-62C9-4D56-9E18-41A332F97060}" presName="tx1" presStyleLbl="revTx" presStyleIdx="0" presStyleCnt="4" custScaleX="194311"/>
      <dgm:spPr/>
    </dgm:pt>
    <dgm:pt modelId="{66433891-7DA1-42A4-ABB1-2E0AC7CDD2AF}" type="pres">
      <dgm:prSet presAssocID="{964470C7-62C9-4D56-9E18-41A332F97060}" presName="vert1" presStyleCnt="0"/>
      <dgm:spPr/>
    </dgm:pt>
    <dgm:pt modelId="{B0FBAC07-11B2-475E-8DF2-954B16A84970}" type="pres">
      <dgm:prSet presAssocID="{74B3415D-8F98-4BF9-9F84-1DF5E2076792}" presName="vertSpace2a" presStyleCnt="0"/>
      <dgm:spPr/>
    </dgm:pt>
    <dgm:pt modelId="{4854596E-A0CC-4790-9EF1-54C38E849DD1}" type="pres">
      <dgm:prSet presAssocID="{74B3415D-8F98-4BF9-9F84-1DF5E2076792}" presName="horz2" presStyleCnt="0"/>
      <dgm:spPr/>
    </dgm:pt>
    <dgm:pt modelId="{6B40CB8C-9BB8-4C8E-8F78-A7DC6F4B6B2D}" type="pres">
      <dgm:prSet presAssocID="{74B3415D-8F98-4BF9-9F84-1DF5E2076792}" presName="horzSpace2" presStyleCnt="0"/>
      <dgm:spPr/>
    </dgm:pt>
    <dgm:pt modelId="{8AC649F1-9B85-4BEA-9058-1C9ED289D486}" type="pres">
      <dgm:prSet presAssocID="{74B3415D-8F98-4BF9-9F84-1DF5E2076792}" presName="tx2" presStyleLbl="revTx" presStyleIdx="1" presStyleCnt="4"/>
      <dgm:spPr/>
    </dgm:pt>
    <dgm:pt modelId="{266AE0A7-0D7D-4FE3-ABAE-4FE24AE727E1}" type="pres">
      <dgm:prSet presAssocID="{74B3415D-8F98-4BF9-9F84-1DF5E2076792}" presName="vert2" presStyleCnt="0"/>
      <dgm:spPr/>
    </dgm:pt>
    <dgm:pt modelId="{F8396293-8398-4C5D-8874-64682F40D884}" type="pres">
      <dgm:prSet presAssocID="{74B3415D-8F98-4BF9-9F84-1DF5E2076792}" presName="thinLine2b" presStyleLbl="callout" presStyleIdx="0" presStyleCnt="3"/>
      <dgm:spPr/>
    </dgm:pt>
    <dgm:pt modelId="{E440EDD6-1555-4596-B362-F0B1E0019341}" type="pres">
      <dgm:prSet presAssocID="{74B3415D-8F98-4BF9-9F84-1DF5E2076792}" presName="vertSpace2b" presStyleCnt="0"/>
      <dgm:spPr/>
    </dgm:pt>
    <dgm:pt modelId="{0546A212-B625-434C-B046-BFC5CEC7F08B}" type="pres">
      <dgm:prSet presAssocID="{6558B077-EDCC-4488-8745-5467EF360E0B}" presName="horz2" presStyleCnt="0"/>
      <dgm:spPr/>
    </dgm:pt>
    <dgm:pt modelId="{525163D5-B450-49B7-8D14-F1F4AEE19D3E}" type="pres">
      <dgm:prSet presAssocID="{6558B077-EDCC-4488-8745-5467EF360E0B}" presName="horzSpace2" presStyleCnt="0"/>
      <dgm:spPr/>
    </dgm:pt>
    <dgm:pt modelId="{D706F8DE-66E3-4A09-8812-00809CFDCE1D}" type="pres">
      <dgm:prSet presAssocID="{6558B077-EDCC-4488-8745-5467EF360E0B}" presName="tx2" presStyleLbl="revTx" presStyleIdx="2" presStyleCnt="4"/>
      <dgm:spPr/>
    </dgm:pt>
    <dgm:pt modelId="{454006C7-E470-4009-B5B8-3B1825F159AB}" type="pres">
      <dgm:prSet presAssocID="{6558B077-EDCC-4488-8745-5467EF360E0B}" presName="vert2" presStyleCnt="0"/>
      <dgm:spPr/>
    </dgm:pt>
    <dgm:pt modelId="{326649DE-74EF-4D36-B3B8-0C81B594799D}" type="pres">
      <dgm:prSet presAssocID="{6558B077-EDCC-4488-8745-5467EF360E0B}" presName="thinLine2b" presStyleLbl="callout" presStyleIdx="1" presStyleCnt="3"/>
      <dgm:spPr/>
    </dgm:pt>
    <dgm:pt modelId="{56EF0A5D-B39A-4F7E-8889-D5DBD54663D7}" type="pres">
      <dgm:prSet presAssocID="{6558B077-EDCC-4488-8745-5467EF360E0B}" presName="vertSpace2b" presStyleCnt="0"/>
      <dgm:spPr/>
    </dgm:pt>
    <dgm:pt modelId="{BC172969-8369-4475-A2D7-82541AECD381}" type="pres">
      <dgm:prSet presAssocID="{778FFD9F-3DC3-489E-BF1B-7150F3BAD6C5}" presName="horz2" presStyleCnt="0"/>
      <dgm:spPr/>
    </dgm:pt>
    <dgm:pt modelId="{262DDF74-C709-4A64-A5A1-0FBD5DECB8E3}" type="pres">
      <dgm:prSet presAssocID="{778FFD9F-3DC3-489E-BF1B-7150F3BAD6C5}" presName="horzSpace2" presStyleCnt="0"/>
      <dgm:spPr/>
    </dgm:pt>
    <dgm:pt modelId="{2DE28B87-5C55-4FF8-B380-86140612484B}" type="pres">
      <dgm:prSet presAssocID="{778FFD9F-3DC3-489E-BF1B-7150F3BAD6C5}" presName="tx2" presStyleLbl="revTx" presStyleIdx="3" presStyleCnt="4"/>
      <dgm:spPr/>
    </dgm:pt>
    <dgm:pt modelId="{E8E7F40F-2CC9-46D5-A362-602E8B2A57A6}" type="pres">
      <dgm:prSet presAssocID="{778FFD9F-3DC3-489E-BF1B-7150F3BAD6C5}" presName="vert2" presStyleCnt="0"/>
      <dgm:spPr/>
    </dgm:pt>
    <dgm:pt modelId="{DB5618E7-BEAD-4711-9AFA-E4D4F83B573A}" type="pres">
      <dgm:prSet presAssocID="{778FFD9F-3DC3-489E-BF1B-7150F3BAD6C5}" presName="thinLine2b" presStyleLbl="callout" presStyleIdx="2" presStyleCnt="3"/>
      <dgm:spPr/>
    </dgm:pt>
    <dgm:pt modelId="{97E55BF6-65C4-42D7-9BF8-58BA1A8CD616}" type="pres">
      <dgm:prSet presAssocID="{778FFD9F-3DC3-489E-BF1B-7150F3BAD6C5}" presName="vertSpace2b" presStyleCnt="0"/>
      <dgm:spPr/>
    </dgm:pt>
  </dgm:ptLst>
  <dgm:cxnLst>
    <dgm:cxn modelId="{5132471C-84D1-4899-97F0-F8E9D80760A3}" srcId="{964470C7-62C9-4D56-9E18-41A332F97060}" destId="{74B3415D-8F98-4BF9-9F84-1DF5E2076792}" srcOrd="0" destOrd="0" parTransId="{A47BBB5D-2DCB-4927-B234-7ABFB0980F25}" sibTransId="{A3DF47EF-B80C-4285-92C2-E993836C8026}"/>
    <dgm:cxn modelId="{EA08A55E-AC09-4F64-B5D4-4B890D496341}" srcId="{964470C7-62C9-4D56-9E18-41A332F97060}" destId="{6558B077-EDCC-4488-8745-5467EF360E0B}" srcOrd="1" destOrd="0" parTransId="{1BF82209-ED6A-4563-A571-891E29C3F8EA}" sibTransId="{320DE83B-9DF8-4CB1-AF57-5E7C573ACE9C}"/>
    <dgm:cxn modelId="{0220507F-20EE-4D33-AEF8-0916F0DD8F4D}" srcId="{8EC74FD7-869A-48D9-88EB-9E75716C6326}" destId="{964470C7-62C9-4D56-9E18-41A332F97060}" srcOrd="0" destOrd="0" parTransId="{222A96AD-5364-436E-96A7-4959E6FDA06B}" sibTransId="{E6D43CBA-EF75-4FDB-8694-E800F5814414}"/>
    <dgm:cxn modelId="{FC1A6CA3-8344-464A-9852-33C38A9472E2}" type="presOf" srcId="{778FFD9F-3DC3-489E-BF1B-7150F3BAD6C5}" destId="{2DE28B87-5C55-4FF8-B380-86140612484B}" srcOrd="0" destOrd="0" presId="urn:microsoft.com/office/officeart/2008/layout/LinedList"/>
    <dgm:cxn modelId="{672C2CA5-87B3-4B17-82ED-12792ABA376D}" type="presOf" srcId="{964470C7-62C9-4D56-9E18-41A332F97060}" destId="{C12161D5-4A02-4C48-AF1A-EF5346632B7D}" srcOrd="0" destOrd="0" presId="urn:microsoft.com/office/officeart/2008/layout/LinedList"/>
    <dgm:cxn modelId="{D7372EAE-5885-45CA-B753-9F7FC52CD144}" type="presOf" srcId="{8EC74FD7-869A-48D9-88EB-9E75716C6326}" destId="{809C2EB6-85C1-4B4C-948E-00C8D7D20D30}" srcOrd="0" destOrd="0" presId="urn:microsoft.com/office/officeart/2008/layout/LinedList"/>
    <dgm:cxn modelId="{A08C80C4-B5A5-48A5-9FD4-ACE52DE5744C}" type="presOf" srcId="{6558B077-EDCC-4488-8745-5467EF360E0B}" destId="{D706F8DE-66E3-4A09-8812-00809CFDCE1D}" srcOrd="0" destOrd="0" presId="urn:microsoft.com/office/officeart/2008/layout/LinedList"/>
    <dgm:cxn modelId="{EC8C30E6-718C-429C-88C3-23F5E3477048}" type="presOf" srcId="{74B3415D-8F98-4BF9-9F84-1DF5E2076792}" destId="{8AC649F1-9B85-4BEA-9058-1C9ED289D486}" srcOrd="0" destOrd="0" presId="urn:microsoft.com/office/officeart/2008/layout/LinedList"/>
    <dgm:cxn modelId="{9569D9F7-CC12-424F-9C1A-266500956564}" srcId="{964470C7-62C9-4D56-9E18-41A332F97060}" destId="{778FFD9F-3DC3-489E-BF1B-7150F3BAD6C5}" srcOrd="2" destOrd="0" parTransId="{C12F3F02-0778-4642-B713-FE247B73CBB8}" sibTransId="{94E6E567-7176-4263-9CB9-815506A2C8CB}"/>
    <dgm:cxn modelId="{01D7507E-2006-44B5-A9C8-20534AD32080}" type="presParOf" srcId="{809C2EB6-85C1-4B4C-948E-00C8D7D20D30}" destId="{0A6BED3A-AA14-48AD-9106-A2E1A767DA56}" srcOrd="0" destOrd="0" presId="urn:microsoft.com/office/officeart/2008/layout/LinedList"/>
    <dgm:cxn modelId="{0A24D39D-2CAF-4FE4-83EC-AB3B49C47C3A}" type="presParOf" srcId="{809C2EB6-85C1-4B4C-948E-00C8D7D20D30}" destId="{B3CC808B-7D54-4FA9-BE93-2A06F6127C7F}" srcOrd="1" destOrd="0" presId="urn:microsoft.com/office/officeart/2008/layout/LinedList"/>
    <dgm:cxn modelId="{33AF9D88-3C0E-416B-A66C-240ED4DDE679}" type="presParOf" srcId="{B3CC808B-7D54-4FA9-BE93-2A06F6127C7F}" destId="{C12161D5-4A02-4C48-AF1A-EF5346632B7D}" srcOrd="0" destOrd="0" presId="urn:microsoft.com/office/officeart/2008/layout/LinedList"/>
    <dgm:cxn modelId="{56632A40-F09A-481E-B607-2418AC7D6FD6}" type="presParOf" srcId="{B3CC808B-7D54-4FA9-BE93-2A06F6127C7F}" destId="{66433891-7DA1-42A4-ABB1-2E0AC7CDD2AF}" srcOrd="1" destOrd="0" presId="urn:microsoft.com/office/officeart/2008/layout/LinedList"/>
    <dgm:cxn modelId="{D8E21295-5425-4AB7-9A34-2DD041957E02}" type="presParOf" srcId="{66433891-7DA1-42A4-ABB1-2E0AC7CDD2AF}" destId="{B0FBAC07-11B2-475E-8DF2-954B16A84970}" srcOrd="0" destOrd="0" presId="urn:microsoft.com/office/officeart/2008/layout/LinedList"/>
    <dgm:cxn modelId="{6639C730-7C1E-4078-BE50-E88572570A7B}" type="presParOf" srcId="{66433891-7DA1-42A4-ABB1-2E0AC7CDD2AF}" destId="{4854596E-A0CC-4790-9EF1-54C38E849DD1}" srcOrd="1" destOrd="0" presId="urn:microsoft.com/office/officeart/2008/layout/LinedList"/>
    <dgm:cxn modelId="{28B5C729-E11A-47CB-89EF-EEF90CF05774}" type="presParOf" srcId="{4854596E-A0CC-4790-9EF1-54C38E849DD1}" destId="{6B40CB8C-9BB8-4C8E-8F78-A7DC6F4B6B2D}" srcOrd="0" destOrd="0" presId="urn:microsoft.com/office/officeart/2008/layout/LinedList"/>
    <dgm:cxn modelId="{CE19ECEE-8AA5-4B62-8B60-3D5025CCC7C5}" type="presParOf" srcId="{4854596E-A0CC-4790-9EF1-54C38E849DD1}" destId="{8AC649F1-9B85-4BEA-9058-1C9ED289D486}" srcOrd="1" destOrd="0" presId="urn:microsoft.com/office/officeart/2008/layout/LinedList"/>
    <dgm:cxn modelId="{DF5FF40E-EBB4-4F30-81A8-9FE80544E838}" type="presParOf" srcId="{4854596E-A0CC-4790-9EF1-54C38E849DD1}" destId="{266AE0A7-0D7D-4FE3-ABAE-4FE24AE727E1}" srcOrd="2" destOrd="0" presId="urn:microsoft.com/office/officeart/2008/layout/LinedList"/>
    <dgm:cxn modelId="{DE59E6AF-9397-4E2B-A512-6DFB51F3FFEB}" type="presParOf" srcId="{66433891-7DA1-42A4-ABB1-2E0AC7CDD2AF}" destId="{F8396293-8398-4C5D-8874-64682F40D884}" srcOrd="2" destOrd="0" presId="urn:microsoft.com/office/officeart/2008/layout/LinedList"/>
    <dgm:cxn modelId="{3F8A08BF-3D4D-43D5-9FBA-FAD82E048083}" type="presParOf" srcId="{66433891-7DA1-42A4-ABB1-2E0AC7CDD2AF}" destId="{E440EDD6-1555-4596-B362-F0B1E0019341}" srcOrd="3" destOrd="0" presId="urn:microsoft.com/office/officeart/2008/layout/LinedList"/>
    <dgm:cxn modelId="{AB4E9828-7BF3-479F-8940-284400DAD9E4}" type="presParOf" srcId="{66433891-7DA1-42A4-ABB1-2E0AC7CDD2AF}" destId="{0546A212-B625-434C-B046-BFC5CEC7F08B}" srcOrd="4" destOrd="0" presId="urn:microsoft.com/office/officeart/2008/layout/LinedList"/>
    <dgm:cxn modelId="{F6E490BB-A38B-4DC5-BE85-A9CC95B45561}" type="presParOf" srcId="{0546A212-B625-434C-B046-BFC5CEC7F08B}" destId="{525163D5-B450-49B7-8D14-F1F4AEE19D3E}" srcOrd="0" destOrd="0" presId="urn:microsoft.com/office/officeart/2008/layout/LinedList"/>
    <dgm:cxn modelId="{460E99FB-DCBF-4CE6-97EB-6A89A825BBDD}" type="presParOf" srcId="{0546A212-B625-434C-B046-BFC5CEC7F08B}" destId="{D706F8DE-66E3-4A09-8812-00809CFDCE1D}" srcOrd="1" destOrd="0" presId="urn:microsoft.com/office/officeart/2008/layout/LinedList"/>
    <dgm:cxn modelId="{B15AF982-7591-4150-A8AF-A8EF1B935540}" type="presParOf" srcId="{0546A212-B625-434C-B046-BFC5CEC7F08B}" destId="{454006C7-E470-4009-B5B8-3B1825F159AB}" srcOrd="2" destOrd="0" presId="urn:microsoft.com/office/officeart/2008/layout/LinedList"/>
    <dgm:cxn modelId="{74CBF41F-446A-43E3-8C63-BB7150A45D0F}" type="presParOf" srcId="{66433891-7DA1-42A4-ABB1-2E0AC7CDD2AF}" destId="{326649DE-74EF-4D36-B3B8-0C81B594799D}" srcOrd="5" destOrd="0" presId="urn:microsoft.com/office/officeart/2008/layout/LinedList"/>
    <dgm:cxn modelId="{06DED7AD-4786-46B0-A3ED-D0EEC7C19719}" type="presParOf" srcId="{66433891-7DA1-42A4-ABB1-2E0AC7CDD2AF}" destId="{56EF0A5D-B39A-4F7E-8889-D5DBD54663D7}" srcOrd="6" destOrd="0" presId="urn:microsoft.com/office/officeart/2008/layout/LinedList"/>
    <dgm:cxn modelId="{02D3E340-14C9-4D16-9627-70E7A86CFCA1}" type="presParOf" srcId="{66433891-7DA1-42A4-ABB1-2E0AC7CDD2AF}" destId="{BC172969-8369-4475-A2D7-82541AECD381}" srcOrd="7" destOrd="0" presId="urn:microsoft.com/office/officeart/2008/layout/LinedList"/>
    <dgm:cxn modelId="{669F5B67-E6E2-412D-8E0C-96A03EEEBFB0}" type="presParOf" srcId="{BC172969-8369-4475-A2D7-82541AECD381}" destId="{262DDF74-C709-4A64-A5A1-0FBD5DECB8E3}" srcOrd="0" destOrd="0" presId="urn:microsoft.com/office/officeart/2008/layout/LinedList"/>
    <dgm:cxn modelId="{7FB3B313-8D5C-498B-A7B6-65B0D30512C8}" type="presParOf" srcId="{BC172969-8369-4475-A2D7-82541AECD381}" destId="{2DE28B87-5C55-4FF8-B380-86140612484B}" srcOrd="1" destOrd="0" presId="urn:microsoft.com/office/officeart/2008/layout/LinedList"/>
    <dgm:cxn modelId="{DE1C0CF6-B711-478C-A160-A33CA78F68A3}" type="presParOf" srcId="{BC172969-8369-4475-A2D7-82541AECD381}" destId="{E8E7F40F-2CC9-46D5-A362-602E8B2A57A6}" srcOrd="2" destOrd="0" presId="urn:microsoft.com/office/officeart/2008/layout/LinedList"/>
    <dgm:cxn modelId="{0721636E-F499-4F94-B448-9DB0E34D5041}" type="presParOf" srcId="{66433891-7DA1-42A4-ABB1-2E0AC7CDD2AF}" destId="{DB5618E7-BEAD-4711-9AFA-E4D4F83B573A}" srcOrd="8" destOrd="0" presId="urn:microsoft.com/office/officeart/2008/layout/LinedList"/>
    <dgm:cxn modelId="{FA257D39-214F-4904-835B-CFEBE9320D8F}" type="presParOf" srcId="{66433891-7DA1-42A4-ABB1-2E0AC7CDD2AF}" destId="{97E55BF6-65C4-42D7-9BF8-58BA1A8CD616}" srcOrd="9" destOrd="0" presId="urn:microsoft.com/office/officeart/2008/layout/LinedList"/>
  </dgm:cxnLst>
  <dgm:bg/>
  <dgm:whole>
    <a:ln w="762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FFF225-BA38-486D-876F-DAEC825F3C48}" type="doc">
      <dgm:prSet loTypeId="urn:microsoft.com/office/officeart/2005/8/layout/hProcess10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248585C-0ABB-449E-A9D4-A24E2C74FDAD}">
      <dgm:prSet phldrT="[Текст]" custT="1"/>
      <dgm:spPr/>
      <dgm:t>
        <a:bodyPr/>
        <a:lstStyle/>
        <a:p>
          <a:r>
            <a:rPr lang="en-US" sz="1500" dirty="0"/>
            <a:t>Observed</a:t>
          </a:r>
        </a:p>
        <a:p>
          <a:r>
            <a:rPr lang="en-US" sz="1500" dirty="0"/>
            <a:t>spectra</a:t>
          </a:r>
          <a:endParaRPr lang="ru-RU" sz="1500" dirty="0"/>
        </a:p>
      </dgm:t>
    </dgm:pt>
    <dgm:pt modelId="{A717FBA5-4B94-43CE-835B-FA01DC402897}" type="parTrans" cxnId="{848E84B5-E027-43C2-AAEC-D4656AD28830}">
      <dgm:prSet/>
      <dgm:spPr/>
      <dgm:t>
        <a:bodyPr/>
        <a:lstStyle/>
        <a:p>
          <a:endParaRPr lang="ru-RU"/>
        </a:p>
      </dgm:t>
    </dgm:pt>
    <dgm:pt modelId="{78E3D390-A2CA-4E22-A650-89B0F57BEA82}" type="sibTrans" cxnId="{848E84B5-E027-43C2-AAEC-D4656AD28830}">
      <dgm:prSet/>
      <dgm:spPr/>
      <dgm:t>
        <a:bodyPr/>
        <a:lstStyle/>
        <a:p>
          <a:endParaRPr lang="ru-RU"/>
        </a:p>
      </dgm:t>
    </dgm:pt>
    <dgm:pt modelId="{B229E073-6E9A-48E6-9FFB-E67C317C542A}">
      <dgm:prSet phldrT="[Текст]" custT="1"/>
      <dgm:spPr/>
      <dgm:t>
        <a:bodyPr/>
        <a:lstStyle/>
        <a:p>
          <a:r>
            <a:rPr lang="en-US" sz="1500" dirty="0"/>
            <a:t>Flavor ratios (at the detector and at the source, taking into account neutrino oscillations)</a:t>
          </a:r>
          <a:endParaRPr lang="ru-RU" sz="1500" dirty="0"/>
        </a:p>
      </dgm:t>
    </dgm:pt>
    <dgm:pt modelId="{4AF9F1E2-C312-4567-886A-4422252C38E8}" type="parTrans" cxnId="{1EBD27AB-5895-4B3B-8C76-629536650BFB}">
      <dgm:prSet/>
      <dgm:spPr/>
      <dgm:t>
        <a:bodyPr/>
        <a:lstStyle/>
        <a:p>
          <a:endParaRPr lang="ru-RU"/>
        </a:p>
      </dgm:t>
    </dgm:pt>
    <dgm:pt modelId="{AEE1C250-F9B8-4BC8-B49B-42FBDE33DAF4}" type="sibTrans" cxnId="{1EBD27AB-5895-4B3B-8C76-629536650BFB}">
      <dgm:prSet/>
      <dgm:spPr/>
      <dgm:t>
        <a:bodyPr/>
        <a:lstStyle/>
        <a:p>
          <a:endParaRPr lang="ru-RU"/>
        </a:p>
      </dgm:t>
    </dgm:pt>
    <dgm:pt modelId="{6167BD42-4894-4CB5-B4D9-5C9BE5EC4253}">
      <dgm:prSet phldrT="[Текст]" custT="1"/>
      <dgm:spPr/>
      <dgm:t>
        <a:bodyPr/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/>
              <a:ea typeface="+mn-ea"/>
              <a:cs typeface="+mn-cs"/>
            </a:rPr>
            <a:t>The class of the sources</a:t>
          </a:r>
          <a:endParaRPr lang="ru-RU" sz="1500" kern="1200" dirty="0">
            <a:latin typeface="Arial"/>
            <a:ea typeface="+mn-ea"/>
            <a:cs typeface="+mn-cs"/>
          </a:endParaRPr>
        </a:p>
      </dgm:t>
    </dgm:pt>
    <dgm:pt modelId="{1C3CD558-B9A8-4606-BB1E-483081032C66}" type="parTrans" cxnId="{3A790305-A6AF-44C6-AD71-3B7E27F5A5B1}">
      <dgm:prSet/>
      <dgm:spPr/>
      <dgm:t>
        <a:bodyPr/>
        <a:lstStyle/>
        <a:p>
          <a:endParaRPr lang="ru-RU"/>
        </a:p>
      </dgm:t>
    </dgm:pt>
    <dgm:pt modelId="{96FB2C3C-76A2-4FBC-922A-2607D60C3363}" type="sibTrans" cxnId="{3A790305-A6AF-44C6-AD71-3B7E27F5A5B1}">
      <dgm:prSet/>
      <dgm:spPr/>
      <dgm:t>
        <a:bodyPr/>
        <a:lstStyle/>
        <a:p>
          <a:endParaRPr lang="ru-RU"/>
        </a:p>
      </dgm:t>
    </dgm:pt>
    <dgm:pt modelId="{5FAE3357-49BE-48CF-B918-8891A70B4E2D}">
      <dgm:prSet custT="1"/>
      <dgm:spPr/>
      <dgm:t>
        <a:bodyPr/>
        <a:lstStyle/>
        <a:p>
          <a:r>
            <a:rPr lang="en-US" sz="1500" kern="1200" dirty="0">
              <a:latin typeface="Arial"/>
              <a:ea typeface="+mn-ea"/>
              <a:cs typeface="+mn-cs"/>
            </a:rPr>
            <a:t>Physical conditions at the sources</a:t>
          </a:r>
          <a:endParaRPr lang="ru-RU" sz="1500" kern="1200" dirty="0">
            <a:latin typeface="Arial"/>
            <a:ea typeface="+mn-ea"/>
            <a:cs typeface="+mn-cs"/>
          </a:endParaRPr>
        </a:p>
      </dgm:t>
    </dgm:pt>
    <dgm:pt modelId="{89B8CCD5-5405-46C6-A905-4AE1C020A875}" type="parTrans" cxnId="{9DFCA9A5-F892-472A-961E-403CBC206464}">
      <dgm:prSet/>
      <dgm:spPr/>
      <dgm:t>
        <a:bodyPr/>
        <a:lstStyle/>
        <a:p>
          <a:endParaRPr lang="ru-RU"/>
        </a:p>
      </dgm:t>
    </dgm:pt>
    <dgm:pt modelId="{358A34A8-4835-4825-9197-A1B1B14DAE01}" type="sibTrans" cxnId="{9DFCA9A5-F892-472A-961E-403CBC206464}">
      <dgm:prSet/>
      <dgm:spPr/>
      <dgm:t>
        <a:bodyPr/>
        <a:lstStyle/>
        <a:p>
          <a:endParaRPr lang="ru-RU"/>
        </a:p>
      </dgm:t>
    </dgm:pt>
    <dgm:pt modelId="{46FCAE87-D2E6-427D-B676-09AC08B55C29}" type="pres">
      <dgm:prSet presAssocID="{5DFFF225-BA38-486D-876F-DAEC825F3C48}" presName="Name0" presStyleCnt="0">
        <dgm:presLayoutVars>
          <dgm:dir/>
          <dgm:resizeHandles val="exact"/>
        </dgm:presLayoutVars>
      </dgm:prSet>
      <dgm:spPr/>
    </dgm:pt>
    <dgm:pt modelId="{192AF35E-DD2A-4D07-9C76-34FD3A8C2609}" type="pres">
      <dgm:prSet presAssocID="{5248585C-0ABB-449E-A9D4-A24E2C74FDAD}" presName="composite" presStyleCnt="0"/>
      <dgm:spPr/>
    </dgm:pt>
    <dgm:pt modelId="{A2AE9ECC-D711-4B26-BC75-A0FE29E1FCCC}" type="pres">
      <dgm:prSet presAssocID="{5248585C-0ABB-449E-A9D4-A24E2C74FDAD}" presName="imagSh" presStyleLbl="bgImgPlace1" presStyleIdx="0" presStyleCnt="4" custScaleX="123744" custScaleY="7996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CDDC5C2-86DC-4196-B9C9-6C1887FC6177}" type="pres">
      <dgm:prSet presAssocID="{5248585C-0ABB-449E-A9D4-A24E2C74FDAD}" presName="txNode" presStyleLbl="node1" presStyleIdx="0" presStyleCnt="4" custScaleX="111721" custScaleY="39304" custLinFactNeighborY="33530">
        <dgm:presLayoutVars>
          <dgm:bulletEnabled val="1"/>
        </dgm:presLayoutVars>
      </dgm:prSet>
      <dgm:spPr/>
    </dgm:pt>
    <dgm:pt modelId="{4D17496C-CA45-41F3-909C-2B489ED18EC5}" type="pres">
      <dgm:prSet presAssocID="{78E3D390-A2CA-4E22-A650-89B0F57BEA82}" presName="sibTrans" presStyleLbl="sibTrans2D1" presStyleIdx="0" presStyleCnt="3"/>
      <dgm:spPr/>
    </dgm:pt>
    <dgm:pt modelId="{0A4F0647-A29C-404A-8975-CBD8BB5074CB}" type="pres">
      <dgm:prSet presAssocID="{78E3D390-A2CA-4E22-A650-89B0F57BEA82}" presName="connTx" presStyleLbl="sibTrans2D1" presStyleIdx="0" presStyleCnt="3"/>
      <dgm:spPr/>
    </dgm:pt>
    <dgm:pt modelId="{769318B0-5555-4721-AD7F-1F2F567E757D}" type="pres">
      <dgm:prSet presAssocID="{B229E073-6E9A-48E6-9FFB-E67C317C542A}" presName="composite" presStyleCnt="0"/>
      <dgm:spPr/>
    </dgm:pt>
    <dgm:pt modelId="{9AD12B9E-369B-494B-AC9F-12987447572E}" type="pres">
      <dgm:prSet presAssocID="{B229E073-6E9A-48E6-9FFB-E67C317C542A}" presName="imagSh" presStyleLbl="bgImgPlace1" presStyleIdx="1" presStyleCnt="4" custScaleX="140219" custScaleY="91224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9A90E749-72E7-443C-8138-CF6E3D20B8B8}" type="pres">
      <dgm:prSet presAssocID="{B229E073-6E9A-48E6-9FFB-E67C317C542A}" presName="txNode" presStyleLbl="node1" presStyleIdx="1" presStyleCnt="4" custScaleX="144612" custScaleY="71714" custLinFactNeighborY="39189">
        <dgm:presLayoutVars>
          <dgm:bulletEnabled val="1"/>
        </dgm:presLayoutVars>
      </dgm:prSet>
      <dgm:spPr/>
    </dgm:pt>
    <dgm:pt modelId="{9900A1AA-948A-43FE-BEE7-2D38F2044F8F}" type="pres">
      <dgm:prSet presAssocID="{AEE1C250-F9B8-4BC8-B49B-42FBDE33DAF4}" presName="sibTrans" presStyleLbl="sibTrans2D1" presStyleIdx="1" presStyleCnt="3"/>
      <dgm:spPr/>
    </dgm:pt>
    <dgm:pt modelId="{CD528F72-5286-4667-A585-55DD71B5E957}" type="pres">
      <dgm:prSet presAssocID="{AEE1C250-F9B8-4BC8-B49B-42FBDE33DAF4}" presName="connTx" presStyleLbl="sibTrans2D1" presStyleIdx="1" presStyleCnt="3"/>
      <dgm:spPr/>
    </dgm:pt>
    <dgm:pt modelId="{8A20D3EA-493C-4D5C-BEE6-035DCA58B778}" type="pres">
      <dgm:prSet presAssocID="{5FAE3357-49BE-48CF-B918-8891A70B4E2D}" presName="composite" presStyleCnt="0"/>
      <dgm:spPr/>
    </dgm:pt>
    <dgm:pt modelId="{9EBA7BC1-A276-44D4-97B8-19C97463879D}" type="pres">
      <dgm:prSet presAssocID="{5FAE3357-49BE-48CF-B918-8891A70B4E2D}" presName="imagSh" presStyleLbl="bgImgPlace1" presStyleIdx="2" presStyleCnt="4" custScaleX="131804"/>
      <dgm:spPr>
        <a:blipFill rotWithShape="1">
          <a:blip xmlns:r="http://schemas.openxmlformats.org/officeDocument/2006/relationships" r:embed="rId3"/>
          <a:srcRect/>
          <a:stretch>
            <a:fillRect l="-3000" r="-3000"/>
          </a:stretch>
        </a:blipFill>
      </dgm:spPr>
    </dgm:pt>
    <dgm:pt modelId="{4D3F38D8-29B9-45CE-9697-B2C9A4B37E37}" type="pres">
      <dgm:prSet presAssocID="{5FAE3357-49BE-48CF-B918-8891A70B4E2D}" presName="txNode" presStyleLbl="node1" presStyleIdx="2" presStyleCnt="4" custScaleX="187343" custScaleY="44713" custLinFactNeighborY="34568">
        <dgm:presLayoutVars>
          <dgm:bulletEnabled val="1"/>
        </dgm:presLayoutVars>
      </dgm:prSet>
      <dgm:spPr/>
    </dgm:pt>
    <dgm:pt modelId="{5838153C-4B5F-4401-8A0C-CC5FD86C177F}" type="pres">
      <dgm:prSet presAssocID="{358A34A8-4835-4825-9197-A1B1B14DAE01}" presName="sibTrans" presStyleLbl="sibTrans2D1" presStyleIdx="2" presStyleCnt="3"/>
      <dgm:spPr/>
    </dgm:pt>
    <dgm:pt modelId="{4700E3E9-2A9E-4C4F-883A-8BF747F1404A}" type="pres">
      <dgm:prSet presAssocID="{358A34A8-4835-4825-9197-A1B1B14DAE01}" presName="connTx" presStyleLbl="sibTrans2D1" presStyleIdx="2" presStyleCnt="3"/>
      <dgm:spPr/>
    </dgm:pt>
    <dgm:pt modelId="{E9129158-55AE-4870-9003-ED4455439DCB}" type="pres">
      <dgm:prSet presAssocID="{6167BD42-4894-4CB5-B4D9-5C9BE5EC4253}" presName="composite" presStyleCnt="0"/>
      <dgm:spPr/>
    </dgm:pt>
    <dgm:pt modelId="{4CB376DD-65FD-40C5-B732-C7C0C58E6560}" type="pres">
      <dgm:prSet presAssocID="{6167BD42-4894-4CB5-B4D9-5C9BE5EC4253}" presName="imagSh" presStyleLbl="b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</dgm:spPr>
    </dgm:pt>
    <dgm:pt modelId="{1D86558E-9E6D-4893-BEC2-5FEA80EA0685}" type="pres">
      <dgm:prSet presAssocID="{6167BD42-4894-4CB5-B4D9-5C9BE5EC4253}" presName="txNode" presStyleLbl="node1" presStyleIdx="3" presStyleCnt="4" custScaleY="29286" custLinFactNeighborY="33530">
        <dgm:presLayoutVars>
          <dgm:bulletEnabled val="1"/>
        </dgm:presLayoutVars>
      </dgm:prSet>
      <dgm:spPr/>
    </dgm:pt>
  </dgm:ptLst>
  <dgm:cxnLst>
    <dgm:cxn modelId="{3A790305-A6AF-44C6-AD71-3B7E27F5A5B1}" srcId="{5DFFF225-BA38-486D-876F-DAEC825F3C48}" destId="{6167BD42-4894-4CB5-B4D9-5C9BE5EC4253}" srcOrd="3" destOrd="0" parTransId="{1C3CD558-B9A8-4606-BB1E-483081032C66}" sibTransId="{96FB2C3C-76A2-4FBC-922A-2607D60C3363}"/>
    <dgm:cxn modelId="{47261806-74FE-4758-AC34-C09A9FCB5723}" type="presOf" srcId="{78E3D390-A2CA-4E22-A650-89B0F57BEA82}" destId="{4D17496C-CA45-41F3-909C-2B489ED18EC5}" srcOrd="0" destOrd="0" presId="urn:microsoft.com/office/officeart/2005/8/layout/hProcess10"/>
    <dgm:cxn modelId="{9440730F-186C-4BB6-BC6A-B3F925E0C7D6}" type="presOf" srcId="{B229E073-6E9A-48E6-9FFB-E67C317C542A}" destId="{9A90E749-72E7-443C-8138-CF6E3D20B8B8}" srcOrd="0" destOrd="0" presId="urn:microsoft.com/office/officeart/2005/8/layout/hProcess10"/>
    <dgm:cxn modelId="{9AB51439-7F54-4FB2-B030-9620766DCE91}" type="presOf" srcId="{5248585C-0ABB-449E-A9D4-A24E2C74FDAD}" destId="{7CDDC5C2-86DC-4196-B9C9-6C1887FC6177}" srcOrd="0" destOrd="0" presId="urn:microsoft.com/office/officeart/2005/8/layout/hProcess10"/>
    <dgm:cxn modelId="{B2178C60-A3A9-4910-A9B8-897F2A90B1E7}" type="presOf" srcId="{AEE1C250-F9B8-4BC8-B49B-42FBDE33DAF4}" destId="{CD528F72-5286-4667-A585-55DD71B5E957}" srcOrd="1" destOrd="0" presId="urn:microsoft.com/office/officeart/2005/8/layout/hProcess10"/>
    <dgm:cxn modelId="{2E25456B-06F0-4B5D-959D-C631A81D557D}" type="presOf" srcId="{358A34A8-4835-4825-9197-A1B1B14DAE01}" destId="{5838153C-4B5F-4401-8A0C-CC5FD86C177F}" srcOrd="0" destOrd="0" presId="urn:microsoft.com/office/officeart/2005/8/layout/hProcess10"/>
    <dgm:cxn modelId="{2733D18A-B8CB-4E63-B0FD-1C2A9F798C0F}" type="presOf" srcId="{78E3D390-A2CA-4E22-A650-89B0F57BEA82}" destId="{0A4F0647-A29C-404A-8975-CBD8BB5074CB}" srcOrd="1" destOrd="0" presId="urn:microsoft.com/office/officeart/2005/8/layout/hProcess10"/>
    <dgm:cxn modelId="{9DFCA9A5-F892-472A-961E-403CBC206464}" srcId="{5DFFF225-BA38-486D-876F-DAEC825F3C48}" destId="{5FAE3357-49BE-48CF-B918-8891A70B4E2D}" srcOrd="2" destOrd="0" parTransId="{89B8CCD5-5405-46C6-A905-4AE1C020A875}" sibTransId="{358A34A8-4835-4825-9197-A1B1B14DAE01}"/>
    <dgm:cxn modelId="{5130AAA8-27C8-4B96-BB37-62F5EBF66CB0}" type="presOf" srcId="{5DFFF225-BA38-486D-876F-DAEC825F3C48}" destId="{46FCAE87-D2E6-427D-B676-09AC08B55C29}" srcOrd="0" destOrd="0" presId="urn:microsoft.com/office/officeart/2005/8/layout/hProcess10"/>
    <dgm:cxn modelId="{1EBD27AB-5895-4B3B-8C76-629536650BFB}" srcId="{5DFFF225-BA38-486D-876F-DAEC825F3C48}" destId="{B229E073-6E9A-48E6-9FFB-E67C317C542A}" srcOrd="1" destOrd="0" parTransId="{4AF9F1E2-C312-4567-886A-4422252C38E8}" sibTransId="{AEE1C250-F9B8-4BC8-B49B-42FBDE33DAF4}"/>
    <dgm:cxn modelId="{4FDCF2AC-9613-441D-96CA-03F185C585F5}" type="presOf" srcId="{5FAE3357-49BE-48CF-B918-8891A70B4E2D}" destId="{4D3F38D8-29B9-45CE-9697-B2C9A4B37E37}" srcOrd="0" destOrd="0" presId="urn:microsoft.com/office/officeart/2005/8/layout/hProcess10"/>
    <dgm:cxn modelId="{848E84B5-E027-43C2-AAEC-D4656AD28830}" srcId="{5DFFF225-BA38-486D-876F-DAEC825F3C48}" destId="{5248585C-0ABB-449E-A9D4-A24E2C74FDAD}" srcOrd="0" destOrd="0" parTransId="{A717FBA5-4B94-43CE-835B-FA01DC402897}" sibTransId="{78E3D390-A2CA-4E22-A650-89B0F57BEA82}"/>
    <dgm:cxn modelId="{1A5827BE-6A98-44CF-8266-D7AA3E9E6A05}" type="presOf" srcId="{358A34A8-4835-4825-9197-A1B1B14DAE01}" destId="{4700E3E9-2A9E-4C4F-883A-8BF747F1404A}" srcOrd="1" destOrd="0" presId="urn:microsoft.com/office/officeart/2005/8/layout/hProcess10"/>
    <dgm:cxn modelId="{AEB9AECB-89A2-4495-8FCB-43F140E834C4}" type="presOf" srcId="{AEE1C250-F9B8-4BC8-B49B-42FBDE33DAF4}" destId="{9900A1AA-948A-43FE-BEE7-2D38F2044F8F}" srcOrd="0" destOrd="0" presId="urn:microsoft.com/office/officeart/2005/8/layout/hProcess10"/>
    <dgm:cxn modelId="{56F8A0F3-83B7-4C81-A406-73F2F24A4A6D}" type="presOf" srcId="{6167BD42-4894-4CB5-B4D9-5C9BE5EC4253}" destId="{1D86558E-9E6D-4893-BEC2-5FEA80EA0685}" srcOrd="0" destOrd="0" presId="urn:microsoft.com/office/officeart/2005/8/layout/hProcess10"/>
    <dgm:cxn modelId="{DF479152-1DE4-4DE0-85EA-2A6418D04842}" type="presParOf" srcId="{46FCAE87-D2E6-427D-B676-09AC08B55C29}" destId="{192AF35E-DD2A-4D07-9C76-34FD3A8C2609}" srcOrd="0" destOrd="0" presId="urn:microsoft.com/office/officeart/2005/8/layout/hProcess10"/>
    <dgm:cxn modelId="{6FAF289E-9045-4FEA-BC76-D3E180188C97}" type="presParOf" srcId="{192AF35E-DD2A-4D07-9C76-34FD3A8C2609}" destId="{A2AE9ECC-D711-4B26-BC75-A0FE29E1FCCC}" srcOrd="0" destOrd="0" presId="urn:microsoft.com/office/officeart/2005/8/layout/hProcess10"/>
    <dgm:cxn modelId="{5B6214F1-2B82-40F2-938C-44BE93411D41}" type="presParOf" srcId="{192AF35E-DD2A-4D07-9C76-34FD3A8C2609}" destId="{7CDDC5C2-86DC-4196-B9C9-6C1887FC6177}" srcOrd="1" destOrd="0" presId="urn:microsoft.com/office/officeart/2005/8/layout/hProcess10"/>
    <dgm:cxn modelId="{72B6F836-AB02-4578-8BAC-EBC7C0B741FA}" type="presParOf" srcId="{46FCAE87-D2E6-427D-B676-09AC08B55C29}" destId="{4D17496C-CA45-41F3-909C-2B489ED18EC5}" srcOrd="1" destOrd="0" presId="urn:microsoft.com/office/officeart/2005/8/layout/hProcess10"/>
    <dgm:cxn modelId="{C1656DE9-AF04-4263-831C-79CF5CDA84CE}" type="presParOf" srcId="{4D17496C-CA45-41F3-909C-2B489ED18EC5}" destId="{0A4F0647-A29C-404A-8975-CBD8BB5074CB}" srcOrd="0" destOrd="0" presId="urn:microsoft.com/office/officeart/2005/8/layout/hProcess10"/>
    <dgm:cxn modelId="{2024F8D3-F448-4F20-AA55-4B7BAEEDAF9D}" type="presParOf" srcId="{46FCAE87-D2E6-427D-B676-09AC08B55C29}" destId="{769318B0-5555-4721-AD7F-1F2F567E757D}" srcOrd="2" destOrd="0" presId="urn:microsoft.com/office/officeart/2005/8/layout/hProcess10"/>
    <dgm:cxn modelId="{84181CB7-A89D-40A6-BFF4-E9F787A2B5CD}" type="presParOf" srcId="{769318B0-5555-4721-AD7F-1F2F567E757D}" destId="{9AD12B9E-369B-494B-AC9F-12987447572E}" srcOrd="0" destOrd="0" presId="urn:microsoft.com/office/officeart/2005/8/layout/hProcess10"/>
    <dgm:cxn modelId="{2D114F30-6386-46EA-9F2A-AFCA552C1F52}" type="presParOf" srcId="{769318B0-5555-4721-AD7F-1F2F567E757D}" destId="{9A90E749-72E7-443C-8138-CF6E3D20B8B8}" srcOrd="1" destOrd="0" presId="urn:microsoft.com/office/officeart/2005/8/layout/hProcess10"/>
    <dgm:cxn modelId="{6929BBBA-448F-46C6-876D-AC6137F64B17}" type="presParOf" srcId="{46FCAE87-D2E6-427D-B676-09AC08B55C29}" destId="{9900A1AA-948A-43FE-BEE7-2D38F2044F8F}" srcOrd="3" destOrd="0" presId="urn:microsoft.com/office/officeart/2005/8/layout/hProcess10"/>
    <dgm:cxn modelId="{8FC824FB-5763-4730-B3ED-FB4C162D6ADA}" type="presParOf" srcId="{9900A1AA-948A-43FE-BEE7-2D38F2044F8F}" destId="{CD528F72-5286-4667-A585-55DD71B5E957}" srcOrd="0" destOrd="0" presId="urn:microsoft.com/office/officeart/2005/8/layout/hProcess10"/>
    <dgm:cxn modelId="{B8E1DC04-B2AB-4FBB-A412-38E2BD1CB2AE}" type="presParOf" srcId="{46FCAE87-D2E6-427D-B676-09AC08B55C29}" destId="{8A20D3EA-493C-4D5C-BEE6-035DCA58B778}" srcOrd="4" destOrd="0" presId="urn:microsoft.com/office/officeart/2005/8/layout/hProcess10"/>
    <dgm:cxn modelId="{0D0E6F8F-FE01-46C6-9B69-825EECE037B8}" type="presParOf" srcId="{8A20D3EA-493C-4D5C-BEE6-035DCA58B778}" destId="{9EBA7BC1-A276-44D4-97B8-19C97463879D}" srcOrd="0" destOrd="0" presId="urn:microsoft.com/office/officeart/2005/8/layout/hProcess10"/>
    <dgm:cxn modelId="{5F846820-A90E-46CA-8171-E2C239ADAB47}" type="presParOf" srcId="{8A20D3EA-493C-4D5C-BEE6-035DCA58B778}" destId="{4D3F38D8-29B9-45CE-9697-B2C9A4B37E37}" srcOrd="1" destOrd="0" presId="urn:microsoft.com/office/officeart/2005/8/layout/hProcess10"/>
    <dgm:cxn modelId="{4874CAE0-2750-4C4C-A4BB-D25CF97326E1}" type="presParOf" srcId="{46FCAE87-D2E6-427D-B676-09AC08B55C29}" destId="{5838153C-4B5F-4401-8A0C-CC5FD86C177F}" srcOrd="5" destOrd="0" presId="urn:microsoft.com/office/officeart/2005/8/layout/hProcess10"/>
    <dgm:cxn modelId="{0F8F23B4-08F0-43BD-99C2-4C77D80EC391}" type="presParOf" srcId="{5838153C-4B5F-4401-8A0C-CC5FD86C177F}" destId="{4700E3E9-2A9E-4C4F-883A-8BF747F1404A}" srcOrd="0" destOrd="0" presId="urn:microsoft.com/office/officeart/2005/8/layout/hProcess10"/>
    <dgm:cxn modelId="{54E602F7-5DEA-45E8-97B6-D494EB8CF44E}" type="presParOf" srcId="{46FCAE87-D2E6-427D-B676-09AC08B55C29}" destId="{E9129158-55AE-4870-9003-ED4455439DCB}" srcOrd="6" destOrd="0" presId="urn:microsoft.com/office/officeart/2005/8/layout/hProcess10"/>
    <dgm:cxn modelId="{6E15FDA0-561A-44A6-9F15-1E3259AD5A08}" type="presParOf" srcId="{E9129158-55AE-4870-9003-ED4455439DCB}" destId="{4CB376DD-65FD-40C5-B732-C7C0C58E6560}" srcOrd="0" destOrd="0" presId="urn:microsoft.com/office/officeart/2005/8/layout/hProcess10"/>
    <dgm:cxn modelId="{8D69EE3B-117D-481E-B4D9-DEDE43BCBB88}" type="presParOf" srcId="{E9129158-55AE-4870-9003-ED4455439DCB}" destId="{1D86558E-9E6D-4893-BEC2-5FEA80EA0685}" srcOrd="1" destOrd="0" presId="urn:microsoft.com/office/officeart/2005/8/layout/hProcess10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FFF225-BA38-486D-876F-DAEC825F3C48}" type="doc">
      <dgm:prSet loTypeId="urn:microsoft.com/office/officeart/2005/8/layout/hProcess10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248585C-0ABB-449E-A9D4-A24E2C74FDAD}">
      <dgm:prSet phldrT="[Текст]"/>
      <dgm:spPr/>
      <dgm:t>
        <a:bodyPr/>
        <a:lstStyle/>
        <a:p>
          <a:r>
            <a:rPr lang="en-US" dirty="0"/>
            <a:t>Observed</a:t>
          </a:r>
        </a:p>
        <a:p>
          <a:r>
            <a:rPr lang="en-US" dirty="0"/>
            <a:t>spectra</a:t>
          </a:r>
          <a:endParaRPr lang="ru-RU" dirty="0"/>
        </a:p>
      </dgm:t>
    </dgm:pt>
    <dgm:pt modelId="{A717FBA5-4B94-43CE-835B-FA01DC402897}" type="parTrans" cxnId="{848E84B5-E027-43C2-AAEC-D4656AD28830}">
      <dgm:prSet/>
      <dgm:spPr/>
      <dgm:t>
        <a:bodyPr/>
        <a:lstStyle/>
        <a:p>
          <a:endParaRPr lang="ru-RU"/>
        </a:p>
      </dgm:t>
    </dgm:pt>
    <dgm:pt modelId="{78E3D390-A2CA-4E22-A650-89B0F57BEA82}" type="sibTrans" cxnId="{848E84B5-E027-43C2-AAEC-D4656AD28830}">
      <dgm:prSet/>
      <dgm:spPr/>
      <dgm:t>
        <a:bodyPr/>
        <a:lstStyle/>
        <a:p>
          <a:endParaRPr lang="ru-RU"/>
        </a:p>
      </dgm:t>
    </dgm:pt>
    <dgm:pt modelId="{9947F4CF-5DEF-4F20-B407-1EF4DC8F5260}">
      <dgm:prSet phldrT="[Текст]"/>
      <dgm:spPr/>
      <dgm:t>
        <a:bodyPr/>
        <a:lstStyle/>
        <a:p>
          <a:r>
            <a:rPr lang="en-US" dirty="0"/>
            <a:t>Tau plus electron neutrinos</a:t>
          </a:r>
          <a:r>
            <a:rPr lang="ru-RU" dirty="0"/>
            <a:t> (</a:t>
          </a:r>
          <a:r>
            <a:rPr lang="en-US" dirty="0"/>
            <a:t>dots with error bars</a:t>
          </a:r>
          <a:r>
            <a:rPr lang="ru-RU" dirty="0"/>
            <a:t>)</a:t>
          </a:r>
        </a:p>
      </dgm:t>
    </dgm:pt>
    <dgm:pt modelId="{271F79FB-CD32-49A0-8691-6978FB5EB19E}" type="parTrans" cxnId="{793939FF-37B0-46CF-B6AF-50CC535E2127}">
      <dgm:prSet/>
      <dgm:spPr/>
      <dgm:t>
        <a:bodyPr/>
        <a:lstStyle/>
        <a:p>
          <a:endParaRPr lang="ru-RU"/>
        </a:p>
      </dgm:t>
    </dgm:pt>
    <dgm:pt modelId="{D3903958-5947-4F8E-A954-27B3E70655DF}" type="sibTrans" cxnId="{793939FF-37B0-46CF-B6AF-50CC535E2127}">
      <dgm:prSet/>
      <dgm:spPr/>
      <dgm:t>
        <a:bodyPr/>
        <a:lstStyle/>
        <a:p>
          <a:endParaRPr lang="ru-RU"/>
        </a:p>
      </dgm:t>
    </dgm:pt>
    <dgm:pt modelId="{B229E073-6E9A-48E6-9FFB-E67C317C542A}">
      <dgm:prSet phldrT="[Текст]"/>
      <dgm:spPr/>
      <dgm:t>
        <a:bodyPr/>
        <a:lstStyle/>
        <a:p>
          <a:r>
            <a:rPr lang="en-US" dirty="0"/>
            <a:t>Flavor ratios (at the detector and at the source, taking into account neutrino oscillations)</a:t>
          </a:r>
          <a:endParaRPr lang="ru-RU" dirty="0"/>
        </a:p>
      </dgm:t>
    </dgm:pt>
    <dgm:pt modelId="{4AF9F1E2-C312-4567-886A-4422252C38E8}" type="parTrans" cxnId="{1EBD27AB-5895-4B3B-8C76-629536650BFB}">
      <dgm:prSet/>
      <dgm:spPr/>
      <dgm:t>
        <a:bodyPr/>
        <a:lstStyle/>
        <a:p>
          <a:endParaRPr lang="ru-RU"/>
        </a:p>
      </dgm:t>
    </dgm:pt>
    <dgm:pt modelId="{AEE1C250-F9B8-4BC8-B49B-42FBDE33DAF4}" type="sibTrans" cxnId="{1EBD27AB-5895-4B3B-8C76-629536650BFB}">
      <dgm:prSet/>
      <dgm:spPr/>
      <dgm:t>
        <a:bodyPr/>
        <a:lstStyle/>
        <a:p>
          <a:endParaRPr lang="ru-RU"/>
        </a:p>
      </dgm:t>
    </dgm:pt>
    <dgm:pt modelId="{F4F3C01D-53A7-4D11-ACF2-790B2108569B}">
      <dgm:prSet phldrT="[Текст]"/>
      <dgm:spPr/>
      <dgm:t>
        <a:bodyPr/>
        <a:lstStyle/>
        <a:p>
          <a:r>
            <a:rPr lang="en-US" dirty="0"/>
            <a:t>The case of flavor e</a:t>
          </a:r>
          <a:r>
            <a:rPr lang="en-US" b="0" i="0" dirty="0"/>
            <a:t>quipartition </a:t>
          </a:r>
          <a:r>
            <a:rPr lang="en-US" dirty="0"/>
            <a:t>(dashed green line)</a:t>
          </a:r>
          <a:endParaRPr lang="ru-RU" dirty="0"/>
        </a:p>
      </dgm:t>
    </dgm:pt>
    <dgm:pt modelId="{0C886D4B-EB95-4183-9346-630C2A6088D9}" type="parTrans" cxnId="{323EF923-7CA3-44ED-BD78-B4B6EF108651}">
      <dgm:prSet/>
      <dgm:spPr/>
      <dgm:t>
        <a:bodyPr/>
        <a:lstStyle/>
        <a:p>
          <a:endParaRPr lang="ru-RU"/>
        </a:p>
      </dgm:t>
    </dgm:pt>
    <dgm:pt modelId="{02541825-DFD6-44DA-A401-B96BD2E91980}" type="sibTrans" cxnId="{323EF923-7CA3-44ED-BD78-B4B6EF108651}">
      <dgm:prSet/>
      <dgm:spPr/>
      <dgm:t>
        <a:bodyPr/>
        <a:lstStyle/>
        <a:p>
          <a:endParaRPr lang="ru-RU"/>
        </a:p>
      </dgm:t>
    </dgm:pt>
    <dgm:pt modelId="{AEA61A3B-4C93-41ED-87E9-E50FDBCC3417}">
      <dgm:prSet phldrT="[Текст]"/>
      <dgm:spPr/>
      <dgm:t>
        <a:bodyPr/>
        <a:lstStyle/>
        <a:p>
          <a:r>
            <a:rPr lang="en-US" dirty="0"/>
            <a:t>The case of muon damp(dashed red line)</a:t>
          </a:r>
          <a:endParaRPr lang="ru-RU" dirty="0"/>
        </a:p>
      </dgm:t>
    </dgm:pt>
    <dgm:pt modelId="{0DB94358-1999-4D8E-B311-DF8390FF134E}" type="parTrans" cxnId="{BA6834E7-F911-4A5C-A6BF-73BA58F92653}">
      <dgm:prSet/>
      <dgm:spPr/>
      <dgm:t>
        <a:bodyPr/>
        <a:lstStyle/>
        <a:p>
          <a:endParaRPr lang="ru-RU"/>
        </a:p>
      </dgm:t>
    </dgm:pt>
    <dgm:pt modelId="{FF188E74-EDC8-4547-ABC8-9BE878C02D8C}" type="sibTrans" cxnId="{BA6834E7-F911-4A5C-A6BF-73BA58F92653}">
      <dgm:prSet/>
      <dgm:spPr/>
      <dgm:t>
        <a:bodyPr/>
        <a:lstStyle/>
        <a:p>
          <a:endParaRPr lang="ru-RU"/>
        </a:p>
      </dgm:t>
    </dgm:pt>
    <dgm:pt modelId="{6167BD42-4894-4CB5-B4D9-5C9BE5EC4253}">
      <dgm:prSet phldrT="[Текст]" custT="1"/>
      <dgm:spPr/>
      <dgm:t>
        <a:bodyPr/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/>
              <a:ea typeface="+mn-ea"/>
              <a:cs typeface="+mn-cs"/>
            </a:rPr>
            <a:t>The class of the sources</a:t>
          </a:r>
          <a:endParaRPr lang="ru-RU" sz="2500" kern="1200" dirty="0">
            <a:latin typeface="Arial"/>
            <a:ea typeface="+mn-ea"/>
            <a:cs typeface="+mn-cs"/>
          </a:endParaRPr>
        </a:p>
      </dgm:t>
    </dgm:pt>
    <dgm:pt modelId="{1C3CD558-B9A8-4606-BB1E-483081032C66}" type="parTrans" cxnId="{3A790305-A6AF-44C6-AD71-3B7E27F5A5B1}">
      <dgm:prSet/>
      <dgm:spPr/>
      <dgm:t>
        <a:bodyPr/>
        <a:lstStyle/>
        <a:p>
          <a:endParaRPr lang="ru-RU"/>
        </a:p>
      </dgm:t>
    </dgm:pt>
    <dgm:pt modelId="{96FB2C3C-76A2-4FBC-922A-2607D60C3363}" type="sibTrans" cxnId="{3A790305-A6AF-44C6-AD71-3B7E27F5A5B1}">
      <dgm:prSet/>
      <dgm:spPr/>
      <dgm:t>
        <a:bodyPr/>
        <a:lstStyle/>
        <a:p>
          <a:endParaRPr lang="ru-RU"/>
        </a:p>
      </dgm:t>
    </dgm:pt>
    <dgm:pt modelId="{F80DBB6B-8F8C-4EB9-A8E3-5AD9E9B26ACA}">
      <dgm:prSet phldrT="[Текст]" custT="1"/>
      <dgm:spPr/>
      <dgm:t>
        <a:bodyPr/>
        <a:lstStyle/>
        <a:p>
          <a:pPr marL="22860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2000" u="sng" kern="1200" dirty="0"/>
            <a:t>Black holes</a:t>
          </a:r>
          <a:endParaRPr lang="ru-RU" sz="2000" u="sng" kern="1200" dirty="0"/>
        </a:p>
      </dgm:t>
    </dgm:pt>
    <dgm:pt modelId="{B8B00F03-E669-4B8D-B7D5-B9866EE72568}" type="parTrans" cxnId="{576D93B5-2914-4184-907D-1D0B766C3242}">
      <dgm:prSet/>
      <dgm:spPr/>
      <dgm:t>
        <a:bodyPr/>
        <a:lstStyle/>
        <a:p>
          <a:endParaRPr lang="ru-RU"/>
        </a:p>
      </dgm:t>
    </dgm:pt>
    <dgm:pt modelId="{9A4FAFA9-3ADB-4FD0-B2C7-EFEB84BA4A3F}" type="sibTrans" cxnId="{576D93B5-2914-4184-907D-1D0B766C3242}">
      <dgm:prSet/>
      <dgm:spPr/>
      <dgm:t>
        <a:bodyPr/>
        <a:lstStyle/>
        <a:p>
          <a:endParaRPr lang="ru-RU"/>
        </a:p>
      </dgm:t>
    </dgm:pt>
    <dgm:pt modelId="{768AF5B1-2115-485D-B0F8-FFB7E571BB3C}">
      <dgm:prSet phldrT="[Текст]" custT="1"/>
      <dgm:spPr/>
      <dgm:t>
        <a:bodyPr/>
        <a:lstStyle/>
        <a:p>
          <a:pPr marL="22860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2000" strike="sngStrike" kern="1200" dirty="0"/>
            <a:t>Gamma-ray bursts </a:t>
          </a:r>
          <a:endParaRPr lang="ru-RU" sz="2000" strike="sngStrike" kern="1200" dirty="0"/>
        </a:p>
      </dgm:t>
    </dgm:pt>
    <dgm:pt modelId="{EF49F1C9-9D0B-4B39-BA91-803368478416}" type="parTrans" cxnId="{A136F9FD-0DD1-44D0-9D8D-FC00F36AAE32}">
      <dgm:prSet/>
      <dgm:spPr/>
      <dgm:t>
        <a:bodyPr/>
        <a:lstStyle/>
        <a:p>
          <a:endParaRPr lang="ru-RU"/>
        </a:p>
      </dgm:t>
    </dgm:pt>
    <dgm:pt modelId="{24B883BC-236C-4AD7-A2DE-247D4C7ED6CF}" type="sibTrans" cxnId="{A136F9FD-0DD1-44D0-9D8D-FC00F36AAE32}">
      <dgm:prSet/>
      <dgm:spPr/>
      <dgm:t>
        <a:bodyPr/>
        <a:lstStyle/>
        <a:p>
          <a:endParaRPr lang="ru-RU"/>
        </a:p>
      </dgm:t>
    </dgm:pt>
    <dgm:pt modelId="{C020ADF6-FCDF-48FA-B42A-F59ED07071D8}">
      <dgm:prSet phldrT="[Текст]"/>
      <dgm:spPr/>
      <dgm:t>
        <a:bodyPr/>
        <a:lstStyle/>
        <a:p>
          <a:r>
            <a:rPr lang="en-US" dirty="0"/>
            <a:t>Mu neutrinos (solid line)</a:t>
          </a:r>
          <a:endParaRPr lang="ru-RU" dirty="0"/>
        </a:p>
      </dgm:t>
    </dgm:pt>
    <dgm:pt modelId="{456D07D6-62C9-410E-9BD6-8C46D892E524}" type="parTrans" cxnId="{4666849C-D8F2-40CB-A7E7-38A1E5CF6584}">
      <dgm:prSet/>
      <dgm:spPr/>
      <dgm:t>
        <a:bodyPr/>
        <a:lstStyle/>
        <a:p>
          <a:endParaRPr lang="ru-RU"/>
        </a:p>
      </dgm:t>
    </dgm:pt>
    <dgm:pt modelId="{707B23BF-895E-42D8-B2E6-BF6AD0DEB12B}" type="sibTrans" cxnId="{4666849C-D8F2-40CB-A7E7-38A1E5CF6584}">
      <dgm:prSet/>
      <dgm:spPr/>
      <dgm:t>
        <a:bodyPr/>
        <a:lstStyle/>
        <a:p>
          <a:endParaRPr lang="ru-RU"/>
        </a:p>
      </dgm:t>
    </dgm:pt>
    <dgm:pt modelId="{5FAE3357-49BE-48CF-B918-8891A70B4E2D}">
      <dgm:prSet custT="1"/>
      <dgm:spPr/>
      <dgm:t>
        <a:bodyPr/>
        <a:lstStyle/>
        <a:p>
          <a:r>
            <a:rPr lang="en-US" sz="2500" kern="1200" dirty="0">
              <a:latin typeface="Arial"/>
              <a:ea typeface="+mn-ea"/>
              <a:cs typeface="+mn-cs"/>
            </a:rPr>
            <a:t>Physical conditions at the sources</a:t>
          </a:r>
          <a:endParaRPr lang="ru-RU" sz="2500" kern="1200" dirty="0">
            <a:latin typeface="Arial"/>
            <a:ea typeface="+mn-ea"/>
            <a:cs typeface="+mn-cs"/>
          </a:endParaRPr>
        </a:p>
      </dgm:t>
    </dgm:pt>
    <dgm:pt modelId="{89B8CCD5-5405-46C6-A905-4AE1C020A875}" type="parTrans" cxnId="{9DFCA9A5-F892-472A-961E-403CBC206464}">
      <dgm:prSet/>
      <dgm:spPr/>
      <dgm:t>
        <a:bodyPr/>
        <a:lstStyle/>
        <a:p>
          <a:endParaRPr lang="ru-RU"/>
        </a:p>
      </dgm:t>
    </dgm:pt>
    <dgm:pt modelId="{358A34A8-4835-4825-9197-A1B1B14DAE01}" type="sibTrans" cxnId="{9DFCA9A5-F892-472A-961E-403CBC206464}">
      <dgm:prSet/>
      <dgm:spPr/>
      <dgm:t>
        <a:bodyPr/>
        <a:lstStyle/>
        <a:p>
          <a:endParaRPr lang="ru-RU"/>
        </a:p>
      </dgm:t>
    </dgm:pt>
    <dgm:pt modelId="{F26207EF-1D13-4B56-8F10-B4684DB00399}">
      <dgm:prSet custT="1"/>
      <dgm:spPr/>
      <dgm:t>
        <a:bodyPr/>
        <a:lstStyle/>
        <a:p>
          <a:r>
            <a:rPr lang="en-US" sz="2000" kern="1200" dirty="0"/>
            <a:t>“Muon damp” corresponds to specific magnetic fields</a:t>
          </a:r>
          <a:endParaRPr lang="ru-RU" sz="2000" kern="1200" dirty="0"/>
        </a:p>
      </dgm:t>
    </dgm:pt>
    <dgm:pt modelId="{FA8C1796-0FB9-4839-953D-6F8116DC870B}" type="parTrans" cxnId="{CBE110A7-5B5D-4054-BBA5-EE31A4738CA4}">
      <dgm:prSet/>
      <dgm:spPr/>
      <dgm:t>
        <a:bodyPr/>
        <a:lstStyle/>
        <a:p>
          <a:endParaRPr lang="ru-RU"/>
        </a:p>
      </dgm:t>
    </dgm:pt>
    <dgm:pt modelId="{A80FBF4B-EA2B-42EB-A890-86E8B376F76C}" type="sibTrans" cxnId="{CBE110A7-5B5D-4054-BBA5-EE31A4738CA4}">
      <dgm:prSet/>
      <dgm:spPr/>
      <dgm:t>
        <a:bodyPr/>
        <a:lstStyle/>
        <a:p>
          <a:endParaRPr lang="ru-RU"/>
        </a:p>
      </dgm:t>
    </dgm:pt>
    <dgm:pt modelId="{ED52C7D6-1B7B-4F3C-AEEB-F89ECE70F86E}">
      <dgm:prSet custT="1"/>
      <dgm:spPr/>
      <dgm:t>
        <a:bodyPr/>
        <a:lstStyle/>
        <a:p>
          <a:r>
            <a:rPr lang="en-US" sz="2000" kern="1200" dirty="0"/>
            <a:t>In the case of damped muons the neutrinos from the last equation are “missing”, changings the flavor ratios</a:t>
          </a:r>
          <a:endParaRPr lang="ru-RU" sz="2000" kern="1200" dirty="0"/>
        </a:p>
      </dgm:t>
    </dgm:pt>
    <dgm:pt modelId="{B8A4F84A-48A4-4654-98A2-8D38DCA1353D}" type="parTrans" cxnId="{CDCE3004-5879-4371-817D-E498D7419922}">
      <dgm:prSet/>
      <dgm:spPr/>
      <dgm:t>
        <a:bodyPr/>
        <a:lstStyle/>
        <a:p>
          <a:endParaRPr lang="ru-RU"/>
        </a:p>
      </dgm:t>
    </dgm:pt>
    <dgm:pt modelId="{8B350D33-402F-42E3-9A6A-B38E4B8550C6}" type="sibTrans" cxnId="{CDCE3004-5879-4371-817D-E498D7419922}">
      <dgm:prSet/>
      <dgm:spPr/>
      <dgm:t>
        <a:bodyPr/>
        <a:lstStyle/>
        <a:p>
          <a:endParaRPr lang="ru-RU"/>
        </a:p>
      </dgm:t>
    </dgm:pt>
    <dgm:pt modelId="{46FCAE87-D2E6-427D-B676-09AC08B55C29}" type="pres">
      <dgm:prSet presAssocID="{5DFFF225-BA38-486D-876F-DAEC825F3C48}" presName="Name0" presStyleCnt="0">
        <dgm:presLayoutVars>
          <dgm:dir/>
          <dgm:resizeHandles val="exact"/>
        </dgm:presLayoutVars>
      </dgm:prSet>
      <dgm:spPr/>
    </dgm:pt>
    <dgm:pt modelId="{192AF35E-DD2A-4D07-9C76-34FD3A8C2609}" type="pres">
      <dgm:prSet presAssocID="{5248585C-0ABB-449E-A9D4-A24E2C74FDAD}" presName="composite" presStyleCnt="0"/>
      <dgm:spPr/>
    </dgm:pt>
    <dgm:pt modelId="{A2AE9ECC-D711-4B26-BC75-A0FE29E1FCCC}" type="pres">
      <dgm:prSet presAssocID="{5248585C-0ABB-449E-A9D4-A24E2C74FDAD}" presName="imagSh" presStyleLbl="bgImgPlace1" presStyleIdx="0" presStyleCnt="4" custScaleX="123744" custScaleY="7996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CDDC5C2-86DC-4196-B9C9-6C1887FC6177}" type="pres">
      <dgm:prSet presAssocID="{5248585C-0ABB-449E-A9D4-A24E2C74FDAD}" presName="txNode" presStyleLbl="node1" presStyleIdx="0" presStyleCnt="4" custScaleX="111721" custLinFactNeighborY="33530">
        <dgm:presLayoutVars>
          <dgm:bulletEnabled val="1"/>
        </dgm:presLayoutVars>
      </dgm:prSet>
      <dgm:spPr/>
    </dgm:pt>
    <dgm:pt modelId="{4D17496C-CA45-41F3-909C-2B489ED18EC5}" type="pres">
      <dgm:prSet presAssocID="{78E3D390-A2CA-4E22-A650-89B0F57BEA82}" presName="sibTrans" presStyleLbl="sibTrans2D1" presStyleIdx="0" presStyleCnt="3"/>
      <dgm:spPr/>
    </dgm:pt>
    <dgm:pt modelId="{0A4F0647-A29C-404A-8975-CBD8BB5074CB}" type="pres">
      <dgm:prSet presAssocID="{78E3D390-A2CA-4E22-A650-89B0F57BEA82}" presName="connTx" presStyleLbl="sibTrans2D1" presStyleIdx="0" presStyleCnt="3"/>
      <dgm:spPr/>
    </dgm:pt>
    <dgm:pt modelId="{769318B0-5555-4721-AD7F-1F2F567E757D}" type="pres">
      <dgm:prSet presAssocID="{B229E073-6E9A-48E6-9FFB-E67C317C542A}" presName="composite" presStyleCnt="0"/>
      <dgm:spPr/>
    </dgm:pt>
    <dgm:pt modelId="{9AD12B9E-369B-494B-AC9F-12987447572E}" type="pres">
      <dgm:prSet presAssocID="{B229E073-6E9A-48E6-9FFB-E67C317C542A}" presName="imagSh" presStyleLbl="bgImgPlace1" presStyleIdx="1" presStyleCnt="4" custScaleX="140219" custScaleY="91224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9A90E749-72E7-443C-8138-CF6E3D20B8B8}" type="pres">
      <dgm:prSet presAssocID="{B229E073-6E9A-48E6-9FFB-E67C317C542A}" presName="txNode" presStyleLbl="node1" presStyleIdx="1" presStyleCnt="4" custScaleX="144612" custLinFactNeighborY="39189">
        <dgm:presLayoutVars>
          <dgm:bulletEnabled val="1"/>
        </dgm:presLayoutVars>
      </dgm:prSet>
      <dgm:spPr/>
    </dgm:pt>
    <dgm:pt modelId="{9900A1AA-948A-43FE-BEE7-2D38F2044F8F}" type="pres">
      <dgm:prSet presAssocID="{AEE1C250-F9B8-4BC8-B49B-42FBDE33DAF4}" presName="sibTrans" presStyleLbl="sibTrans2D1" presStyleIdx="1" presStyleCnt="3"/>
      <dgm:spPr/>
    </dgm:pt>
    <dgm:pt modelId="{CD528F72-5286-4667-A585-55DD71B5E957}" type="pres">
      <dgm:prSet presAssocID="{AEE1C250-F9B8-4BC8-B49B-42FBDE33DAF4}" presName="connTx" presStyleLbl="sibTrans2D1" presStyleIdx="1" presStyleCnt="3"/>
      <dgm:spPr/>
    </dgm:pt>
    <dgm:pt modelId="{8A20D3EA-493C-4D5C-BEE6-035DCA58B778}" type="pres">
      <dgm:prSet presAssocID="{5FAE3357-49BE-48CF-B918-8891A70B4E2D}" presName="composite" presStyleCnt="0"/>
      <dgm:spPr/>
    </dgm:pt>
    <dgm:pt modelId="{9EBA7BC1-A276-44D4-97B8-19C97463879D}" type="pres">
      <dgm:prSet presAssocID="{5FAE3357-49BE-48CF-B918-8891A70B4E2D}" presName="imagSh" presStyleLbl="bgImgPlace1" presStyleIdx="2" presStyleCnt="4" custScaleX="131804"/>
      <dgm:spPr>
        <a:blipFill rotWithShape="1">
          <a:blip xmlns:r="http://schemas.openxmlformats.org/officeDocument/2006/relationships" r:embed="rId3"/>
          <a:srcRect/>
          <a:stretch>
            <a:fillRect l="-3000" r="-3000"/>
          </a:stretch>
        </a:blipFill>
      </dgm:spPr>
    </dgm:pt>
    <dgm:pt modelId="{4D3F38D8-29B9-45CE-9697-B2C9A4B37E37}" type="pres">
      <dgm:prSet presAssocID="{5FAE3357-49BE-48CF-B918-8891A70B4E2D}" presName="txNode" presStyleLbl="node1" presStyleIdx="2" presStyleCnt="4" custScaleX="187343" custScaleY="73052" custLinFactNeighborY="26417">
        <dgm:presLayoutVars>
          <dgm:bulletEnabled val="1"/>
        </dgm:presLayoutVars>
      </dgm:prSet>
      <dgm:spPr/>
    </dgm:pt>
    <dgm:pt modelId="{5838153C-4B5F-4401-8A0C-CC5FD86C177F}" type="pres">
      <dgm:prSet presAssocID="{358A34A8-4835-4825-9197-A1B1B14DAE01}" presName="sibTrans" presStyleLbl="sibTrans2D1" presStyleIdx="2" presStyleCnt="3"/>
      <dgm:spPr/>
    </dgm:pt>
    <dgm:pt modelId="{4700E3E9-2A9E-4C4F-883A-8BF747F1404A}" type="pres">
      <dgm:prSet presAssocID="{358A34A8-4835-4825-9197-A1B1B14DAE01}" presName="connTx" presStyleLbl="sibTrans2D1" presStyleIdx="2" presStyleCnt="3"/>
      <dgm:spPr/>
    </dgm:pt>
    <dgm:pt modelId="{E9129158-55AE-4870-9003-ED4455439DCB}" type="pres">
      <dgm:prSet presAssocID="{6167BD42-4894-4CB5-B4D9-5C9BE5EC4253}" presName="composite" presStyleCnt="0"/>
      <dgm:spPr/>
    </dgm:pt>
    <dgm:pt modelId="{4CB376DD-65FD-40C5-B732-C7C0C58E6560}" type="pres">
      <dgm:prSet presAssocID="{6167BD42-4894-4CB5-B4D9-5C9BE5EC4253}" presName="imagSh" presStyleLbl="b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</dgm:spPr>
    </dgm:pt>
    <dgm:pt modelId="{1D86558E-9E6D-4893-BEC2-5FEA80EA0685}" type="pres">
      <dgm:prSet presAssocID="{6167BD42-4894-4CB5-B4D9-5C9BE5EC4253}" presName="txNode" presStyleLbl="node1" presStyleIdx="3" presStyleCnt="4" custScaleY="68025" custLinFactNeighborY="33530">
        <dgm:presLayoutVars>
          <dgm:bulletEnabled val="1"/>
        </dgm:presLayoutVars>
      </dgm:prSet>
      <dgm:spPr/>
    </dgm:pt>
  </dgm:ptLst>
  <dgm:cxnLst>
    <dgm:cxn modelId="{CDCE3004-5879-4371-817D-E498D7419922}" srcId="{5FAE3357-49BE-48CF-B918-8891A70B4E2D}" destId="{ED52C7D6-1B7B-4F3C-AEEB-F89ECE70F86E}" srcOrd="0" destOrd="0" parTransId="{B8A4F84A-48A4-4654-98A2-8D38DCA1353D}" sibTransId="{8B350D33-402F-42E3-9A6A-B38E4B8550C6}"/>
    <dgm:cxn modelId="{3A790305-A6AF-44C6-AD71-3B7E27F5A5B1}" srcId="{5DFFF225-BA38-486D-876F-DAEC825F3C48}" destId="{6167BD42-4894-4CB5-B4D9-5C9BE5EC4253}" srcOrd="3" destOrd="0" parTransId="{1C3CD558-B9A8-4606-BB1E-483081032C66}" sibTransId="{96FB2C3C-76A2-4FBC-922A-2607D60C3363}"/>
    <dgm:cxn modelId="{47261806-74FE-4758-AC34-C09A9FCB5723}" type="presOf" srcId="{78E3D390-A2CA-4E22-A650-89B0F57BEA82}" destId="{4D17496C-CA45-41F3-909C-2B489ED18EC5}" srcOrd="0" destOrd="0" presId="urn:microsoft.com/office/officeart/2005/8/layout/hProcess10"/>
    <dgm:cxn modelId="{80EEA507-6AE4-4C3B-AC2E-C52CD0767045}" type="presOf" srcId="{C020ADF6-FCDF-48FA-B42A-F59ED07071D8}" destId="{7CDDC5C2-86DC-4196-B9C9-6C1887FC6177}" srcOrd="0" destOrd="2" presId="urn:microsoft.com/office/officeart/2005/8/layout/hProcess10"/>
    <dgm:cxn modelId="{9440730F-186C-4BB6-BC6A-B3F925E0C7D6}" type="presOf" srcId="{B229E073-6E9A-48E6-9FFB-E67C317C542A}" destId="{9A90E749-72E7-443C-8138-CF6E3D20B8B8}" srcOrd="0" destOrd="0" presId="urn:microsoft.com/office/officeart/2005/8/layout/hProcess10"/>
    <dgm:cxn modelId="{A4F8BA21-DF7C-4CF1-A9D6-DF1D6C3D4E64}" type="presOf" srcId="{ED52C7D6-1B7B-4F3C-AEEB-F89ECE70F86E}" destId="{4D3F38D8-29B9-45CE-9697-B2C9A4B37E37}" srcOrd="0" destOrd="1" presId="urn:microsoft.com/office/officeart/2005/8/layout/hProcess10"/>
    <dgm:cxn modelId="{323EF923-7CA3-44ED-BD78-B4B6EF108651}" srcId="{B229E073-6E9A-48E6-9FFB-E67C317C542A}" destId="{F4F3C01D-53A7-4D11-ACF2-790B2108569B}" srcOrd="0" destOrd="0" parTransId="{0C886D4B-EB95-4183-9346-630C2A6088D9}" sibTransId="{02541825-DFD6-44DA-A401-B96BD2E91980}"/>
    <dgm:cxn modelId="{11F66238-D452-4A91-AB30-F2DB9A862FC1}" type="presOf" srcId="{AEA61A3B-4C93-41ED-87E9-E50FDBCC3417}" destId="{9A90E749-72E7-443C-8138-CF6E3D20B8B8}" srcOrd="0" destOrd="2" presId="urn:microsoft.com/office/officeart/2005/8/layout/hProcess10"/>
    <dgm:cxn modelId="{9AB51439-7F54-4FB2-B030-9620766DCE91}" type="presOf" srcId="{5248585C-0ABB-449E-A9D4-A24E2C74FDAD}" destId="{7CDDC5C2-86DC-4196-B9C9-6C1887FC6177}" srcOrd="0" destOrd="0" presId="urn:microsoft.com/office/officeart/2005/8/layout/hProcess10"/>
    <dgm:cxn modelId="{45AE3B40-4F75-4F51-A721-6BB32491E1AB}" type="presOf" srcId="{F80DBB6B-8F8C-4EB9-A8E3-5AD9E9B26ACA}" destId="{1D86558E-9E6D-4893-BEC2-5FEA80EA0685}" srcOrd="0" destOrd="1" presId="urn:microsoft.com/office/officeart/2005/8/layout/hProcess10"/>
    <dgm:cxn modelId="{B2178C60-A3A9-4910-A9B8-897F2A90B1E7}" type="presOf" srcId="{AEE1C250-F9B8-4BC8-B49B-42FBDE33DAF4}" destId="{CD528F72-5286-4667-A585-55DD71B5E957}" srcOrd="1" destOrd="0" presId="urn:microsoft.com/office/officeart/2005/8/layout/hProcess10"/>
    <dgm:cxn modelId="{8E226748-0AD8-488D-9E88-5E0A775D3251}" type="presOf" srcId="{768AF5B1-2115-485D-B0F8-FFB7E571BB3C}" destId="{1D86558E-9E6D-4893-BEC2-5FEA80EA0685}" srcOrd="0" destOrd="2" presId="urn:microsoft.com/office/officeart/2005/8/layout/hProcess10"/>
    <dgm:cxn modelId="{2E25456B-06F0-4B5D-959D-C631A81D557D}" type="presOf" srcId="{358A34A8-4835-4825-9197-A1B1B14DAE01}" destId="{5838153C-4B5F-4401-8A0C-CC5FD86C177F}" srcOrd="0" destOrd="0" presId="urn:microsoft.com/office/officeart/2005/8/layout/hProcess10"/>
    <dgm:cxn modelId="{3527826D-84B8-4A98-8E9B-B9FF894EF317}" type="presOf" srcId="{F4F3C01D-53A7-4D11-ACF2-790B2108569B}" destId="{9A90E749-72E7-443C-8138-CF6E3D20B8B8}" srcOrd="0" destOrd="1" presId="urn:microsoft.com/office/officeart/2005/8/layout/hProcess10"/>
    <dgm:cxn modelId="{76A00983-24CD-4083-B4EA-ECAC4227941A}" type="presOf" srcId="{F26207EF-1D13-4B56-8F10-B4684DB00399}" destId="{4D3F38D8-29B9-45CE-9697-B2C9A4B37E37}" srcOrd="0" destOrd="2" presId="urn:microsoft.com/office/officeart/2005/8/layout/hProcess10"/>
    <dgm:cxn modelId="{2733D18A-B8CB-4E63-B0FD-1C2A9F798C0F}" type="presOf" srcId="{78E3D390-A2CA-4E22-A650-89B0F57BEA82}" destId="{0A4F0647-A29C-404A-8975-CBD8BB5074CB}" srcOrd="1" destOrd="0" presId="urn:microsoft.com/office/officeart/2005/8/layout/hProcess10"/>
    <dgm:cxn modelId="{4666849C-D8F2-40CB-A7E7-38A1E5CF6584}" srcId="{5248585C-0ABB-449E-A9D4-A24E2C74FDAD}" destId="{C020ADF6-FCDF-48FA-B42A-F59ED07071D8}" srcOrd="1" destOrd="0" parTransId="{456D07D6-62C9-410E-9BD6-8C46D892E524}" sibTransId="{707B23BF-895E-42D8-B2E6-BF6AD0DEB12B}"/>
    <dgm:cxn modelId="{9DFCA9A5-F892-472A-961E-403CBC206464}" srcId="{5DFFF225-BA38-486D-876F-DAEC825F3C48}" destId="{5FAE3357-49BE-48CF-B918-8891A70B4E2D}" srcOrd="2" destOrd="0" parTransId="{89B8CCD5-5405-46C6-A905-4AE1C020A875}" sibTransId="{358A34A8-4835-4825-9197-A1B1B14DAE01}"/>
    <dgm:cxn modelId="{CBE110A7-5B5D-4054-BBA5-EE31A4738CA4}" srcId="{5FAE3357-49BE-48CF-B918-8891A70B4E2D}" destId="{F26207EF-1D13-4B56-8F10-B4684DB00399}" srcOrd="1" destOrd="0" parTransId="{FA8C1796-0FB9-4839-953D-6F8116DC870B}" sibTransId="{A80FBF4B-EA2B-42EB-A890-86E8B376F76C}"/>
    <dgm:cxn modelId="{5130AAA8-27C8-4B96-BB37-62F5EBF66CB0}" type="presOf" srcId="{5DFFF225-BA38-486D-876F-DAEC825F3C48}" destId="{46FCAE87-D2E6-427D-B676-09AC08B55C29}" srcOrd="0" destOrd="0" presId="urn:microsoft.com/office/officeart/2005/8/layout/hProcess10"/>
    <dgm:cxn modelId="{1EBD27AB-5895-4B3B-8C76-629536650BFB}" srcId="{5DFFF225-BA38-486D-876F-DAEC825F3C48}" destId="{B229E073-6E9A-48E6-9FFB-E67C317C542A}" srcOrd="1" destOrd="0" parTransId="{4AF9F1E2-C312-4567-886A-4422252C38E8}" sibTransId="{AEE1C250-F9B8-4BC8-B49B-42FBDE33DAF4}"/>
    <dgm:cxn modelId="{4FDCF2AC-9613-441D-96CA-03F185C585F5}" type="presOf" srcId="{5FAE3357-49BE-48CF-B918-8891A70B4E2D}" destId="{4D3F38D8-29B9-45CE-9697-B2C9A4B37E37}" srcOrd="0" destOrd="0" presId="urn:microsoft.com/office/officeart/2005/8/layout/hProcess10"/>
    <dgm:cxn modelId="{848E84B5-E027-43C2-AAEC-D4656AD28830}" srcId="{5DFFF225-BA38-486D-876F-DAEC825F3C48}" destId="{5248585C-0ABB-449E-A9D4-A24E2C74FDAD}" srcOrd="0" destOrd="0" parTransId="{A717FBA5-4B94-43CE-835B-FA01DC402897}" sibTransId="{78E3D390-A2CA-4E22-A650-89B0F57BEA82}"/>
    <dgm:cxn modelId="{576D93B5-2914-4184-907D-1D0B766C3242}" srcId="{6167BD42-4894-4CB5-B4D9-5C9BE5EC4253}" destId="{F80DBB6B-8F8C-4EB9-A8E3-5AD9E9B26ACA}" srcOrd="0" destOrd="0" parTransId="{B8B00F03-E669-4B8D-B7D5-B9866EE72568}" sibTransId="{9A4FAFA9-3ADB-4FD0-B2C7-EFEB84BA4A3F}"/>
    <dgm:cxn modelId="{1A5827BE-6A98-44CF-8266-D7AA3E9E6A05}" type="presOf" srcId="{358A34A8-4835-4825-9197-A1B1B14DAE01}" destId="{4700E3E9-2A9E-4C4F-883A-8BF747F1404A}" srcOrd="1" destOrd="0" presId="urn:microsoft.com/office/officeart/2005/8/layout/hProcess10"/>
    <dgm:cxn modelId="{AEB9AECB-89A2-4495-8FCB-43F140E834C4}" type="presOf" srcId="{AEE1C250-F9B8-4BC8-B49B-42FBDE33DAF4}" destId="{9900A1AA-948A-43FE-BEE7-2D38F2044F8F}" srcOrd="0" destOrd="0" presId="urn:microsoft.com/office/officeart/2005/8/layout/hProcess10"/>
    <dgm:cxn modelId="{BA6834E7-F911-4A5C-A6BF-73BA58F92653}" srcId="{B229E073-6E9A-48E6-9FFB-E67C317C542A}" destId="{AEA61A3B-4C93-41ED-87E9-E50FDBCC3417}" srcOrd="1" destOrd="0" parTransId="{0DB94358-1999-4D8E-B311-DF8390FF134E}" sibTransId="{FF188E74-EDC8-4547-ABC8-9BE878C02D8C}"/>
    <dgm:cxn modelId="{3DB69BF0-9560-488F-A0F3-D2782FD6B8E2}" type="presOf" srcId="{9947F4CF-5DEF-4F20-B407-1EF4DC8F5260}" destId="{7CDDC5C2-86DC-4196-B9C9-6C1887FC6177}" srcOrd="0" destOrd="1" presId="urn:microsoft.com/office/officeart/2005/8/layout/hProcess10"/>
    <dgm:cxn modelId="{56F8A0F3-83B7-4C81-A406-73F2F24A4A6D}" type="presOf" srcId="{6167BD42-4894-4CB5-B4D9-5C9BE5EC4253}" destId="{1D86558E-9E6D-4893-BEC2-5FEA80EA0685}" srcOrd="0" destOrd="0" presId="urn:microsoft.com/office/officeart/2005/8/layout/hProcess10"/>
    <dgm:cxn modelId="{A136F9FD-0DD1-44D0-9D8D-FC00F36AAE32}" srcId="{6167BD42-4894-4CB5-B4D9-5C9BE5EC4253}" destId="{768AF5B1-2115-485D-B0F8-FFB7E571BB3C}" srcOrd="1" destOrd="0" parTransId="{EF49F1C9-9D0B-4B39-BA91-803368478416}" sibTransId="{24B883BC-236C-4AD7-A2DE-247D4C7ED6CF}"/>
    <dgm:cxn modelId="{793939FF-37B0-46CF-B6AF-50CC535E2127}" srcId="{5248585C-0ABB-449E-A9D4-A24E2C74FDAD}" destId="{9947F4CF-5DEF-4F20-B407-1EF4DC8F5260}" srcOrd="0" destOrd="0" parTransId="{271F79FB-CD32-49A0-8691-6978FB5EB19E}" sibTransId="{D3903958-5947-4F8E-A954-27B3E70655DF}"/>
    <dgm:cxn modelId="{DF479152-1DE4-4DE0-85EA-2A6418D04842}" type="presParOf" srcId="{46FCAE87-D2E6-427D-B676-09AC08B55C29}" destId="{192AF35E-DD2A-4D07-9C76-34FD3A8C2609}" srcOrd="0" destOrd="0" presId="urn:microsoft.com/office/officeart/2005/8/layout/hProcess10"/>
    <dgm:cxn modelId="{6FAF289E-9045-4FEA-BC76-D3E180188C97}" type="presParOf" srcId="{192AF35E-DD2A-4D07-9C76-34FD3A8C2609}" destId="{A2AE9ECC-D711-4B26-BC75-A0FE29E1FCCC}" srcOrd="0" destOrd="0" presId="urn:microsoft.com/office/officeart/2005/8/layout/hProcess10"/>
    <dgm:cxn modelId="{5B6214F1-2B82-40F2-938C-44BE93411D41}" type="presParOf" srcId="{192AF35E-DD2A-4D07-9C76-34FD3A8C2609}" destId="{7CDDC5C2-86DC-4196-B9C9-6C1887FC6177}" srcOrd="1" destOrd="0" presId="urn:microsoft.com/office/officeart/2005/8/layout/hProcess10"/>
    <dgm:cxn modelId="{72B6F836-AB02-4578-8BAC-EBC7C0B741FA}" type="presParOf" srcId="{46FCAE87-D2E6-427D-B676-09AC08B55C29}" destId="{4D17496C-CA45-41F3-909C-2B489ED18EC5}" srcOrd="1" destOrd="0" presId="urn:microsoft.com/office/officeart/2005/8/layout/hProcess10"/>
    <dgm:cxn modelId="{C1656DE9-AF04-4263-831C-79CF5CDA84CE}" type="presParOf" srcId="{4D17496C-CA45-41F3-909C-2B489ED18EC5}" destId="{0A4F0647-A29C-404A-8975-CBD8BB5074CB}" srcOrd="0" destOrd="0" presId="urn:microsoft.com/office/officeart/2005/8/layout/hProcess10"/>
    <dgm:cxn modelId="{2024F8D3-F448-4F20-AA55-4B7BAEEDAF9D}" type="presParOf" srcId="{46FCAE87-D2E6-427D-B676-09AC08B55C29}" destId="{769318B0-5555-4721-AD7F-1F2F567E757D}" srcOrd="2" destOrd="0" presId="urn:microsoft.com/office/officeart/2005/8/layout/hProcess10"/>
    <dgm:cxn modelId="{84181CB7-A89D-40A6-BFF4-E9F787A2B5CD}" type="presParOf" srcId="{769318B0-5555-4721-AD7F-1F2F567E757D}" destId="{9AD12B9E-369B-494B-AC9F-12987447572E}" srcOrd="0" destOrd="0" presId="urn:microsoft.com/office/officeart/2005/8/layout/hProcess10"/>
    <dgm:cxn modelId="{2D114F30-6386-46EA-9F2A-AFCA552C1F52}" type="presParOf" srcId="{769318B0-5555-4721-AD7F-1F2F567E757D}" destId="{9A90E749-72E7-443C-8138-CF6E3D20B8B8}" srcOrd="1" destOrd="0" presId="urn:microsoft.com/office/officeart/2005/8/layout/hProcess10"/>
    <dgm:cxn modelId="{6929BBBA-448F-46C6-876D-AC6137F64B17}" type="presParOf" srcId="{46FCAE87-D2E6-427D-B676-09AC08B55C29}" destId="{9900A1AA-948A-43FE-BEE7-2D38F2044F8F}" srcOrd="3" destOrd="0" presId="urn:microsoft.com/office/officeart/2005/8/layout/hProcess10"/>
    <dgm:cxn modelId="{8FC824FB-5763-4730-B3ED-FB4C162D6ADA}" type="presParOf" srcId="{9900A1AA-948A-43FE-BEE7-2D38F2044F8F}" destId="{CD528F72-5286-4667-A585-55DD71B5E957}" srcOrd="0" destOrd="0" presId="urn:microsoft.com/office/officeart/2005/8/layout/hProcess10"/>
    <dgm:cxn modelId="{B8E1DC04-B2AB-4FBB-A412-38E2BD1CB2AE}" type="presParOf" srcId="{46FCAE87-D2E6-427D-B676-09AC08B55C29}" destId="{8A20D3EA-493C-4D5C-BEE6-035DCA58B778}" srcOrd="4" destOrd="0" presId="urn:microsoft.com/office/officeart/2005/8/layout/hProcess10"/>
    <dgm:cxn modelId="{0D0E6F8F-FE01-46C6-9B69-825EECE037B8}" type="presParOf" srcId="{8A20D3EA-493C-4D5C-BEE6-035DCA58B778}" destId="{9EBA7BC1-A276-44D4-97B8-19C97463879D}" srcOrd="0" destOrd="0" presId="urn:microsoft.com/office/officeart/2005/8/layout/hProcess10"/>
    <dgm:cxn modelId="{5F846820-A90E-46CA-8171-E2C239ADAB47}" type="presParOf" srcId="{8A20D3EA-493C-4D5C-BEE6-035DCA58B778}" destId="{4D3F38D8-29B9-45CE-9697-B2C9A4B37E37}" srcOrd="1" destOrd="0" presId="urn:microsoft.com/office/officeart/2005/8/layout/hProcess10"/>
    <dgm:cxn modelId="{4874CAE0-2750-4C4C-A4BB-D25CF97326E1}" type="presParOf" srcId="{46FCAE87-D2E6-427D-B676-09AC08B55C29}" destId="{5838153C-4B5F-4401-8A0C-CC5FD86C177F}" srcOrd="5" destOrd="0" presId="urn:microsoft.com/office/officeart/2005/8/layout/hProcess10"/>
    <dgm:cxn modelId="{0F8F23B4-08F0-43BD-99C2-4C77D80EC391}" type="presParOf" srcId="{5838153C-4B5F-4401-8A0C-CC5FD86C177F}" destId="{4700E3E9-2A9E-4C4F-883A-8BF747F1404A}" srcOrd="0" destOrd="0" presId="urn:microsoft.com/office/officeart/2005/8/layout/hProcess10"/>
    <dgm:cxn modelId="{54E602F7-5DEA-45E8-97B6-D494EB8CF44E}" type="presParOf" srcId="{46FCAE87-D2E6-427D-B676-09AC08B55C29}" destId="{E9129158-55AE-4870-9003-ED4455439DCB}" srcOrd="6" destOrd="0" presId="urn:microsoft.com/office/officeart/2005/8/layout/hProcess10"/>
    <dgm:cxn modelId="{6E15FDA0-561A-44A6-9F15-1E3259AD5A08}" type="presParOf" srcId="{E9129158-55AE-4870-9003-ED4455439DCB}" destId="{4CB376DD-65FD-40C5-B732-C7C0C58E6560}" srcOrd="0" destOrd="0" presId="urn:microsoft.com/office/officeart/2005/8/layout/hProcess10"/>
    <dgm:cxn modelId="{8D69EE3B-117D-481E-B4D9-DEDE43BCBB88}" type="presParOf" srcId="{E9129158-55AE-4870-9003-ED4455439DCB}" destId="{1D86558E-9E6D-4893-BEC2-5FEA80EA0685}" srcOrd="1" destOrd="0" presId="urn:microsoft.com/office/officeart/2005/8/layout/hProcess10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FFF225-BA38-486D-876F-DAEC825F3C48}" type="doc">
      <dgm:prSet loTypeId="urn:microsoft.com/office/officeart/2005/8/layout/hProcess10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248585C-0ABB-449E-A9D4-A24E2C74FDAD}">
      <dgm:prSet phldrT="[Текст]"/>
      <dgm:spPr/>
      <dgm:t>
        <a:bodyPr/>
        <a:lstStyle/>
        <a:p>
          <a:r>
            <a:rPr lang="en-US" dirty="0"/>
            <a:t>Observed</a:t>
          </a:r>
        </a:p>
        <a:p>
          <a:r>
            <a:rPr lang="en-US" dirty="0"/>
            <a:t>spectra</a:t>
          </a:r>
          <a:endParaRPr lang="ru-RU" dirty="0"/>
        </a:p>
      </dgm:t>
    </dgm:pt>
    <dgm:pt modelId="{A717FBA5-4B94-43CE-835B-FA01DC402897}" type="parTrans" cxnId="{848E84B5-E027-43C2-AAEC-D4656AD28830}">
      <dgm:prSet/>
      <dgm:spPr/>
      <dgm:t>
        <a:bodyPr/>
        <a:lstStyle/>
        <a:p>
          <a:endParaRPr lang="ru-RU"/>
        </a:p>
      </dgm:t>
    </dgm:pt>
    <dgm:pt modelId="{78E3D390-A2CA-4E22-A650-89B0F57BEA82}" type="sibTrans" cxnId="{848E84B5-E027-43C2-AAEC-D4656AD28830}">
      <dgm:prSet/>
      <dgm:spPr/>
      <dgm:t>
        <a:bodyPr/>
        <a:lstStyle/>
        <a:p>
          <a:endParaRPr lang="ru-RU"/>
        </a:p>
      </dgm:t>
    </dgm:pt>
    <dgm:pt modelId="{9947F4CF-5DEF-4F20-B407-1EF4DC8F5260}">
      <dgm:prSet phldrT="[Текст]"/>
      <dgm:spPr/>
      <dgm:t>
        <a:bodyPr/>
        <a:lstStyle/>
        <a:p>
          <a:r>
            <a:rPr lang="en-US" dirty="0"/>
            <a:t>Tau plus electron neutrinos</a:t>
          </a:r>
          <a:r>
            <a:rPr lang="ru-RU" dirty="0"/>
            <a:t> (</a:t>
          </a:r>
          <a:r>
            <a:rPr lang="en-US" dirty="0"/>
            <a:t>dots with error bars</a:t>
          </a:r>
          <a:r>
            <a:rPr lang="ru-RU" dirty="0"/>
            <a:t>)</a:t>
          </a:r>
        </a:p>
      </dgm:t>
    </dgm:pt>
    <dgm:pt modelId="{271F79FB-CD32-49A0-8691-6978FB5EB19E}" type="parTrans" cxnId="{793939FF-37B0-46CF-B6AF-50CC535E2127}">
      <dgm:prSet/>
      <dgm:spPr/>
      <dgm:t>
        <a:bodyPr/>
        <a:lstStyle/>
        <a:p>
          <a:endParaRPr lang="ru-RU"/>
        </a:p>
      </dgm:t>
    </dgm:pt>
    <dgm:pt modelId="{D3903958-5947-4F8E-A954-27B3E70655DF}" type="sibTrans" cxnId="{793939FF-37B0-46CF-B6AF-50CC535E2127}">
      <dgm:prSet/>
      <dgm:spPr/>
      <dgm:t>
        <a:bodyPr/>
        <a:lstStyle/>
        <a:p>
          <a:endParaRPr lang="ru-RU"/>
        </a:p>
      </dgm:t>
    </dgm:pt>
    <dgm:pt modelId="{B229E073-6E9A-48E6-9FFB-E67C317C542A}">
      <dgm:prSet phldrT="[Текст]"/>
      <dgm:spPr/>
      <dgm:t>
        <a:bodyPr/>
        <a:lstStyle/>
        <a:p>
          <a:r>
            <a:rPr lang="en-US" dirty="0"/>
            <a:t>Flavor ratios (at the detector and at the source, taking into account neutrino oscillations)</a:t>
          </a:r>
          <a:endParaRPr lang="ru-RU" dirty="0"/>
        </a:p>
      </dgm:t>
    </dgm:pt>
    <dgm:pt modelId="{4AF9F1E2-C312-4567-886A-4422252C38E8}" type="parTrans" cxnId="{1EBD27AB-5895-4B3B-8C76-629536650BFB}">
      <dgm:prSet/>
      <dgm:spPr/>
      <dgm:t>
        <a:bodyPr/>
        <a:lstStyle/>
        <a:p>
          <a:endParaRPr lang="ru-RU"/>
        </a:p>
      </dgm:t>
    </dgm:pt>
    <dgm:pt modelId="{AEE1C250-F9B8-4BC8-B49B-42FBDE33DAF4}" type="sibTrans" cxnId="{1EBD27AB-5895-4B3B-8C76-629536650BFB}">
      <dgm:prSet/>
      <dgm:spPr/>
      <dgm:t>
        <a:bodyPr/>
        <a:lstStyle/>
        <a:p>
          <a:endParaRPr lang="ru-RU"/>
        </a:p>
      </dgm:t>
    </dgm:pt>
    <dgm:pt modelId="{F4F3C01D-53A7-4D11-ACF2-790B2108569B}">
      <dgm:prSet phldrT="[Текст]"/>
      <dgm:spPr/>
      <dgm:t>
        <a:bodyPr/>
        <a:lstStyle/>
        <a:p>
          <a:r>
            <a:rPr lang="en-US" dirty="0"/>
            <a:t>The case of flavor e</a:t>
          </a:r>
          <a:r>
            <a:rPr lang="en-US" b="0" i="0" dirty="0"/>
            <a:t>quipartition </a:t>
          </a:r>
          <a:r>
            <a:rPr lang="en-US" dirty="0"/>
            <a:t>(dashed green line)</a:t>
          </a:r>
          <a:endParaRPr lang="ru-RU" dirty="0"/>
        </a:p>
      </dgm:t>
    </dgm:pt>
    <dgm:pt modelId="{0C886D4B-EB95-4183-9346-630C2A6088D9}" type="parTrans" cxnId="{323EF923-7CA3-44ED-BD78-B4B6EF108651}">
      <dgm:prSet/>
      <dgm:spPr/>
      <dgm:t>
        <a:bodyPr/>
        <a:lstStyle/>
        <a:p>
          <a:endParaRPr lang="ru-RU"/>
        </a:p>
      </dgm:t>
    </dgm:pt>
    <dgm:pt modelId="{02541825-DFD6-44DA-A401-B96BD2E91980}" type="sibTrans" cxnId="{323EF923-7CA3-44ED-BD78-B4B6EF108651}">
      <dgm:prSet/>
      <dgm:spPr/>
      <dgm:t>
        <a:bodyPr/>
        <a:lstStyle/>
        <a:p>
          <a:endParaRPr lang="ru-RU"/>
        </a:p>
      </dgm:t>
    </dgm:pt>
    <dgm:pt modelId="{AEA61A3B-4C93-41ED-87E9-E50FDBCC3417}">
      <dgm:prSet phldrT="[Текст]"/>
      <dgm:spPr/>
      <dgm:t>
        <a:bodyPr/>
        <a:lstStyle/>
        <a:p>
          <a:r>
            <a:rPr lang="en-US" dirty="0"/>
            <a:t>The case of muon damp(dashed red line)</a:t>
          </a:r>
          <a:endParaRPr lang="ru-RU" dirty="0"/>
        </a:p>
      </dgm:t>
    </dgm:pt>
    <dgm:pt modelId="{0DB94358-1999-4D8E-B311-DF8390FF134E}" type="parTrans" cxnId="{BA6834E7-F911-4A5C-A6BF-73BA58F92653}">
      <dgm:prSet/>
      <dgm:spPr/>
      <dgm:t>
        <a:bodyPr/>
        <a:lstStyle/>
        <a:p>
          <a:endParaRPr lang="ru-RU"/>
        </a:p>
      </dgm:t>
    </dgm:pt>
    <dgm:pt modelId="{FF188E74-EDC8-4547-ABC8-9BE878C02D8C}" type="sibTrans" cxnId="{BA6834E7-F911-4A5C-A6BF-73BA58F92653}">
      <dgm:prSet/>
      <dgm:spPr/>
      <dgm:t>
        <a:bodyPr/>
        <a:lstStyle/>
        <a:p>
          <a:endParaRPr lang="ru-RU"/>
        </a:p>
      </dgm:t>
    </dgm:pt>
    <dgm:pt modelId="{6167BD42-4894-4CB5-B4D9-5C9BE5EC4253}">
      <dgm:prSet phldrT="[Текст]" custT="1"/>
      <dgm:spPr/>
      <dgm:t>
        <a:bodyPr/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/>
              <a:ea typeface="+mn-ea"/>
              <a:cs typeface="+mn-cs"/>
            </a:rPr>
            <a:t>The class of the sources</a:t>
          </a:r>
          <a:endParaRPr lang="ru-RU" sz="2500" kern="1200" dirty="0">
            <a:latin typeface="Arial"/>
            <a:ea typeface="+mn-ea"/>
            <a:cs typeface="+mn-cs"/>
          </a:endParaRPr>
        </a:p>
      </dgm:t>
    </dgm:pt>
    <dgm:pt modelId="{1C3CD558-B9A8-4606-BB1E-483081032C66}" type="parTrans" cxnId="{3A790305-A6AF-44C6-AD71-3B7E27F5A5B1}">
      <dgm:prSet/>
      <dgm:spPr/>
      <dgm:t>
        <a:bodyPr/>
        <a:lstStyle/>
        <a:p>
          <a:endParaRPr lang="ru-RU"/>
        </a:p>
      </dgm:t>
    </dgm:pt>
    <dgm:pt modelId="{96FB2C3C-76A2-4FBC-922A-2607D60C3363}" type="sibTrans" cxnId="{3A790305-A6AF-44C6-AD71-3B7E27F5A5B1}">
      <dgm:prSet/>
      <dgm:spPr/>
      <dgm:t>
        <a:bodyPr/>
        <a:lstStyle/>
        <a:p>
          <a:endParaRPr lang="ru-RU"/>
        </a:p>
      </dgm:t>
    </dgm:pt>
    <dgm:pt modelId="{F80DBB6B-8F8C-4EB9-A8E3-5AD9E9B26ACA}">
      <dgm:prSet phldrT="[Текст]" custT="1"/>
      <dgm:spPr/>
      <dgm:t>
        <a:bodyPr/>
        <a:lstStyle/>
        <a:p>
          <a:pPr marL="22860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2000" u="sng" kern="1200" dirty="0"/>
            <a:t>Black holes</a:t>
          </a:r>
          <a:endParaRPr lang="ru-RU" sz="2000" u="sng" kern="1200" dirty="0"/>
        </a:p>
      </dgm:t>
    </dgm:pt>
    <dgm:pt modelId="{B8B00F03-E669-4B8D-B7D5-B9866EE72568}" type="parTrans" cxnId="{576D93B5-2914-4184-907D-1D0B766C3242}">
      <dgm:prSet/>
      <dgm:spPr/>
      <dgm:t>
        <a:bodyPr/>
        <a:lstStyle/>
        <a:p>
          <a:endParaRPr lang="ru-RU"/>
        </a:p>
      </dgm:t>
    </dgm:pt>
    <dgm:pt modelId="{9A4FAFA9-3ADB-4FD0-B2C7-EFEB84BA4A3F}" type="sibTrans" cxnId="{576D93B5-2914-4184-907D-1D0B766C3242}">
      <dgm:prSet/>
      <dgm:spPr/>
      <dgm:t>
        <a:bodyPr/>
        <a:lstStyle/>
        <a:p>
          <a:endParaRPr lang="ru-RU"/>
        </a:p>
      </dgm:t>
    </dgm:pt>
    <dgm:pt modelId="{768AF5B1-2115-485D-B0F8-FFB7E571BB3C}">
      <dgm:prSet phldrT="[Текст]" custT="1"/>
      <dgm:spPr/>
      <dgm:t>
        <a:bodyPr/>
        <a:lstStyle/>
        <a:p>
          <a:pPr marL="22860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2000" strike="sngStrike" kern="1200" dirty="0"/>
            <a:t>Gamma-ray bursts </a:t>
          </a:r>
          <a:endParaRPr lang="ru-RU" sz="2000" strike="sngStrike" kern="1200" dirty="0"/>
        </a:p>
      </dgm:t>
    </dgm:pt>
    <dgm:pt modelId="{EF49F1C9-9D0B-4B39-BA91-803368478416}" type="parTrans" cxnId="{A136F9FD-0DD1-44D0-9D8D-FC00F36AAE32}">
      <dgm:prSet/>
      <dgm:spPr/>
      <dgm:t>
        <a:bodyPr/>
        <a:lstStyle/>
        <a:p>
          <a:endParaRPr lang="ru-RU"/>
        </a:p>
      </dgm:t>
    </dgm:pt>
    <dgm:pt modelId="{24B883BC-236C-4AD7-A2DE-247D4C7ED6CF}" type="sibTrans" cxnId="{A136F9FD-0DD1-44D0-9D8D-FC00F36AAE32}">
      <dgm:prSet/>
      <dgm:spPr/>
      <dgm:t>
        <a:bodyPr/>
        <a:lstStyle/>
        <a:p>
          <a:endParaRPr lang="ru-RU"/>
        </a:p>
      </dgm:t>
    </dgm:pt>
    <dgm:pt modelId="{C020ADF6-FCDF-48FA-B42A-F59ED07071D8}">
      <dgm:prSet phldrT="[Текст]"/>
      <dgm:spPr/>
      <dgm:t>
        <a:bodyPr/>
        <a:lstStyle/>
        <a:p>
          <a:r>
            <a:rPr lang="en-US" dirty="0"/>
            <a:t>Mu neutrinos (solid line)</a:t>
          </a:r>
          <a:endParaRPr lang="ru-RU" dirty="0"/>
        </a:p>
      </dgm:t>
    </dgm:pt>
    <dgm:pt modelId="{456D07D6-62C9-410E-9BD6-8C46D892E524}" type="parTrans" cxnId="{4666849C-D8F2-40CB-A7E7-38A1E5CF6584}">
      <dgm:prSet/>
      <dgm:spPr/>
      <dgm:t>
        <a:bodyPr/>
        <a:lstStyle/>
        <a:p>
          <a:endParaRPr lang="ru-RU"/>
        </a:p>
      </dgm:t>
    </dgm:pt>
    <dgm:pt modelId="{707B23BF-895E-42D8-B2E6-BF6AD0DEB12B}" type="sibTrans" cxnId="{4666849C-D8F2-40CB-A7E7-38A1E5CF6584}">
      <dgm:prSet/>
      <dgm:spPr/>
      <dgm:t>
        <a:bodyPr/>
        <a:lstStyle/>
        <a:p>
          <a:endParaRPr lang="ru-RU"/>
        </a:p>
      </dgm:t>
    </dgm:pt>
    <dgm:pt modelId="{5FAE3357-49BE-48CF-B918-8891A70B4E2D}">
      <dgm:prSet custT="1"/>
      <dgm:spPr/>
      <dgm:t>
        <a:bodyPr/>
        <a:lstStyle/>
        <a:p>
          <a:r>
            <a:rPr lang="en-US" sz="2500" kern="1200" dirty="0">
              <a:latin typeface="Arial"/>
              <a:ea typeface="+mn-ea"/>
              <a:cs typeface="+mn-cs"/>
            </a:rPr>
            <a:t>Physical conditions at the sources</a:t>
          </a:r>
          <a:endParaRPr lang="ru-RU" sz="2500" kern="1200" dirty="0">
            <a:latin typeface="Arial"/>
            <a:ea typeface="+mn-ea"/>
            <a:cs typeface="+mn-cs"/>
          </a:endParaRPr>
        </a:p>
      </dgm:t>
    </dgm:pt>
    <dgm:pt modelId="{89B8CCD5-5405-46C6-A905-4AE1C020A875}" type="parTrans" cxnId="{9DFCA9A5-F892-472A-961E-403CBC206464}">
      <dgm:prSet/>
      <dgm:spPr/>
      <dgm:t>
        <a:bodyPr/>
        <a:lstStyle/>
        <a:p>
          <a:endParaRPr lang="ru-RU"/>
        </a:p>
      </dgm:t>
    </dgm:pt>
    <dgm:pt modelId="{358A34A8-4835-4825-9197-A1B1B14DAE01}" type="sibTrans" cxnId="{9DFCA9A5-F892-472A-961E-403CBC206464}">
      <dgm:prSet/>
      <dgm:spPr/>
      <dgm:t>
        <a:bodyPr/>
        <a:lstStyle/>
        <a:p>
          <a:endParaRPr lang="ru-RU"/>
        </a:p>
      </dgm:t>
    </dgm:pt>
    <dgm:pt modelId="{F26207EF-1D13-4B56-8F10-B4684DB00399}">
      <dgm:prSet custT="1"/>
      <dgm:spPr/>
      <dgm:t>
        <a:bodyPr/>
        <a:lstStyle/>
        <a:p>
          <a:r>
            <a:rPr lang="en-US" sz="2000" kern="1200" dirty="0"/>
            <a:t>“Muon damp” corresponds to specific magnetic fields</a:t>
          </a:r>
          <a:endParaRPr lang="ru-RU" sz="2000" kern="1200" dirty="0"/>
        </a:p>
      </dgm:t>
    </dgm:pt>
    <dgm:pt modelId="{FA8C1796-0FB9-4839-953D-6F8116DC870B}" type="parTrans" cxnId="{CBE110A7-5B5D-4054-BBA5-EE31A4738CA4}">
      <dgm:prSet/>
      <dgm:spPr/>
      <dgm:t>
        <a:bodyPr/>
        <a:lstStyle/>
        <a:p>
          <a:endParaRPr lang="ru-RU"/>
        </a:p>
      </dgm:t>
    </dgm:pt>
    <dgm:pt modelId="{A80FBF4B-EA2B-42EB-A890-86E8B376F76C}" type="sibTrans" cxnId="{CBE110A7-5B5D-4054-BBA5-EE31A4738CA4}">
      <dgm:prSet/>
      <dgm:spPr/>
      <dgm:t>
        <a:bodyPr/>
        <a:lstStyle/>
        <a:p>
          <a:endParaRPr lang="ru-RU"/>
        </a:p>
      </dgm:t>
    </dgm:pt>
    <dgm:pt modelId="{ED52C7D6-1B7B-4F3C-AEEB-F89ECE70F86E}">
      <dgm:prSet custT="1"/>
      <dgm:spPr/>
      <dgm:t>
        <a:bodyPr/>
        <a:lstStyle/>
        <a:p>
          <a:r>
            <a:rPr lang="en-US" sz="2000" kern="1200" dirty="0"/>
            <a:t>In the case of damped muons the neutrinos from the last equation are “missing”, changings the flavor ratios</a:t>
          </a:r>
          <a:endParaRPr lang="ru-RU" sz="2000" kern="1200" dirty="0"/>
        </a:p>
      </dgm:t>
    </dgm:pt>
    <dgm:pt modelId="{B8A4F84A-48A4-4654-98A2-8D38DCA1353D}" type="parTrans" cxnId="{CDCE3004-5879-4371-817D-E498D7419922}">
      <dgm:prSet/>
      <dgm:spPr/>
      <dgm:t>
        <a:bodyPr/>
        <a:lstStyle/>
        <a:p>
          <a:endParaRPr lang="ru-RU"/>
        </a:p>
      </dgm:t>
    </dgm:pt>
    <dgm:pt modelId="{8B350D33-402F-42E3-9A6A-B38E4B8550C6}" type="sibTrans" cxnId="{CDCE3004-5879-4371-817D-E498D7419922}">
      <dgm:prSet/>
      <dgm:spPr/>
      <dgm:t>
        <a:bodyPr/>
        <a:lstStyle/>
        <a:p>
          <a:endParaRPr lang="ru-RU"/>
        </a:p>
      </dgm:t>
    </dgm:pt>
    <dgm:pt modelId="{46FCAE87-D2E6-427D-B676-09AC08B55C29}" type="pres">
      <dgm:prSet presAssocID="{5DFFF225-BA38-486D-876F-DAEC825F3C48}" presName="Name0" presStyleCnt="0">
        <dgm:presLayoutVars>
          <dgm:dir/>
          <dgm:resizeHandles val="exact"/>
        </dgm:presLayoutVars>
      </dgm:prSet>
      <dgm:spPr/>
    </dgm:pt>
    <dgm:pt modelId="{192AF35E-DD2A-4D07-9C76-34FD3A8C2609}" type="pres">
      <dgm:prSet presAssocID="{5248585C-0ABB-449E-A9D4-A24E2C74FDAD}" presName="composite" presStyleCnt="0"/>
      <dgm:spPr/>
    </dgm:pt>
    <dgm:pt modelId="{A2AE9ECC-D711-4B26-BC75-A0FE29E1FCCC}" type="pres">
      <dgm:prSet presAssocID="{5248585C-0ABB-449E-A9D4-A24E2C74FDAD}" presName="imagSh" presStyleLbl="bgImgPlace1" presStyleIdx="0" presStyleCnt="4" custScaleX="123744" custScaleY="7996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CDDC5C2-86DC-4196-B9C9-6C1887FC6177}" type="pres">
      <dgm:prSet presAssocID="{5248585C-0ABB-449E-A9D4-A24E2C74FDAD}" presName="txNode" presStyleLbl="node1" presStyleIdx="0" presStyleCnt="4" custScaleX="111721" custLinFactNeighborY="33530">
        <dgm:presLayoutVars>
          <dgm:bulletEnabled val="1"/>
        </dgm:presLayoutVars>
      </dgm:prSet>
      <dgm:spPr/>
    </dgm:pt>
    <dgm:pt modelId="{4D17496C-CA45-41F3-909C-2B489ED18EC5}" type="pres">
      <dgm:prSet presAssocID="{78E3D390-A2CA-4E22-A650-89B0F57BEA82}" presName="sibTrans" presStyleLbl="sibTrans2D1" presStyleIdx="0" presStyleCnt="3"/>
      <dgm:spPr/>
    </dgm:pt>
    <dgm:pt modelId="{0A4F0647-A29C-404A-8975-CBD8BB5074CB}" type="pres">
      <dgm:prSet presAssocID="{78E3D390-A2CA-4E22-A650-89B0F57BEA82}" presName="connTx" presStyleLbl="sibTrans2D1" presStyleIdx="0" presStyleCnt="3"/>
      <dgm:spPr/>
    </dgm:pt>
    <dgm:pt modelId="{769318B0-5555-4721-AD7F-1F2F567E757D}" type="pres">
      <dgm:prSet presAssocID="{B229E073-6E9A-48E6-9FFB-E67C317C542A}" presName="composite" presStyleCnt="0"/>
      <dgm:spPr/>
    </dgm:pt>
    <dgm:pt modelId="{9AD12B9E-369B-494B-AC9F-12987447572E}" type="pres">
      <dgm:prSet presAssocID="{B229E073-6E9A-48E6-9FFB-E67C317C542A}" presName="imagSh" presStyleLbl="bgImgPlace1" presStyleIdx="1" presStyleCnt="4" custScaleX="140219" custScaleY="91224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9A90E749-72E7-443C-8138-CF6E3D20B8B8}" type="pres">
      <dgm:prSet presAssocID="{B229E073-6E9A-48E6-9FFB-E67C317C542A}" presName="txNode" presStyleLbl="node1" presStyleIdx="1" presStyleCnt="4" custScaleX="144612" custLinFactNeighborY="39189">
        <dgm:presLayoutVars>
          <dgm:bulletEnabled val="1"/>
        </dgm:presLayoutVars>
      </dgm:prSet>
      <dgm:spPr/>
    </dgm:pt>
    <dgm:pt modelId="{9900A1AA-948A-43FE-BEE7-2D38F2044F8F}" type="pres">
      <dgm:prSet presAssocID="{AEE1C250-F9B8-4BC8-B49B-42FBDE33DAF4}" presName="sibTrans" presStyleLbl="sibTrans2D1" presStyleIdx="1" presStyleCnt="3"/>
      <dgm:spPr/>
    </dgm:pt>
    <dgm:pt modelId="{CD528F72-5286-4667-A585-55DD71B5E957}" type="pres">
      <dgm:prSet presAssocID="{AEE1C250-F9B8-4BC8-B49B-42FBDE33DAF4}" presName="connTx" presStyleLbl="sibTrans2D1" presStyleIdx="1" presStyleCnt="3"/>
      <dgm:spPr/>
    </dgm:pt>
    <dgm:pt modelId="{8A20D3EA-493C-4D5C-BEE6-035DCA58B778}" type="pres">
      <dgm:prSet presAssocID="{5FAE3357-49BE-48CF-B918-8891A70B4E2D}" presName="composite" presStyleCnt="0"/>
      <dgm:spPr/>
    </dgm:pt>
    <dgm:pt modelId="{9EBA7BC1-A276-44D4-97B8-19C97463879D}" type="pres">
      <dgm:prSet presAssocID="{5FAE3357-49BE-48CF-B918-8891A70B4E2D}" presName="imagSh" presStyleLbl="bgImgPlace1" presStyleIdx="2" presStyleCnt="4" custScaleX="131804"/>
      <dgm:spPr>
        <a:blipFill rotWithShape="1">
          <a:blip xmlns:r="http://schemas.openxmlformats.org/officeDocument/2006/relationships" r:embed="rId3"/>
          <a:srcRect/>
          <a:stretch>
            <a:fillRect l="-3000" r="-3000"/>
          </a:stretch>
        </a:blipFill>
      </dgm:spPr>
    </dgm:pt>
    <dgm:pt modelId="{4D3F38D8-29B9-45CE-9697-B2C9A4B37E37}" type="pres">
      <dgm:prSet presAssocID="{5FAE3357-49BE-48CF-B918-8891A70B4E2D}" presName="txNode" presStyleLbl="node1" presStyleIdx="2" presStyleCnt="4" custScaleX="187343" custScaleY="73052" custLinFactNeighborY="26417">
        <dgm:presLayoutVars>
          <dgm:bulletEnabled val="1"/>
        </dgm:presLayoutVars>
      </dgm:prSet>
      <dgm:spPr/>
    </dgm:pt>
    <dgm:pt modelId="{5838153C-4B5F-4401-8A0C-CC5FD86C177F}" type="pres">
      <dgm:prSet presAssocID="{358A34A8-4835-4825-9197-A1B1B14DAE01}" presName="sibTrans" presStyleLbl="sibTrans2D1" presStyleIdx="2" presStyleCnt="3"/>
      <dgm:spPr/>
    </dgm:pt>
    <dgm:pt modelId="{4700E3E9-2A9E-4C4F-883A-8BF747F1404A}" type="pres">
      <dgm:prSet presAssocID="{358A34A8-4835-4825-9197-A1B1B14DAE01}" presName="connTx" presStyleLbl="sibTrans2D1" presStyleIdx="2" presStyleCnt="3"/>
      <dgm:spPr/>
    </dgm:pt>
    <dgm:pt modelId="{E9129158-55AE-4870-9003-ED4455439DCB}" type="pres">
      <dgm:prSet presAssocID="{6167BD42-4894-4CB5-B4D9-5C9BE5EC4253}" presName="composite" presStyleCnt="0"/>
      <dgm:spPr/>
    </dgm:pt>
    <dgm:pt modelId="{4CB376DD-65FD-40C5-B732-C7C0C58E6560}" type="pres">
      <dgm:prSet presAssocID="{6167BD42-4894-4CB5-B4D9-5C9BE5EC4253}" presName="imagSh" presStyleLbl="b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</dgm:spPr>
    </dgm:pt>
    <dgm:pt modelId="{1D86558E-9E6D-4893-BEC2-5FEA80EA0685}" type="pres">
      <dgm:prSet presAssocID="{6167BD42-4894-4CB5-B4D9-5C9BE5EC4253}" presName="txNode" presStyleLbl="node1" presStyleIdx="3" presStyleCnt="4" custScaleY="68025" custLinFactNeighborY="33530">
        <dgm:presLayoutVars>
          <dgm:bulletEnabled val="1"/>
        </dgm:presLayoutVars>
      </dgm:prSet>
      <dgm:spPr/>
    </dgm:pt>
  </dgm:ptLst>
  <dgm:cxnLst>
    <dgm:cxn modelId="{CDCE3004-5879-4371-817D-E498D7419922}" srcId="{5FAE3357-49BE-48CF-B918-8891A70B4E2D}" destId="{ED52C7D6-1B7B-4F3C-AEEB-F89ECE70F86E}" srcOrd="0" destOrd="0" parTransId="{B8A4F84A-48A4-4654-98A2-8D38DCA1353D}" sibTransId="{8B350D33-402F-42E3-9A6A-B38E4B8550C6}"/>
    <dgm:cxn modelId="{3A790305-A6AF-44C6-AD71-3B7E27F5A5B1}" srcId="{5DFFF225-BA38-486D-876F-DAEC825F3C48}" destId="{6167BD42-4894-4CB5-B4D9-5C9BE5EC4253}" srcOrd="3" destOrd="0" parTransId="{1C3CD558-B9A8-4606-BB1E-483081032C66}" sibTransId="{96FB2C3C-76A2-4FBC-922A-2607D60C3363}"/>
    <dgm:cxn modelId="{47261806-74FE-4758-AC34-C09A9FCB5723}" type="presOf" srcId="{78E3D390-A2CA-4E22-A650-89B0F57BEA82}" destId="{4D17496C-CA45-41F3-909C-2B489ED18EC5}" srcOrd="0" destOrd="0" presId="urn:microsoft.com/office/officeart/2005/8/layout/hProcess10"/>
    <dgm:cxn modelId="{80EEA507-6AE4-4C3B-AC2E-C52CD0767045}" type="presOf" srcId="{C020ADF6-FCDF-48FA-B42A-F59ED07071D8}" destId="{7CDDC5C2-86DC-4196-B9C9-6C1887FC6177}" srcOrd="0" destOrd="2" presId="urn:microsoft.com/office/officeart/2005/8/layout/hProcess10"/>
    <dgm:cxn modelId="{9440730F-186C-4BB6-BC6A-B3F925E0C7D6}" type="presOf" srcId="{B229E073-6E9A-48E6-9FFB-E67C317C542A}" destId="{9A90E749-72E7-443C-8138-CF6E3D20B8B8}" srcOrd="0" destOrd="0" presId="urn:microsoft.com/office/officeart/2005/8/layout/hProcess10"/>
    <dgm:cxn modelId="{A4F8BA21-DF7C-4CF1-A9D6-DF1D6C3D4E64}" type="presOf" srcId="{ED52C7D6-1B7B-4F3C-AEEB-F89ECE70F86E}" destId="{4D3F38D8-29B9-45CE-9697-B2C9A4B37E37}" srcOrd="0" destOrd="1" presId="urn:microsoft.com/office/officeart/2005/8/layout/hProcess10"/>
    <dgm:cxn modelId="{323EF923-7CA3-44ED-BD78-B4B6EF108651}" srcId="{B229E073-6E9A-48E6-9FFB-E67C317C542A}" destId="{F4F3C01D-53A7-4D11-ACF2-790B2108569B}" srcOrd="0" destOrd="0" parTransId="{0C886D4B-EB95-4183-9346-630C2A6088D9}" sibTransId="{02541825-DFD6-44DA-A401-B96BD2E91980}"/>
    <dgm:cxn modelId="{11F66238-D452-4A91-AB30-F2DB9A862FC1}" type="presOf" srcId="{AEA61A3B-4C93-41ED-87E9-E50FDBCC3417}" destId="{9A90E749-72E7-443C-8138-CF6E3D20B8B8}" srcOrd="0" destOrd="2" presId="urn:microsoft.com/office/officeart/2005/8/layout/hProcess10"/>
    <dgm:cxn modelId="{9AB51439-7F54-4FB2-B030-9620766DCE91}" type="presOf" srcId="{5248585C-0ABB-449E-A9D4-A24E2C74FDAD}" destId="{7CDDC5C2-86DC-4196-B9C9-6C1887FC6177}" srcOrd="0" destOrd="0" presId="urn:microsoft.com/office/officeart/2005/8/layout/hProcess10"/>
    <dgm:cxn modelId="{45AE3B40-4F75-4F51-A721-6BB32491E1AB}" type="presOf" srcId="{F80DBB6B-8F8C-4EB9-A8E3-5AD9E9B26ACA}" destId="{1D86558E-9E6D-4893-BEC2-5FEA80EA0685}" srcOrd="0" destOrd="1" presId="urn:microsoft.com/office/officeart/2005/8/layout/hProcess10"/>
    <dgm:cxn modelId="{B2178C60-A3A9-4910-A9B8-897F2A90B1E7}" type="presOf" srcId="{AEE1C250-F9B8-4BC8-B49B-42FBDE33DAF4}" destId="{CD528F72-5286-4667-A585-55DD71B5E957}" srcOrd="1" destOrd="0" presId="urn:microsoft.com/office/officeart/2005/8/layout/hProcess10"/>
    <dgm:cxn modelId="{8E226748-0AD8-488D-9E88-5E0A775D3251}" type="presOf" srcId="{768AF5B1-2115-485D-B0F8-FFB7E571BB3C}" destId="{1D86558E-9E6D-4893-BEC2-5FEA80EA0685}" srcOrd="0" destOrd="2" presId="urn:microsoft.com/office/officeart/2005/8/layout/hProcess10"/>
    <dgm:cxn modelId="{2E25456B-06F0-4B5D-959D-C631A81D557D}" type="presOf" srcId="{358A34A8-4835-4825-9197-A1B1B14DAE01}" destId="{5838153C-4B5F-4401-8A0C-CC5FD86C177F}" srcOrd="0" destOrd="0" presId="urn:microsoft.com/office/officeart/2005/8/layout/hProcess10"/>
    <dgm:cxn modelId="{3527826D-84B8-4A98-8E9B-B9FF894EF317}" type="presOf" srcId="{F4F3C01D-53A7-4D11-ACF2-790B2108569B}" destId="{9A90E749-72E7-443C-8138-CF6E3D20B8B8}" srcOrd="0" destOrd="1" presId="urn:microsoft.com/office/officeart/2005/8/layout/hProcess10"/>
    <dgm:cxn modelId="{76A00983-24CD-4083-B4EA-ECAC4227941A}" type="presOf" srcId="{F26207EF-1D13-4B56-8F10-B4684DB00399}" destId="{4D3F38D8-29B9-45CE-9697-B2C9A4B37E37}" srcOrd="0" destOrd="2" presId="urn:microsoft.com/office/officeart/2005/8/layout/hProcess10"/>
    <dgm:cxn modelId="{2733D18A-B8CB-4E63-B0FD-1C2A9F798C0F}" type="presOf" srcId="{78E3D390-A2CA-4E22-A650-89B0F57BEA82}" destId="{0A4F0647-A29C-404A-8975-CBD8BB5074CB}" srcOrd="1" destOrd="0" presId="urn:microsoft.com/office/officeart/2005/8/layout/hProcess10"/>
    <dgm:cxn modelId="{4666849C-D8F2-40CB-A7E7-38A1E5CF6584}" srcId="{5248585C-0ABB-449E-A9D4-A24E2C74FDAD}" destId="{C020ADF6-FCDF-48FA-B42A-F59ED07071D8}" srcOrd="1" destOrd="0" parTransId="{456D07D6-62C9-410E-9BD6-8C46D892E524}" sibTransId="{707B23BF-895E-42D8-B2E6-BF6AD0DEB12B}"/>
    <dgm:cxn modelId="{9DFCA9A5-F892-472A-961E-403CBC206464}" srcId="{5DFFF225-BA38-486D-876F-DAEC825F3C48}" destId="{5FAE3357-49BE-48CF-B918-8891A70B4E2D}" srcOrd="2" destOrd="0" parTransId="{89B8CCD5-5405-46C6-A905-4AE1C020A875}" sibTransId="{358A34A8-4835-4825-9197-A1B1B14DAE01}"/>
    <dgm:cxn modelId="{CBE110A7-5B5D-4054-BBA5-EE31A4738CA4}" srcId="{5FAE3357-49BE-48CF-B918-8891A70B4E2D}" destId="{F26207EF-1D13-4B56-8F10-B4684DB00399}" srcOrd="1" destOrd="0" parTransId="{FA8C1796-0FB9-4839-953D-6F8116DC870B}" sibTransId="{A80FBF4B-EA2B-42EB-A890-86E8B376F76C}"/>
    <dgm:cxn modelId="{5130AAA8-27C8-4B96-BB37-62F5EBF66CB0}" type="presOf" srcId="{5DFFF225-BA38-486D-876F-DAEC825F3C48}" destId="{46FCAE87-D2E6-427D-B676-09AC08B55C29}" srcOrd="0" destOrd="0" presId="urn:microsoft.com/office/officeart/2005/8/layout/hProcess10"/>
    <dgm:cxn modelId="{1EBD27AB-5895-4B3B-8C76-629536650BFB}" srcId="{5DFFF225-BA38-486D-876F-DAEC825F3C48}" destId="{B229E073-6E9A-48E6-9FFB-E67C317C542A}" srcOrd="1" destOrd="0" parTransId="{4AF9F1E2-C312-4567-886A-4422252C38E8}" sibTransId="{AEE1C250-F9B8-4BC8-B49B-42FBDE33DAF4}"/>
    <dgm:cxn modelId="{4FDCF2AC-9613-441D-96CA-03F185C585F5}" type="presOf" srcId="{5FAE3357-49BE-48CF-B918-8891A70B4E2D}" destId="{4D3F38D8-29B9-45CE-9697-B2C9A4B37E37}" srcOrd="0" destOrd="0" presId="urn:microsoft.com/office/officeart/2005/8/layout/hProcess10"/>
    <dgm:cxn modelId="{848E84B5-E027-43C2-AAEC-D4656AD28830}" srcId="{5DFFF225-BA38-486D-876F-DAEC825F3C48}" destId="{5248585C-0ABB-449E-A9D4-A24E2C74FDAD}" srcOrd="0" destOrd="0" parTransId="{A717FBA5-4B94-43CE-835B-FA01DC402897}" sibTransId="{78E3D390-A2CA-4E22-A650-89B0F57BEA82}"/>
    <dgm:cxn modelId="{576D93B5-2914-4184-907D-1D0B766C3242}" srcId="{6167BD42-4894-4CB5-B4D9-5C9BE5EC4253}" destId="{F80DBB6B-8F8C-4EB9-A8E3-5AD9E9B26ACA}" srcOrd="0" destOrd="0" parTransId="{B8B00F03-E669-4B8D-B7D5-B9866EE72568}" sibTransId="{9A4FAFA9-3ADB-4FD0-B2C7-EFEB84BA4A3F}"/>
    <dgm:cxn modelId="{1A5827BE-6A98-44CF-8266-D7AA3E9E6A05}" type="presOf" srcId="{358A34A8-4835-4825-9197-A1B1B14DAE01}" destId="{4700E3E9-2A9E-4C4F-883A-8BF747F1404A}" srcOrd="1" destOrd="0" presId="urn:microsoft.com/office/officeart/2005/8/layout/hProcess10"/>
    <dgm:cxn modelId="{AEB9AECB-89A2-4495-8FCB-43F140E834C4}" type="presOf" srcId="{AEE1C250-F9B8-4BC8-B49B-42FBDE33DAF4}" destId="{9900A1AA-948A-43FE-BEE7-2D38F2044F8F}" srcOrd="0" destOrd="0" presId="urn:microsoft.com/office/officeart/2005/8/layout/hProcess10"/>
    <dgm:cxn modelId="{BA6834E7-F911-4A5C-A6BF-73BA58F92653}" srcId="{B229E073-6E9A-48E6-9FFB-E67C317C542A}" destId="{AEA61A3B-4C93-41ED-87E9-E50FDBCC3417}" srcOrd="1" destOrd="0" parTransId="{0DB94358-1999-4D8E-B311-DF8390FF134E}" sibTransId="{FF188E74-EDC8-4547-ABC8-9BE878C02D8C}"/>
    <dgm:cxn modelId="{3DB69BF0-9560-488F-A0F3-D2782FD6B8E2}" type="presOf" srcId="{9947F4CF-5DEF-4F20-B407-1EF4DC8F5260}" destId="{7CDDC5C2-86DC-4196-B9C9-6C1887FC6177}" srcOrd="0" destOrd="1" presId="urn:microsoft.com/office/officeart/2005/8/layout/hProcess10"/>
    <dgm:cxn modelId="{56F8A0F3-83B7-4C81-A406-73F2F24A4A6D}" type="presOf" srcId="{6167BD42-4894-4CB5-B4D9-5C9BE5EC4253}" destId="{1D86558E-9E6D-4893-BEC2-5FEA80EA0685}" srcOrd="0" destOrd="0" presId="urn:microsoft.com/office/officeart/2005/8/layout/hProcess10"/>
    <dgm:cxn modelId="{A136F9FD-0DD1-44D0-9D8D-FC00F36AAE32}" srcId="{6167BD42-4894-4CB5-B4D9-5C9BE5EC4253}" destId="{768AF5B1-2115-485D-B0F8-FFB7E571BB3C}" srcOrd="1" destOrd="0" parTransId="{EF49F1C9-9D0B-4B39-BA91-803368478416}" sibTransId="{24B883BC-236C-4AD7-A2DE-247D4C7ED6CF}"/>
    <dgm:cxn modelId="{793939FF-37B0-46CF-B6AF-50CC535E2127}" srcId="{5248585C-0ABB-449E-A9D4-A24E2C74FDAD}" destId="{9947F4CF-5DEF-4F20-B407-1EF4DC8F5260}" srcOrd="0" destOrd="0" parTransId="{271F79FB-CD32-49A0-8691-6978FB5EB19E}" sibTransId="{D3903958-5947-4F8E-A954-27B3E70655DF}"/>
    <dgm:cxn modelId="{DF479152-1DE4-4DE0-85EA-2A6418D04842}" type="presParOf" srcId="{46FCAE87-D2E6-427D-B676-09AC08B55C29}" destId="{192AF35E-DD2A-4D07-9C76-34FD3A8C2609}" srcOrd="0" destOrd="0" presId="urn:microsoft.com/office/officeart/2005/8/layout/hProcess10"/>
    <dgm:cxn modelId="{6FAF289E-9045-4FEA-BC76-D3E180188C97}" type="presParOf" srcId="{192AF35E-DD2A-4D07-9C76-34FD3A8C2609}" destId="{A2AE9ECC-D711-4B26-BC75-A0FE29E1FCCC}" srcOrd="0" destOrd="0" presId="urn:microsoft.com/office/officeart/2005/8/layout/hProcess10"/>
    <dgm:cxn modelId="{5B6214F1-2B82-40F2-938C-44BE93411D41}" type="presParOf" srcId="{192AF35E-DD2A-4D07-9C76-34FD3A8C2609}" destId="{7CDDC5C2-86DC-4196-B9C9-6C1887FC6177}" srcOrd="1" destOrd="0" presId="urn:microsoft.com/office/officeart/2005/8/layout/hProcess10"/>
    <dgm:cxn modelId="{72B6F836-AB02-4578-8BAC-EBC7C0B741FA}" type="presParOf" srcId="{46FCAE87-D2E6-427D-B676-09AC08B55C29}" destId="{4D17496C-CA45-41F3-909C-2B489ED18EC5}" srcOrd="1" destOrd="0" presId="urn:microsoft.com/office/officeart/2005/8/layout/hProcess10"/>
    <dgm:cxn modelId="{C1656DE9-AF04-4263-831C-79CF5CDA84CE}" type="presParOf" srcId="{4D17496C-CA45-41F3-909C-2B489ED18EC5}" destId="{0A4F0647-A29C-404A-8975-CBD8BB5074CB}" srcOrd="0" destOrd="0" presId="urn:microsoft.com/office/officeart/2005/8/layout/hProcess10"/>
    <dgm:cxn modelId="{2024F8D3-F448-4F20-AA55-4B7BAEEDAF9D}" type="presParOf" srcId="{46FCAE87-D2E6-427D-B676-09AC08B55C29}" destId="{769318B0-5555-4721-AD7F-1F2F567E757D}" srcOrd="2" destOrd="0" presId="urn:microsoft.com/office/officeart/2005/8/layout/hProcess10"/>
    <dgm:cxn modelId="{84181CB7-A89D-40A6-BFF4-E9F787A2B5CD}" type="presParOf" srcId="{769318B0-5555-4721-AD7F-1F2F567E757D}" destId="{9AD12B9E-369B-494B-AC9F-12987447572E}" srcOrd="0" destOrd="0" presId="urn:microsoft.com/office/officeart/2005/8/layout/hProcess10"/>
    <dgm:cxn modelId="{2D114F30-6386-46EA-9F2A-AFCA552C1F52}" type="presParOf" srcId="{769318B0-5555-4721-AD7F-1F2F567E757D}" destId="{9A90E749-72E7-443C-8138-CF6E3D20B8B8}" srcOrd="1" destOrd="0" presId="urn:microsoft.com/office/officeart/2005/8/layout/hProcess10"/>
    <dgm:cxn modelId="{6929BBBA-448F-46C6-876D-AC6137F64B17}" type="presParOf" srcId="{46FCAE87-D2E6-427D-B676-09AC08B55C29}" destId="{9900A1AA-948A-43FE-BEE7-2D38F2044F8F}" srcOrd="3" destOrd="0" presId="urn:microsoft.com/office/officeart/2005/8/layout/hProcess10"/>
    <dgm:cxn modelId="{8FC824FB-5763-4730-B3ED-FB4C162D6ADA}" type="presParOf" srcId="{9900A1AA-948A-43FE-BEE7-2D38F2044F8F}" destId="{CD528F72-5286-4667-A585-55DD71B5E957}" srcOrd="0" destOrd="0" presId="urn:microsoft.com/office/officeart/2005/8/layout/hProcess10"/>
    <dgm:cxn modelId="{B8E1DC04-B2AB-4FBB-A412-38E2BD1CB2AE}" type="presParOf" srcId="{46FCAE87-D2E6-427D-B676-09AC08B55C29}" destId="{8A20D3EA-493C-4D5C-BEE6-035DCA58B778}" srcOrd="4" destOrd="0" presId="urn:microsoft.com/office/officeart/2005/8/layout/hProcess10"/>
    <dgm:cxn modelId="{0D0E6F8F-FE01-46C6-9B69-825EECE037B8}" type="presParOf" srcId="{8A20D3EA-493C-4D5C-BEE6-035DCA58B778}" destId="{9EBA7BC1-A276-44D4-97B8-19C97463879D}" srcOrd="0" destOrd="0" presId="urn:microsoft.com/office/officeart/2005/8/layout/hProcess10"/>
    <dgm:cxn modelId="{5F846820-A90E-46CA-8171-E2C239ADAB47}" type="presParOf" srcId="{8A20D3EA-493C-4D5C-BEE6-035DCA58B778}" destId="{4D3F38D8-29B9-45CE-9697-B2C9A4B37E37}" srcOrd="1" destOrd="0" presId="urn:microsoft.com/office/officeart/2005/8/layout/hProcess10"/>
    <dgm:cxn modelId="{4874CAE0-2750-4C4C-A4BB-D25CF97326E1}" type="presParOf" srcId="{46FCAE87-D2E6-427D-B676-09AC08B55C29}" destId="{5838153C-4B5F-4401-8A0C-CC5FD86C177F}" srcOrd="5" destOrd="0" presId="urn:microsoft.com/office/officeart/2005/8/layout/hProcess10"/>
    <dgm:cxn modelId="{0F8F23B4-08F0-43BD-99C2-4C77D80EC391}" type="presParOf" srcId="{5838153C-4B5F-4401-8A0C-CC5FD86C177F}" destId="{4700E3E9-2A9E-4C4F-883A-8BF747F1404A}" srcOrd="0" destOrd="0" presId="urn:microsoft.com/office/officeart/2005/8/layout/hProcess10"/>
    <dgm:cxn modelId="{54E602F7-5DEA-45E8-97B6-D494EB8CF44E}" type="presParOf" srcId="{46FCAE87-D2E6-427D-B676-09AC08B55C29}" destId="{E9129158-55AE-4870-9003-ED4455439DCB}" srcOrd="6" destOrd="0" presId="urn:microsoft.com/office/officeart/2005/8/layout/hProcess10"/>
    <dgm:cxn modelId="{6E15FDA0-561A-44A6-9F15-1E3259AD5A08}" type="presParOf" srcId="{E9129158-55AE-4870-9003-ED4455439DCB}" destId="{4CB376DD-65FD-40C5-B732-C7C0C58E6560}" srcOrd="0" destOrd="0" presId="urn:microsoft.com/office/officeart/2005/8/layout/hProcess10"/>
    <dgm:cxn modelId="{8D69EE3B-117D-481E-B4D9-DEDE43BCBB88}" type="presParOf" srcId="{E9129158-55AE-4870-9003-ED4455439DCB}" destId="{1D86558E-9E6D-4893-BEC2-5FEA80EA0685}" srcOrd="1" destOrd="0" presId="urn:microsoft.com/office/officeart/2005/8/layout/hProcess10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FFF225-BA38-486D-876F-DAEC825F3C48}" type="doc">
      <dgm:prSet loTypeId="urn:microsoft.com/office/officeart/2005/8/layout/hProcess10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248585C-0ABB-449E-A9D4-A24E2C74FDAD}">
      <dgm:prSet phldrT="[Текст]" custT="1"/>
      <dgm:spPr/>
      <dgm:t>
        <a:bodyPr/>
        <a:lstStyle/>
        <a:p>
          <a:r>
            <a:rPr lang="en-US" sz="1500" dirty="0"/>
            <a:t>Observed</a:t>
          </a:r>
        </a:p>
        <a:p>
          <a:r>
            <a:rPr lang="en-US" sz="1500" dirty="0"/>
            <a:t>spectra</a:t>
          </a:r>
          <a:endParaRPr lang="ru-RU" sz="1500" dirty="0"/>
        </a:p>
      </dgm:t>
    </dgm:pt>
    <dgm:pt modelId="{A717FBA5-4B94-43CE-835B-FA01DC402897}" type="parTrans" cxnId="{848E84B5-E027-43C2-AAEC-D4656AD28830}">
      <dgm:prSet/>
      <dgm:spPr/>
      <dgm:t>
        <a:bodyPr/>
        <a:lstStyle/>
        <a:p>
          <a:endParaRPr lang="ru-RU"/>
        </a:p>
      </dgm:t>
    </dgm:pt>
    <dgm:pt modelId="{78E3D390-A2CA-4E22-A650-89B0F57BEA82}" type="sibTrans" cxnId="{848E84B5-E027-43C2-AAEC-D4656AD28830}">
      <dgm:prSet/>
      <dgm:spPr/>
      <dgm:t>
        <a:bodyPr/>
        <a:lstStyle/>
        <a:p>
          <a:endParaRPr lang="ru-RU"/>
        </a:p>
      </dgm:t>
    </dgm:pt>
    <dgm:pt modelId="{B229E073-6E9A-48E6-9FFB-E67C317C542A}">
      <dgm:prSet phldrT="[Текст]" custT="1"/>
      <dgm:spPr/>
      <dgm:t>
        <a:bodyPr/>
        <a:lstStyle/>
        <a:p>
          <a:r>
            <a:rPr lang="en-US" sz="1500" dirty="0"/>
            <a:t>Flavor ratios (at the detector and at the source, taking into account neutrino oscillations)</a:t>
          </a:r>
          <a:endParaRPr lang="ru-RU" sz="1500" dirty="0"/>
        </a:p>
      </dgm:t>
    </dgm:pt>
    <dgm:pt modelId="{4AF9F1E2-C312-4567-886A-4422252C38E8}" type="parTrans" cxnId="{1EBD27AB-5895-4B3B-8C76-629536650BFB}">
      <dgm:prSet/>
      <dgm:spPr/>
      <dgm:t>
        <a:bodyPr/>
        <a:lstStyle/>
        <a:p>
          <a:endParaRPr lang="ru-RU"/>
        </a:p>
      </dgm:t>
    </dgm:pt>
    <dgm:pt modelId="{AEE1C250-F9B8-4BC8-B49B-42FBDE33DAF4}" type="sibTrans" cxnId="{1EBD27AB-5895-4B3B-8C76-629536650BFB}">
      <dgm:prSet/>
      <dgm:spPr/>
      <dgm:t>
        <a:bodyPr/>
        <a:lstStyle/>
        <a:p>
          <a:endParaRPr lang="ru-RU"/>
        </a:p>
      </dgm:t>
    </dgm:pt>
    <dgm:pt modelId="{6167BD42-4894-4CB5-B4D9-5C9BE5EC4253}">
      <dgm:prSet phldrT="[Текст]" custT="1"/>
      <dgm:spPr/>
      <dgm:t>
        <a:bodyPr/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/>
              <a:ea typeface="+mn-ea"/>
              <a:cs typeface="+mn-cs"/>
            </a:rPr>
            <a:t>The class of the sources</a:t>
          </a:r>
          <a:endParaRPr lang="ru-RU" sz="1500" kern="1200" dirty="0">
            <a:latin typeface="Arial"/>
            <a:ea typeface="+mn-ea"/>
            <a:cs typeface="+mn-cs"/>
          </a:endParaRPr>
        </a:p>
      </dgm:t>
    </dgm:pt>
    <dgm:pt modelId="{1C3CD558-B9A8-4606-BB1E-483081032C66}" type="parTrans" cxnId="{3A790305-A6AF-44C6-AD71-3B7E27F5A5B1}">
      <dgm:prSet/>
      <dgm:spPr/>
      <dgm:t>
        <a:bodyPr/>
        <a:lstStyle/>
        <a:p>
          <a:endParaRPr lang="ru-RU"/>
        </a:p>
      </dgm:t>
    </dgm:pt>
    <dgm:pt modelId="{96FB2C3C-76A2-4FBC-922A-2607D60C3363}" type="sibTrans" cxnId="{3A790305-A6AF-44C6-AD71-3B7E27F5A5B1}">
      <dgm:prSet/>
      <dgm:spPr/>
      <dgm:t>
        <a:bodyPr/>
        <a:lstStyle/>
        <a:p>
          <a:endParaRPr lang="ru-RU"/>
        </a:p>
      </dgm:t>
    </dgm:pt>
    <dgm:pt modelId="{5FAE3357-49BE-48CF-B918-8891A70B4E2D}">
      <dgm:prSet custT="1"/>
      <dgm:spPr/>
      <dgm:t>
        <a:bodyPr/>
        <a:lstStyle/>
        <a:p>
          <a:r>
            <a:rPr lang="en-US" sz="1500" kern="1200" dirty="0">
              <a:latin typeface="Arial"/>
              <a:ea typeface="+mn-ea"/>
              <a:cs typeface="+mn-cs"/>
            </a:rPr>
            <a:t>Physical conditions at the sources</a:t>
          </a:r>
          <a:endParaRPr lang="ru-RU" sz="1500" kern="1200" dirty="0">
            <a:latin typeface="Arial"/>
            <a:ea typeface="+mn-ea"/>
            <a:cs typeface="+mn-cs"/>
          </a:endParaRPr>
        </a:p>
      </dgm:t>
    </dgm:pt>
    <dgm:pt modelId="{89B8CCD5-5405-46C6-A905-4AE1C020A875}" type="parTrans" cxnId="{9DFCA9A5-F892-472A-961E-403CBC206464}">
      <dgm:prSet/>
      <dgm:spPr/>
      <dgm:t>
        <a:bodyPr/>
        <a:lstStyle/>
        <a:p>
          <a:endParaRPr lang="ru-RU"/>
        </a:p>
      </dgm:t>
    </dgm:pt>
    <dgm:pt modelId="{358A34A8-4835-4825-9197-A1B1B14DAE01}" type="sibTrans" cxnId="{9DFCA9A5-F892-472A-961E-403CBC206464}">
      <dgm:prSet/>
      <dgm:spPr/>
      <dgm:t>
        <a:bodyPr/>
        <a:lstStyle/>
        <a:p>
          <a:endParaRPr lang="ru-RU"/>
        </a:p>
      </dgm:t>
    </dgm:pt>
    <dgm:pt modelId="{46FCAE87-D2E6-427D-B676-09AC08B55C29}" type="pres">
      <dgm:prSet presAssocID="{5DFFF225-BA38-486D-876F-DAEC825F3C48}" presName="Name0" presStyleCnt="0">
        <dgm:presLayoutVars>
          <dgm:dir/>
          <dgm:resizeHandles val="exact"/>
        </dgm:presLayoutVars>
      </dgm:prSet>
      <dgm:spPr/>
    </dgm:pt>
    <dgm:pt modelId="{192AF35E-DD2A-4D07-9C76-34FD3A8C2609}" type="pres">
      <dgm:prSet presAssocID="{5248585C-0ABB-449E-A9D4-A24E2C74FDAD}" presName="composite" presStyleCnt="0"/>
      <dgm:spPr/>
    </dgm:pt>
    <dgm:pt modelId="{A2AE9ECC-D711-4B26-BC75-A0FE29E1FCCC}" type="pres">
      <dgm:prSet presAssocID="{5248585C-0ABB-449E-A9D4-A24E2C74FDAD}" presName="imagSh" presStyleLbl="bgImgPlace1" presStyleIdx="0" presStyleCnt="4" custScaleX="123744" custScaleY="7996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CDDC5C2-86DC-4196-B9C9-6C1887FC6177}" type="pres">
      <dgm:prSet presAssocID="{5248585C-0ABB-449E-A9D4-A24E2C74FDAD}" presName="txNode" presStyleLbl="node1" presStyleIdx="0" presStyleCnt="4" custScaleX="111721" custScaleY="39304" custLinFactNeighborY="33530">
        <dgm:presLayoutVars>
          <dgm:bulletEnabled val="1"/>
        </dgm:presLayoutVars>
      </dgm:prSet>
      <dgm:spPr/>
    </dgm:pt>
    <dgm:pt modelId="{4D17496C-CA45-41F3-909C-2B489ED18EC5}" type="pres">
      <dgm:prSet presAssocID="{78E3D390-A2CA-4E22-A650-89B0F57BEA82}" presName="sibTrans" presStyleLbl="sibTrans2D1" presStyleIdx="0" presStyleCnt="3"/>
      <dgm:spPr/>
    </dgm:pt>
    <dgm:pt modelId="{0A4F0647-A29C-404A-8975-CBD8BB5074CB}" type="pres">
      <dgm:prSet presAssocID="{78E3D390-A2CA-4E22-A650-89B0F57BEA82}" presName="connTx" presStyleLbl="sibTrans2D1" presStyleIdx="0" presStyleCnt="3"/>
      <dgm:spPr/>
    </dgm:pt>
    <dgm:pt modelId="{769318B0-5555-4721-AD7F-1F2F567E757D}" type="pres">
      <dgm:prSet presAssocID="{B229E073-6E9A-48E6-9FFB-E67C317C542A}" presName="composite" presStyleCnt="0"/>
      <dgm:spPr/>
    </dgm:pt>
    <dgm:pt modelId="{9AD12B9E-369B-494B-AC9F-12987447572E}" type="pres">
      <dgm:prSet presAssocID="{B229E073-6E9A-48E6-9FFB-E67C317C542A}" presName="imagSh" presStyleLbl="bgImgPlace1" presStyleIdx="1" presStyleCnt="4" custScaleX="140219" custScaleY="91224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9A90E749-72E7-443C-8138-CF6E3D20B8B8}" type="pres">
      <dgm:prSet presAssocID="{B229E073-6E9A-48E6-9FFB-E67C317C542A}" presName="txNode" presStyleLbl="node1" presStyleIdx="1" presStyleCnt="4" custScaleX="144612" custScaleY="71714" custLinFactNeighborY="39189">
        <dgm:presLayoutVars>
          <dgm:bulletEnabled val="1"/>
        </dgm:presLayoutVars>
      </dgm:prSet>
      <dgm:spPr/>
    </dgm:pt>
    <dgm:pt modelId="{9900A1AA-948A-43FE-BEE7-2D38F2044F8F}" type="pres">
      <dgm:prSet presAssocID="{AEE1C250-F9B8-4BC8-B49B-42FBDE33DAF4}" presName="sibTrans" presStyleLbl="sibTrans2D1" presStyleIdx="1" presStyleCnt="3"/>
      <dgm:spPr/>
    </dgm:pt>
    <dgm:pt modelId="{CD528F72-5286-4667-A585-55DD71B5E957}" type="pres">
      <dgm:prSet presAssocID="{AEE1C250-F9B8-4BC8-B49B-42FBDE33DAF4}" presName="connTx" presStyleLbl="sibTrans2D1" presStyleIdx="1" presStyleCnt="3"/>
      <dgm:spPr/>
    </dgm:pt>
    <dgm:pt modelId="{8A20D3EA-493C-4D5C-BEE6-035DCA58B778}" type="pres">
      <dgm:prSet presAssocID="{5FAE3357-49BE-48CF-B918-8891A70B4E2D}" presName="composite" presStyleCnt="0"/>
      <dgm:spPr/>
    </dgm:pt>
    <dgm:pt modelId="{9EBA7BC1-A276-44D4-97B8-19C97463879D}" type="pres">
      <dgm:prSet presAssocID="{5FAE3357-49BE-48CF-B918-8891A70B4E2D}" presName="imagSh" presStyleLbl="bgImgPlace1" presStyleIdx="2" presStyleCnt="4" custScaleX="131804"/>
      <dgm:spPr>
        <a:blipFill rotWithShape="1">
          <a:blip xmlns:r="http://schemas.openxmlformats.org/officeDocument/2006/relationships" r:embed="rId3"/>
          <a:srcRect/>
          <a:stretch>
            <a:fillRect l="-3000" r="-3000"/>
          </a:stretch>
        </a:blipFill>
      </dgm:spPr>
    </dgm:pt>
    <dgm:pt modelId="{4D3F38D8-29B9-45CE-9697-B2C9A4B37E37}" type="pres">
      <dgm:prSet presAssocID="{5FAE3357-49BE-48CF-B918-8891A70B4E2D}" presName="txNode" presStyleLbl="node1" presStyleIdx="2" presStyleCnt="4" custScaleX="187343" custScaleY="44713" custLinFactNeighborY="34568">
        <dgm:presLayoutVars>
          <dgm:bulletEnabled val="1"/>
        </dgm:presLayoutVars>
      </dgm:prSet>
      <dgm:spPr/>
    </dgm:pt>
    <dgm:pt modelId="{5838153C-4B5F-4401-8A0C-CC5FD86C177F}" type="pres">
      <dgm:prSet presAssocID="{358A34A8-4835-4825-9197-A1B1B14DAE01}" presName="sibTrans" presStyleLbl="sibTrans2D1" presStyleIdx="2" presStyleCnt="3"/>
      <dgm:spPr/>
    </dgm:pt>
    <dgm:pt modelId="{4700E3E9-2A9E-4C4F-883A-8BF747F1404A}" type="pres">
      <dgm:prSet presAssocID="{358A34A8-4835-4825-9197-A1B1B14DAE01}" presName="connTx" presStyleLbl="sibTrans2D1" presStyleIdx="2" presStyleCnt="3"/>
      <dgm:spPr/>
    </dgm:pt>
    <dgm:pt modelId="{E9129158-55AE-4870-9003-ED4455439DCB}" type="pres">
      <dgm:prSet presAssocID="{6167BD42-4894-4CB5-B4D9-5C9BE5EC4253}" presName="composite" presStyleCnt="0"/>
      <dgm:spPr/>
    </dgm:pt>
    <dgm:pt modelId="{4CB376DD-65FD-40C5-B732-C7C0C58E6560}" type="pres">
      <dgm:prSet presAssocID="{6167BD42-4894-4CB5-B4D9-5C9BE5EC4253}" presName="imagSh" presStyleLbl="b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</dgm:spPr>
    </dgm:pt>
    <dgm:pt modelId="{1D86558E-9E6D-4893-BEC2-5FEA80EA0685}" type="pres">
      <dgm:prSet presAssocID="{6167BD42-4894-4CB5-B4D9-5C9BE5EC4253}" presName="txNode" presStyleLbl="node1" presStyleIdx="3" presStyleCnt="4" custScaleY="29286" custLinFactNeighborY="33530">
        <dgm:presLayoutVars>
          <dgm:bulletEnabled val="1"/>
        </dgm:presLayoutVars>
      </dgm:prSet>
      <dgm:spPr/>
    </dgm:pt>
  </dgm:ptLst>
  <dgm:cxnLst>
    <dgm:cxn modelId="{3A790305-A6AF-44C6-AD71-3B7E27F5A5B1}" srcId="{5DFFF225-BA38-486D-876F-DAEC825F3C48}" destId="{6167BD42-4894-4CB5-B4D9-5C9BE5EC4253}" srcOrd="3" destOrd="0" parTransId="{1C3CD558-B9A8-4606-BB1E-483081032C66}" sibTransId="{96FB2C3C-76A2-4FBC-922A-2607D60C3363}"/>
    <dgm:cxn modelId="{47261806-74FE-4758-AC34-C09A9FCB5723}" type="presOf" srcId="{78E3D390-A2CA-4E22-A650-89B0F57BEA82}" destId="{4D17496C-CA45-41F3-909C-2B489ED18EC5}" srcOrd="0" destOrd="0" presId="urn:microsoft.com/office/officeart/2005/8/layout/hProcess10"/>
    <dgm:cxn modelId="{9440730F-186C-4BB6-BC6A-B3F925E0C7D6}" type="presOf" srcId="{B229E073-6E9A-48E6-9FFB-E67C317C542A}" destId="{9A90E749-72E7-443C-8138-CF6E3D20B8B8}" srcOrd="0" destOrd="0" presId="urn:microsoft.com/office/officeart/2005/8/layout/hProcess10"/>
    <dgm:cxn modelId="{9AB51439-7F54-4FB2-B030-9620766DCE91}" type="presOf" srcId="{5248585C-0ABB-449E-A9D4-A24E2C74FDAD}" destId="{7CDDC5C2-86DC-4196-B9C9-6C1887FC6177}" srcOrd="0" destOrd="0" presId="urn:microsoft.com/office/officeart/2005/8/layout/hProcess10"/>
    <dgm:cxn modelId="{B2178C60-A3A9-4910-A9B8-897F2A90B1E7}" type="presOf" srcId="{AEE1C250-F9B8-4BC8-B49B-42FBDE33DAF4}" destId="{CD528F72-5286-4667-A585-55DD71B5E957}" srcOrd="1" destOrd="0" presId="urn:microsoft.com/office/officeart/2005/8/layout/hProcess10"/>
    <dgm:cxn modelId="{2E25456B-06F0-4B5D-959D-C631A81D557D}" type="presOf" srcId="{358A34A8-4835-4825-9197-A1B1B14DAE01}" destId="{5838153C-4B5F-4401-8A0C-CC5FD86C177F}" srcOrd="0" destOrd="0" presId="urn:microsoft.com/office/officeart/2005/8/layout/hProcess10"/>
    <dgm:cxn modelId="{2733D18A-B8CB-4E63-B0FD-1C2A9F798C0F}" type="presOf" srcId="{78E3D390-A2CA-4E22-A650-89B0F57BEA82}" destId="{0A4F0647-A29C-404A-8975-CBD8BB5074CB}" srcOrd="1" destOrd="0" presId="urn:microsoft.com/office/officeart/2005/8/layout/hProcess10"/>
    <dgm:cxn modelId="{9DFCA9A5-F892-472A-961E-403CBC206464}" srcId="{5DFFF225-BA38-486D-876F-DAEC825F3C48}" destId="{5FAE3357-49BE-48CF-B918-8891A70B4E2D}" srcOrd="2" destOrd="0" parTransId="{89B8CCD5-5405-46C6-A905-4AE1C020A875}" sibTransId="{358A34A8-4835-4825-9197-A1B1B14DAE01}"/>
    <dgm:cxn modelId="{5130AAA8-27C8-4B96-BB37-62F5EBF66CB0}" type="presOf" srcId="{5DFFF225-BA38-486D-876F-DAEC825F3C48}" destId="{46FCAE87-D2E6-427D-B676-09AC08B55C29}" srcOrd="0" destOrd="0" presId="urn:microsoft.com/office/officeart/2005/8/layout/hProcess10"/>
    <dgm:cxn modelId="{1EBD27AB-5895-4B3B-8C76-629536650BFB}" srcId="{5DFFF225-BA38-486D-876F-DAEC825F3C48}" destId="{B229E073-6E9A-48E6-9FFB-E67C317C542A}" srcOrd="1" destOrd="0" parTransId="{4AF9F1E2-C312-4567-886A-4422252C38E8}" sibTransId="{AEE1C250-F9B8-4BC8-B49B-42FBDE33DAF4}"/>
    <dgm:cxn modelId="{4FDCF2AC-9613-441D-96CA-03F185C585F5}" type="presOf" srcId="{5FAE3357-49BE-48CF-B918-8891A70B4E2D}" destId="{4D3F38D8-29B9-45CE-9697-B2C9A4B37E37}" srcOrd="0" destOrd="0" presId="urn:microsoft.com/office/officeart/2005/8/layout/hProcess10"/>
    <dgm:cxn modelId="{848E84B5-E027-43C2-AAEC-D4656AD28830}" srcId="{5DFFF225-BA38-486D-876F-DAEC825F3C48}" destId="{5248585C-0ABB-449E-A9D4-A24E2C74FDAD}" srcOrd="0" destOrd="0" parTransId="{A717FBA5-4B94-43CE-835B-FA01DC402897}" sibTransId="{78E3D390-A2CA-4E22-A650-89B0F57BEA82}"/>
    <dgm:cxn modelId="{1A5827BE-6A98-44CF-8266-D7AA3E9E6A05}" type="presOf" srcId="{358A34A8-4835-4825-9197-A1B1B14DAE01}" destId="{4700E3E9-2A9E-4C4F-883A-8BF747F1404A}" srcOrd="1" destOrd="0" presId="urn:microsoft.com/office/officeart/2005/8/layout/hProcess10"/>
    <dgm:cxn modelId="{AEB9AECB-89A2-4495-8FCB-43F140E834C4}" type="presOf" srcId="{AEE1C250-F9B8-4BC8-B49B-42FBDE33DAF4}" destId="{9900A1AA-948A-43FE-BEE7-2D38F2044F8F}" srcOrd="0" destOrd="0" presId="urn:microsoft.com/office/officeart/2005/8/layout/hProcess10"/>
    <dgm:cxn modelId="{56F8A0F3-83B7-4C81-A406-73F2F24A4A6D}" type="presOf" srcId="{6167BD42-4894-4CB5-B4D9-5C9BE5EC4253}" destId="{1D86558E-9E6D-4893-BEC2-5FEA80EA0685}" srcOrd="0" destOrd="0" presId="urn:microsoft.com/office/officeart/2005/8/layout/hProcess10"/>
    <dgm:cxn modelId="{DF479152-1DE4-4DE0-85EA-2A6418D04842}" type="presParOf" srcId="{46FCAE87-D2E6-427D-B676-09AC08B55C29}" destId="{192AF35E-DD2A-4D07-9C76-34FD3A8C2609}" srcOrd="0" destOrd="0" presId="urn:microsoft.com/office/officeart/2005/8/layout/hProcess10"/>
    <dgm:cxn modelId="{6FAF289E-9045-4FEA-BC76-D3E180188C97}" type="presParOf" srcId="{192AF35E-DD2A-4D07-9C76-34FD3A8C2609}" destId="{A2AE9ECC-D711-4B26-BC75-A0FE29E1FCCC}" srcOrd="0" destOrd="0" presId="urn:microsoft.com/office/officeart/2005/8/layout/hProcess10"/>
    <dgm:cxn modelId="{5B6214F1-2B82-40F2-938C-44BE93411D41}" type="presParOf" srcId="{192AF35E-DD2A-4D07-9C76-34FD3A8C2609}" destId="{7CDDC5C2-86DC-4196-B9C9-6C1887FC6177}" srcOrd="1" destOrd="0" presId="urn:microsoft.com/office/officeart/2005/8/layout/hProcess10"/>
    <dgm:cxn modelId="{72B6F836-AB02-4578-8BAC-EBC7C0B741FA}" type="presParOf" srcId="{46FCAE87-D2E6-427D-B676-09AC08B55C29}" destId="{4D17496C-CA45-41F3-909C-2B489ED18EC5}" srcOrd="1" destOrd="0" presId="urn:microsoft.com/office/officeart/2005/8/layout/hProcess10"/>
    <dgm:cxn modelId="{C1656DE9-AF04-4263-831C-79CF5CDA84CE}" type="presParOf" srcId="{4D17496C-CA45-41F3-909C-2B489ED18EC5}" destId="{0A4F0647-A29C-404A-8975-CBD8BB5074CB}" srcOrd="0" destOrd="0" presId="urn:microsoft.com/office/officeart/2005/8/layout/hProcess10"/>
    <dgm:cxn modelId="{2024F8D3-F448-4F20-AA55-4B7BAEEDAF9D}" type="presParOf" srcId="{46FCAE87-D2E6-427D-B676-09AC08B55C29}" destId="{769318B0-5555-4721-AD7F-1F2F567E757D}" srcOrd="2" destOrd="0" presId="urn:microsoft.com/office/officeart/2005/8/layout/hProcess10"/>
    <dgm:cxn modelId="{84181CB7-A89D-40A6-BFF4-E9F787A2B5CD}" type="presParOf" srcId="{769318B0-5555-4721-AD7F-1F2F567E757D}" destId="{9AD12B9E-369B-494B-AC9F-12987447572E}" srcOrd="0" destOrd="0" presId="urn:microsoft.com/office/officeart/2005/8/layout/hProcess10"/>
    <dgm:cxn modelId="{2D114F30-6386-46EA-9F2A-AFCA552C1F52}" type="presParOf" srcId="{769318B0-5555-4721-AD7F-1F2F567E757D}" destId="{9A90E749-72E7-443C-8138-CF6E3D20B8B8}" srcOrd="1" destOrd="0" presId="urn:microsoft.com/office/officeart/2005/8/layout/hProcess10"/>
    <dgm:cxn modelId="{6929BBBA-448F-46C6-876D-AC6137F64B17}" type="presParOf" srcId="{46FCAE87-D2E6-427D-B676-09AC08B55C29}" destId="{9900A1AA-948A-43FE-BEE7-2D38F2044F8F}" srcOrd="3" destOrd="0" presId="urn:microsoft.com/office/officeart/2005/8/layout/hProcess10"/>
    <dgm:cxn modelId="{8FC824FB-5763-4730-B3ED-FB4C162D6ADA}" type="presParOf" srcId="{9900A1AA-948A-43FE-BEE7-2D38F2044F8F}" destId="{CD528F72-5286-4667-A585-55DD71B5E957}" srcOrd="0" destOrd="0" presId="urn:microsoft.com/office/officeart/2005/8/layout/hProcess10"/>
    <dgm:cxn modelId="{B8E1DC04-B2AB-4FBB-A412-38E2BD1CB2AE}" type="presParOf" srcId="{46FCAE87-D2E6-427D-B676-09AC08B55C29}" destId="{8A20D3EA-493C-4D5C-BEE6-035DCA58B778}" srcOrd="4" destOrd="0" presId="urn:microsoft.com/office/officeart/2005/8/layout/hProcess10"/>
    <dgm:cxn modelId="{0D0E6F8F-FE01-46C6-9B69-825EECE037B8}" type="presParOf" srcId="{8A20D3EA-493C-4D5C-BEE6-035DCA58B778}" destId="{9EBA7BC1-A276-44D4-97B8-19C97463879D}" srcOrd="0" destOrd="0" presId="urn:microsoft.com/office/officeart/2005/8/layout/hProcess10"/>
    <dgm:cxn modelId="{5F846820-A90E-46CA-8171-E2C239ADAB47}" type="presParOf" srcId="{8A20D3EA-493C-4D5C-BEE6-035DCA58B778}" destId="{4D3F38D8-29B9-45CE-9697-B2C9A4B37E37}" srcOrd="1" destOrd="0" presId="urn:microsoft.com/office/officeart/2005/8/layout/hProcess10"/>
    <dgm:cxn modelId="{4874CAE0-2750-4C4C-A4BB-D25CF97326E1}" type="presParOf" srcId="{46FCAE87-D2E6-427D-B676-09AC08B55C29}" destId="{5838153C-4B5F-4401-8A0C-CC5FD86C177F}" srcOrd="5" destOrd="0" presId="urn:microsoft.com/office/officeart/2005/8/layout/hProcess10"/>
    <dgm:cxn modelId="{0F8F23B4-08F0-43BD-99C2-4C77D80EC391}" type="presParOf" srcId="{5838153C-4B5F-4401-8A0C-CC5FD86C177F}" destId="{4700E3E9-2A9E-4C4F-883A-8BF747F1404A}" srcOrd="0" destOrd="0" presId="urn:microsoft.com/office/officeart/2005/8/layout/hProcess10"/>
    <dgm:cxn modelId="{54E602F7-5DEA-45E8-97B6-D494EB8CF44E}" type="presParOf" srcId="{46FCAE87-D2E6-427D-B676-09AC08B55C29}" destId="{E9129158-55AE-4870-9003-ED4455439DCB}" srcOrd="6" destOrd="0" presId="urn:microsoft.com/office/officeart/2005/8/layout/hProcess10"/>
    <dgm:cxn modelId="{6E15FDA0-561A-44A6-9F15-1E3259AD5A08}" type="presParOf" srcId="{E9129158-55AE-4870-9003-ED4455439DCB}" destId="{4CB376DD-65FD-40C5-B732-C7C0C58E6560}" srcOrd="0" destOrd="0" presId="urn:microsoft.com/office/officeart/2005/8/layout/hProcess10"/>
    <dgm:cxn modelId="{8D69EE3B-117D-481E-B4D9-DEDE43BCBB88}" type="presParOf" srcId="{E9129158-55AE-4870-9003-ED4455439DCB}" destId="{1D86558E-9E6D-4893-BEC2-5FEA80EA0685}" srcOrd="1" destOrd="0" presId="urn:microsoft.com/office/officeart/2005/8/layout/hProcess10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507BC1-E09E-4DF0-A409-CC0345760C8D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CA20F4-7EF4-4A5B-9847-5B79ABF8A8DF}">
      <dgm:prSet phldrT="[Текст]" custT="1"/>
      <dgm:spPr>
        <a:solidFill>
          <a:schemeClr val="bg2">
            <a:alpha val="60000"/>
          </a:schemeClr>
        </a:solidFill>
      </dgm:spPr>
      <dgm:t>
        <a:bodyPr/>
        <a:lstStyle/>
        <a:p>
          <a:r>
            <a:rPr lang="ru-RU" sz="2800" dirty="0"/>
            <a:t>BH </a:t>
          </a:r>
          <a:r>
            <a:rPr lang="ru-RU" sz="2800" dirty="0" err="1"/>
            <a:t>mass</a:t>
          </a:r>
          <a:r>
            <a:rPr lang="ru-RU" sz="2800" dirty="0"/>
            <a:t> - </a:t>
          </a:r>
          <a:r>
            <a:rPr lang="ru-RU" sz="2800" dirty="0" err="1"/>
            <a:t>Eddington</a:t>
          </a:r>
          <a:r>
            <a:rPr lang="ru-RU" sz="2800" dirty="0"/>
            <a:t> </a:t>
          </a:r>
          <a:r>
            <a:rPr lang="ru-RU" sz="2800" dirty="0" err="1"/>
            <a:t>ratio</a:t>
          </a:r>
          <a:r>
            <a:rPr lang="ru-RU" sz="2800" dirty="0"/>
            <a:t> </a:t>
          </a:r>
          <a:r>
            <a:rPr lang="ru-RU" sz="2800" dirty="0" err="1"/>
            <a:t>parameter</a:t>
          </a:r>
          <a:r>
            <a:rPr lang="ru-RU" sz="2800" dirty="0"/>
            <a:t> </a:t>
          </a:r>
          <a:r>
            <a:rPr lang="ru-RU" sz="2800" dirty="0" err="1"/>
            <a:t>space</a:t>
          </a:r>
          <a:r>
            <a:rPr lang="ru-RU" sz="2800" dirty="0"/>
            <a:t>, </a:t>
          </a:r>
          <a:r>
            <a:rPr lang="ru-RU" sz="2800" dirty="0" err="1"/>
            <a:t>calculated</a:t>
          </a:r>
          <a:r>
            <a:rPr lang="ru-RU" sz="2800" dirty="0"/>
            <a:t> </a:t>
          </a:r>
          <a:r>
            <a:rPr lang="ru-RU" sz="2800" dirty="0" err="1"/>
            <a:t>in</a:t>
          </a:r>
          <a:r>
            <a:rPr lang="ru-RU" sz="2800" dirty="0"/>
            <a:t> </a:t>
          </a:r>
          <a:r>
            <a:rPr lang="ru-RU" sz="2800" dirty="0" err="1"/>
            <a:t>accordance</a:t>
          </a:r>
          <a:r>
            <a:rPr lang="ru-RU" sz="2800" dirty="0"/>
            <a:t> </a:t>
          </a:r>
          <a:r>
            <a:rPr lang="ru-RU" sz="2800" dirty="0" err="1"/>
            <a:t>with</a:t>
          </a:r>
          <a:r>
            <a:rPr lang="ru-RU" sz="2800" dirty="0"/>
            <a:t> BH </a:t>
          </a:r>
          <a:r>
            <a:rPr lang="ru-RU" sz="2800" dirty="0" err="1"/>
            <a:t>magnetosphere</a:t>
          </a:r>
          <a:r>
            <a:rPr lang="ru-RU" sz="2800" dirty="0"/>
            <a:t> </a:t>
          </a:r>
          <a:r>
            <a:rPr lang="ru-RU" sz="2800" dirty="0" err="1"/>
            <a:t>toy</a:t>
          </a:r>
          <a:r>
            <a:rPr lang="ru-RU" sz="2800" dirty="0"/>
            <a:t> </a:t>
          </a:r>
          <a:r>
            <a:rPr lang="ru-RU" sz="2800" dirty="0" err="1"/>
            <a:t>model</a:t>
          </a:r>
          <a:r>
            <a:rPr lang="ru-RU" sz="2800" dirty="0"/>
            <a:t>, </a:t>
          </a:r>
          <a:r>
            <a:rPr lang="ru-RU" sz="2800" dirty="0" err="1"/>
            <a:t>which</a:t>
          </a:r>
          <a:r>
            <a:rPr lang="ru-RU" sz="2800" dirty="0"/>
            <a:t> </a:t>
          </a:r>
          <a:r>
            <a:rPr lang="ru-RU" sz="2800" dirty="0" err="1"/>
            <a:t>gets</a:t>
          </a:r>
          <a:r>
            <a:rPr lang="ru-RU" sz="2800" dirty="0"/>
            <a:t> </a:t>
          </a:r>
          <a:r>
            <a:rPr lang="ru-RU" sz="2800" dirty="0" err="1"/>
            <a:t>to</a:t>
          </a:r>
          <a:r>
            <a:rPr lang="ru-RU" sz="2800" dirty="0"/>
            <a:t> </a:t>
          </a:r>
          <a:r>
            <a:rPr lang="ru-RU" sz="2800" dirty="0" err="1"/>
            <a:t>estimate</a:t>
          </a:r>
          <a:r>
            <a:rPr lang="ru-RU" sz="2800" dirty="0"/>
            <a:t> </a:t>
          </a:r>
          <a:r>
            <a:rPr lang="ru-RU" sz="2800" dirty="0" err="1"/>
            <a:t>proton</a:t>
          </a:r>
          <a:r>
            <a:rPr lang="ru-RU" sz="2800" dirty="0"/>
            <a:t> </a:t>
          </a:r>
          <a:r>
            <a:rPr lang="ru-RU" sz="2800" dirty="0" err="1"/>
            <a:t>energies</a:t>
          </a:r>
          <a:r>
            <a:rPr lang="ru-RU" sz="2800" dirty="0"/>
            <a:t> </a:t>
          </a:r>
          <a:r>
            <a:rPr lang="ru-RU" sz="2800" dirty="0" err="1"/>
            <a:t>and</a:t>
          </a:r>
          <a:r>
            <a:rPr lang="ru-RU" sz="2800" dirty="0"/>
            <a:t> </a:t>
          </a:r>
          <a:r>
            <a:rPr lang="ru-RU" sz="2800" dirty="0" err="1"/>
            <a:t>finally</a:t>
          </a:r>
          <a:r>
            <a:rPr lang="ru-RU" sz="2800" dirty="0"/>
            <a:t> </a:t>
          </a:r>
          <a:r>
            <a:rPr lang="ru-RU" sz="2800" dirty="0" err="1"/>
            <a:t>provide</a:t>
          </a:r>
          <a:r>
            <a:rPr lang="ru-RU" sz="2800" dirty="0"/>
            <a:t> a </a:t>
          </a:r>
          <a:r>
            <a:rPr lang="ru-RU" sz="2800" dirty="0" err="1"/>
            <a:t>prediction</a:t>
          </a:r>
          <a:r>
            <a:rPr lang="ru-RU" sz="2800" dirty="0"/>
            <a:t> </a:t>
          </a:r>
          <a:r>
            <a:rPr lang="ru-RU" sz="2800" dirty="0" err="1"/>
            <a:t>of</a:t>
          </a:r>
          <a:r>
            <a:rPr lang="ru-RU" sz="2800" dirty="0"/>
            <a:t> </a:t>
          </a:r>
          <a:r>
            <a:rPr lang="ru-RU" sz="2800" dirty="0" err="1"/>
            <a:t>neutrino</a:t>
          </a:r>
          <a:r>
            <a:rPr lang="ru-RU" sz="2800" dirty="0"/>
            <a:t> </a:t>
          </a:r>
          <a:r>
            <a:rPr lang="ru-RU" sz="2800" dirty="0" err="1"/>
            <a:t>spectra</a:t>
          </a:r>
          <a:endParaRPr lang="ru-RU" sz="2800" dirty="0"/>
        </a:p>
      </dgm:t>
    </dgm:pt>
    <dgm:pt modelId="{C77F5C9A-8417-4C5C-BFC5-06F52F92C47A}" type="parTrans" cxnId="{F1AD8D64-2543-4986-975A-0DD26BF571A4}">
      <dgm:prSet/>
      <dgm:spPr/>
      <dgm:t>
        <a:bodyPr/>
        <a:lstStyle/>
        <a:p>
          <a:endParaRPr lang="ru-RU"/>
        </a:p>
      </dgm:t>
    </dgm:pt>
    <dgm:pt modelId="{38055B03-6CB4-4B3D-A82B-FF46A90BC908}" type="sibTrans" cxnId="{F1AD8D64-2543-4986-975A-0DD26BF571A4}">
      <dgm:prSet/>
      <dgm:spPr/>
      <dgm:t>
        <a:bodyPr/>
        <a:lstStyle/>
        <a:p>
          <a:endParaRPr lang="ru-RU"/>
        </a:p>
      </dgm:t>
    </dgm:pt>
    <dgm:pt modelId="{890F4667-A22A-4F0F-9595-D901F63A27FF}">
      <dgm:prSet phldrT="[Текст]" custT="1"/>
      <dgm:spPr>
        <a:solidFill>
          <a:schemeClr val="bg2">
            <a:alpha val="60000"/>
          </a:schemeClr>
        </a:solidFill>
      </dgm:spPr>
      <dgm:t>
        <a:bodyPr/>
        <a:lstStyle/>
        <a:p>
          <a:r>
            <a:rPr lang="ru-RU" sz="2800" dirty="0" err="1"/>
            <a:t>Comparison</a:t>
          </a:r>
          <a:r>
            <a:rPr lang="ru-RU" sz="2800" dirty="0"/>
            <a:t> </a:t>
          </a:r>
          <a:r>
            <a:rPr lang="ru-RU" sz="2800" dirty="0" err="1"/>
            <a:t>of</a:t>
          </a:r>
          <a:r>
            <a:rPr lang="ru-RU" sz="2800" dirty="0"/>
            <a:t> </a:t>
          </a:r>
          <a:r>
            <a:rPr lang="ru-RU" sz="2800" dirty="0" err="1"/>
            <a:t>the</a:t>
          </a:r>
          <a:r>
            <a:rPr lang="ru-RU" sz="2800" dirty="0"/>
            <a:t> </a:t>
          </a:r>
          <a:r>
            <a:rPr lang="en-US" sz="2800" dirty="0"/>
            <a:t>muon neutrino</a:t>
          </a:r>
          <a:r>
            <a:rPr lang="ru-RU" sz="2800" dirty="0"/>
            <a:t> </a:t>
          </a:r>
          <a:r>
            <a:rPr lang="ru-RU" sz="2800" dirty="0" err="1"/>
            <a:t>spectrum</a:t>
          </a:r>
          <a:r>
            <a:rPr lang="ru-RU" sz="2800" dirty="0"/>
            <a:t> </a:t>
          </a:r>
          <a:r>
            <a:rPr lang="ru-RU" sz="2800" dirty="0" err="1"/>
            <a:t>determined</a:t>
          </a:r>
          <a:r>
            <a:rPr lang="ru-RU" sz="2800" dirty="0"/>
            <a:t> </a:t>
          </a:r>
          <a:r>
            <a:rPr lang="ru-RU" sz="2800" dirty="0" err="1"/>
            <a:t>by</a:t>
          </a:r>
          <a:r>
            <a:rPr lang="ru-RU" sz="2800" dirty="0"/>
            <a:t> </a:t>
          </a:r>
          <a:r>
            <a:rPr lang="ru-RU" sz="2800" dirty="0" err="1"/>
            <a:t>IceCube</a:t>
          </a:r>
          <a:r>
            <a:rPr lang="ru-RU" sz="2800" dirty="0"/>
            <a:t> </a:t>
          </a:r>
          <a:r>
            <a:rPr lang="ru-RU" sz="2800" dirty="0" err="1"/>
            <a:t>and</a:t>
          </a:r>
          <a:r>
            <a:rPr lang="ru-RU" sz="2800" dirty="0"/>
            <a:t> </a:t>
          </a:r>
          <a:r>
            <a:rPr lang="ru-RU" sz="2800" dirty="0" err="1"/>
            <a:t>predictions</a:t>
          </a:r>
          <a:r>
            <a:rPr lang="ru-RU" sz="2800" dirty="0"/>
            <a:t> </a:t>
          </a:r>
          <a:r>
            <a:rPr lang="ru-RU" sz="2800" dirty="0" err="1"/>
            <a:t>of</a:t>
          </a:r>
          <a:r>
            <a:rPr lang="ru-RU" sz="2800" dirty="0"/>
            <a:t> </a:t>
          </a:r>
          <a:r>
            <a:rPr lang="ru-RU" sz="2800" dirty="0" err="1"/>
            <a:t>the</a:t>
          </a:r>
          <a:r>
            <a:rPr lang="ru-RU" sz="2800" dirty="0"/>
            <a:t> </a:t>
          </a:r>
          <a:r>
            <a:rPr lang="ru-RU" sz="2800" dirty="0" err="1"/>
            <a:t>toy</a:t>
          </a:r>
          <a:r>
            <a:rPr lang="ru-RU" sz="2800" dirty="0"/>
            <a:t> </a:t>
          </a:r>
          <a:r>
            <a:rPr lang="ru-RU" sz="2800" dirty="0" err="1"/>
            <a:t>model</a:t>
          </a:r>
          <a:r>
            <a:rPr lang="ru-RU" sz="2800" dirty="0"/>
            <a:t> </a:t>
          </a:r>
          <a:r>
            <a:rPr lang="ru-RU" sz="2800" dirty="0" err="1"/>
            <a:t>discussed</a:t>
          </a:r>
          <a:r>
            <a:rPr lang="ru-RU" sz="2800" dirty="0"/>
            <a:t> </a:t>
          </a:r>
          <a:r>
            <a:rPr lang="ru-RU" sz="2800" dirty="0" err="1"/>
            <a:t>in</a:t>
          </a:r>
          <a:r>
            <a:rPr lang="ru-RU" sz="2800" dirty="0"/>
            <a:t> </a:t>
          </a:r>
          <a:r>
            <a:rPr lang="ru-RU" sz="2800" dirty="0" err="1"/>
            <a:t>the</a:t>
          </a:r>
          <a:r>
            <a:rPr lang="ru-RU" sz="2800" dirty="0"/>
            <a:t> </a:t>
          </a:r>
          <a:r>
            <a:rPr lang="ru-RU" sz="2800" dirty="0" err="1"/>
            <a:t>text</a:t>
          </a:r>
          <a:endParaRPr lang="ru-RU" sz="2800" dirty="0"/>
        </a:p>
      </dgm:t>
    </dgm:pt>
    <dgm:pt modelId="{D9DA5C48-2773-47FD-A0C9-1E6E53F82158}" type="parTrans" cxnId="{FC6BDB44-E2C9-4A43-A055-AA34C8B6DB06}">
      <dgm:prSet/>
      <dgm:spPr/>
      <dgm:t>
        <a:bodyPr/>
        <a:lstStyle/>
        <a:p>
          <a:endParaRPr lang="ru-RU"/>
        </a:p>
      </dgm:t>
    </dgm:pt>
    <dgm:pt modelId="{29634984-0A41-44B7-A442-EBF1C8AD722C}" type="sibTrans" cxnId="{FC6BDB44-E2C9-4A43-A055-AA34C8B6DB06}">
      <dgm:prSet/>
      <dgm:spPr/>
      <dgm:t>
        <a:bodyPr/>
        <a:lstStyle/>
        <a:p>
          <a:endParaRPr lang="ru-RU"/>
        </a:p>
      </dgm:t>
    </dgm:pt>
    <dgm:pt modelId="{C06A93AA-00B5-4CF1-B4FC-6434E6E54DD6}">
      <dgm:prSet phldrT="[Текст]" custT="1"/>
      <dgm:spPr>
        <a:solidFill>
          <a:schemeClr val="bg2">
            <a:alpha val="60000"/>
          </a:schemeClr>
        </a:solidFill>
      </dgm:spPr>
      <dgm:t>
        <a:bodyPr/>
        <a:lstStyle/>
        <a:p>
          <a:r>
            <a:rPr lang="ru-RU" sz="2800" dirty="0" err="1"/>
            <a:t>Comparison</a:t>
          </a:r>
          <a:r>
            <a:rPr lang="ru-RU" sz="2800" dirty="0"/>
            <a:t> </a:t>
          </a:r>
          <a:r>
            <a:rPr lang="ru-RU" sz="2800" dirty="0" err="1"/>
            <a:t>of</a:t>
          </a:r>
          <a:r>
            <a:rPr lang="ru-RU" sz="2800" dirty="0"/>
            <a:t> </a:t>
          </a:r>
          <a:r>
            <a:rPr lang="ru-RU" sz="2800" dirty="0" err="1"/>
            <a:t>the</a:t>
          </a:r>
          <a:r>
            <a:rPr lang="ru-RU" sz="2800" dirty="0"/>
            <a:t> </a:t>
          </a:r>
          <a:r>
            <a:rPr lang="ru-RU" sz="2800" dirty="0" err="1"/>
            <a:t>e+tau</a:t>
          </a:r>
          <a:r>
            <a:rPr lang="en-US" sz="2800" dirty="0"/>
            <a:t> neutrino</a:t>
          </a:r>
          <a:r>
            <a:rPr lang="ru-RU" sz="2800" dirty="0"/>
            <a:t> </a:t>
          </a:r>
          <a:r>
            <a:rPr lang="ru-RU" sz="2800" dirty="0" err="1"/>
            <a:t>spectrum</a:t>
          </a:r>
          <a:r>
            <a:rPr lang="ru-RU" sz="2800" dirty="0"/>
            <a:t> </a:t>
          </a:r>
          <a:r>
            <a:rPr lang="ru-RU" sz="2800" dirty="0" err="1"/>
            <a:t>determined</a:t>
          </a:r>
          <a:r>
            <a:rPr lang="ru-RU" sz="2800" dirty="0"/>
            <a:t> </a:t>
          </a:r>
          <a:r>
            <a:rPr lang="ru-RU" sz="2800" dirty="0" err="1"/>
            <a:t>by</a:t>
          </a:r>
          <a:r>
            <a:rPr lang="ru-RU" sz="2800" dirty="0"/>
            <a:t> </a:t>
          </a:r>
          <a:r>
            <a:rPr lang="ru-RU" sz="2800" dirty="0" err="1"/>
            <a:t>IceCube</a:t>
          </a:r>
          <a:r>
            <a:rPr lang="ru-RU" sz="2800" dirty="0"/>
            <a:t> </a:t>
          </a:r>
          <a:r>
            <a:rPr lang="ru-RU" sz="2800" dirty="0" err="1"/>
            <a:t>and</a:t>
          </a:r>
          <a:r>
            <a:rPr lang="ru-RU" sz="2800" dirty="0"/>
            <a:t> </a:t>
          </a:r>
          <a:r>
            <a:rPr lang="ru-RU" sz="2800" dirty="0" err="1"/>
            <a:t>predictions</a:t>
          </a:r>
          <a:r>
            <a:rPr lang="ru-RU" sz="2800" dirty="0"/>
            <a:t> </a:t>
          </a:r>
          <a:r>
            <a:rPr lang="ru-RU" sz="2800" dirty="0" err="1"/>
            <a:t>of</a:t>
          </a:r>
          <a:r>
            <a:rPr lang="ru-RU" sz="2800" dirty="0"/>
            <a:t> </a:t>
          </a:r>
          <a:r>
            <a:rPr lang="ru-RU" sz="2800" dirty="0" err="1"/>
            <a:t>the</a:t>
          </a:r>
          <a:r>
            <a:rPr lang="ru-RU" sz="2800" dirty="0"/>
            <a:t> </a:t>
          </a:r>
          <a:r>
            <a:rPr lang="ru-RU" sz="2800" dirty="0" err="1"/>
            <a:t>toy</a:t>
          </a:r>
          <a:r>
            <a:rPr lang="ru-RU" sz="2800" dirty="0"/>
            <a:t> </a:t>
          </a:r>
          <a:r>
            <a:rPr lang="ru-RU" sz="2800" dirty="0" err="1"/>
            <a:t>model</a:t>
          </a:r>
          <a:r>
            <a:rPr lang="ru-RU" sz="2800" dirty="0"/>
            <a:t> </a:t>
          </a:r>
          <a:r>
            <a:rPr lang="ru-RU" sz="2800" dirty="0" err="1"/>
            <a:t>discussed</a:t>
          </a:r>
          <a:endParaRPr lang="ru-RU" sz="2800" dirty="0"/>
        </a:p>
      </dgm:t>
    </dgm:pt>
    <dgm:pt modelId="{81FEEFEC-2B52-40D1-BF04-906E5DDA79B3}" type="parTrans" cxnId="{179EE860-C6E6-4172-8E44-E50A67AD8246}">
      <dgm:prSet/>
      <dgm:spPr/>
      <dgm:t>
        <a:bodyPr/>
        <a:lstStyle/>
        <a:p>
          <a:endParaRPr lang="ru-RU"/>
        </a:p>
      </dgm:t>
    </dgm:pt>
    <dgm:pt modelId="{E45500DC-A0BB-4910-BBED-81E5708484D0}" type="sibTrans" cxnId="{179EE860-C6E6-4172-8E44-E50A67AD8246}">
      <dgm:prSet/>
      <dgm:spPr/>
      <dgm:t>
        <a:bodyPr/>
        <a:lstStyle/>
        <a:p>
          <a:endParaRPr lang="ru-RU"/>
        </a:p>
      </dgm:t>
    </dgm:pt>
    <dgm:pt modelId="{3233C077-AA44-4F9D-8F5A-22E157CB0EF5}">
      <dgm:prSet custT="1"/>
      <dgm:spPr>
        <a:solidFill>
          <a:schemeClr val="bg2">
            <a:alpha val="60000"/>
          </a:schemeClr>
        </a:solidFill>
      </dgm:spPr>
      <dgm:t>
        <a:bodyPr/>
        <a:lstStyle/>
        <a:p>
          <a:r>
            <a:rPr lang="en-US" sz="2800" b="0" i="0" dirty="0"/>
            <a:t>Energy-dependent neutrino flavor ratio predicted by the toy model</a:t>
          </a:r>
          <a:br>
            <a:rPr lang="en-US" sz="2800" dirty="0"/>
          </a:br>
          <a:r>
            <a:rPr lang="en-US" sz="2800" b="0" i="0" dirty="0"/>
            <a:t>discussed in the text (solid curve). The dashed green line represents flavor</a:t>
          </a:r>
          <a:br>
            <a:rPr lang="en-US" sz="2800" dirty="0"/>
          </a:br>
          <a:r>
            <a:rPr lang="en-US" sz="2800" b="0" i="0" dirty="0"/>
            <a:t>equipartition, while the dashed red line corresponds to 2/3, predicted in the</a:t>
          </a:r>
          <a:br>
            <a:rPr lang="en-US" sz="2800" dirty="0"/>
          </a:br>
          <a:r>
            <a:rPr lang="en-US" sz="2800" b="0" i="0" dirty="0"/>
            <a:t>muon damping case</a:t>
          </a:r>
          <a:endParaRPr lang="ru-RU" sz="2800" dirty="0"/>
        </a:p>
      </dgm:t>
    </dgm:pt>
    <dgm:pt modelId="{A100E6D1-78DD-4A59-B628-B1433DC3C4B5}" type="parTrans" cxnId="{0440C701-2CFB-4CAD-A789-1D9BA3DAF6C7}">
      <dgm:prSet/>
      <dgm:spPr/>
      <dgm:t>
        <a:bodyPr/>
        <a:lstStyle/>
        <a:p>
          <a:endParaRPr lang="ru-RU"/>
        </a:p>
      </dgm:t>
    </dgm:pt>
    <dgm:pt modelId="{44880D8D-E245-466D-9047-D295658852DC}" type="sibTrans" cxnId="{0440C701-2CFB-4CAD-A789-1D9BA3DAF6C7}">
      <dgm:prSet/>
      <dgm:spPr/>
      <dgm:t>
        <a:bodyPr/>
        <a:lstStyle/>
        <a:p>
          <a:endParaRPr lang="ru-RU"/>
        </a:p>
      </dgm:t>
    </dgm:pt>
    <dgm:pt modelId="{70ECF067-1C5B-41F0-A07C-8A0182D9FEC5}" type="pres">
      <dgm:prSet presAssocID="{B9507BC1-E09E-4DF0-A409-CC0345760C8D}" presName="Name0" presStyleCnt="0">
        <dgm:presLayoutVars>
          <dgm:chMax/>
          <dgm:chPref/>
          <dgm:dir/>
        </dgm:presLayoutVars>
      </dgm:prSet>
      <dgm:spPr/>
    </dgm:pt>
    <dgm:pt modelId="{8D982A72-A1BE-469B-B4AA-F0E8074C82BC}" type="pres">
      <dgm:prSet presAssocID="{34CA20F4-7EF4-4A5B-9847-5B79ABF8A8DF}" presName="composite" presStyleCnt="0">
        <dgm:presLayoutVars>
          <dgm:chMax/>
          <dgm:chPref/>
        </dgm:presLayoutVars>
      </dgm:prSet>
      <dgm:spPr/>
    </dgm:pt>
    <dgm:pt modelId="{5B229A3F-9CEC-46FF-9982-1A6B8189B984}" type="pres">
      <dgm:prSet presAssocID="{34CA20F4-7EF4-4A5B-9847-5B79ABF8A8DF}" presName="Image" presStyleLbl="bgImgPlace1" presStyleIdx="0" presStyleCnt="4" custScaleX="198945" custScaleY="272709" custLinFactNeighborX="-13528" custLinFactNeighborY="-11578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598" b="928"/>
          </a:stretch>
        </a:blipFill>
      </dgm:spPr>
    </dgm:pt>
    <dgm:pt modelId="{FEC94389-BF8A-4A0F-88A6-725E493C5030}" type="pres">
      <dgm:prSet presAssocID="{34CA20F4-7EF4-4A5B-9847-5B79ABF8A8DF}" presName="ParentText" presStyleLbl="revTx" presStyleIdx="0" presStyleCnt="4" custScaleX="112918">
        <dgm:presLayoutVars>
          <dgm:chMax val="0"/>
          <dgm:chPref val="0"/>
          <dgm:bulletEnabled val="1"/>
        </dgm:presLayoutVars>
      </dgm:prSet>
      <dgm:spPr/>
    </dgm:pt>
    <dgm:pt modelId="{92EB7F1D-C38A-4C6E-AD5A-E111B3A52CC8}" type="pres">
      <dgm:prSet presAssocID="{34CA20F4-7EF4-4A5B-9847-5B79ABF8A8DF}" presName="tlFrame" presStyleLbl="node1" presStyleIdx="0" presStyleCnt="16"/>
      <dgm:spPr>
        <a:solidFill>
          <a:schemeClr val="accent1">
            <a:alpha val="50000"/>
          </a:schemeClr>
        </a:solidFill>
      </dgm:spPr>
    </dgm:pt>
    <dgm:pt modelId="{4E81117D-A5AD-4D30-94DF-08FDD49BCABA}" type="pres">
      <dgm:prSet presAssocID="{34CA20F4-7EF4-4A5B-9847-5B79ABF8A8DF}" presName="trFrame" presStyleLbl="node1" presStyleIdx="1" presStyleCnt="16"/>
      <dgm:spPr>
        <a:solidFill>
          <a:schemeClr val="accent1">
            <a:alpha val="50000"/>
          </a:schemeClr>
        </a:solidFill>
      </dgm:spPr>
    </dgm:pt>
    <dgm:pt modelId="{5CD2DFE0-114B-421B-9EEA-5F0CA4BF48B4}" type="pres">
      <dgm:prSet presAssocID="{34CA20F4-7EF4-4A5B-9847-5B79ABF8A8DF}" presName="blFrame" presStyleLbl="node1" presStyleIdx="2" presStyleCnt="16"/>
      <dgm:spPr>
        <a:solidFill>
          <a:schemeClr val="accent1">
            <a:alpha val="50000"/>
          </a:schemeClr>
        </a:solidFill>
      </dgm:spPr>
    </dgm:pt>
    <dgm:pt modelId="{82C72113-1541-4E56-9DD6-B8F181D994C3}" type="pres">
      <dgm:prSet presAssocID="{34CA20F4-7EF4-4A5B-9847-5B79ABF8A8DF}" presName="brFrame" presStyleLbl="node1" presStyleIdx="3" presStyleCnt="16"/>
      <dgm:spPr>
        <a:solidFill>
          <a:schemeClr val="accent1">
            <a:alpha val="50000"/>
          </a:schemeClr>
        </a:solidFill>
      </dgm:spPr>
    </dgm:pt>
    <dgm:pt modelId="{56FD3F90-AD11-4B94-8569-3A051BD0C209}" type="pres">
      <dgm:prSet presAssocID="{38055B03-6CB4-4B3D-A82B-FF46A90BC908}" presName="sibTrans" presStyleCnt="0"/>
      <dgm:spPr/>
    </dgm:pt>
    <dgm:pt modelId="{5DD58D2E-D59B-4867-8C63-D67B8BDC31CF}" type="pres">
      <dgm:prSet presAssocID="{890F4667-A22A-4F0F-9595-D901F63A27FF}" presName="composite" presStyleCnt="0">
        <dgm:presLayoutVars>
          <dgm:chMax/>
          <dgm:chPref/>
        </dgm:presLayoutVars>
      </dgm:prSet>
      <dgm:spPr/>
    </dgm:pt>
    <dgm:pt modelId="{5D4A588E-F95C-41EA-93AF-8095E84AA2A2}" type="pres">
      <dgm:prSet presAssocID="{890F4667-A22A-4F0F-9595-D901F63A27FF}" presName="Image" presStyleLbl="bgImgPlace1" presStyleIdx="1" presStyleCnt="4" custScaleX="198945" custScaleY="165568" custLinFactX="-86751" custLinFactNeighborX="-100000" custLinFactNeighborY="-26791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68C9954D-B80E-46AD-AB6E-AC9506BDE25C}" type="pres">
      <dgm:prSet presAssocID="{890F4667-A22A-4F0F-9595-D901F63A27FF}" presName="ParentText" presStyleLbl="revTx" presStyleIdx="1" presStyleCnt="4" custScaleX="112452">
        <dgm:presLayoutVars>
          <dgm:chMax val="0"/>
          <dgm:chPref val="0"/>
          <dgm:bulletEnabled val="1"/>
        </dgm:presLayoutVars>
      </dgm:prSet>
      <dgm:spPr/>
    </dgm:pt>
    <dgm:pt modelId="{B7446E63-855E-4A99-A516-A168A1AE2D26}" type="pres">
      <dgm:prSet presAssocID="{890F4667-A22A-4F0F-9595-D901F63A27FF}" presName="tlFrame" presStyleLbl="node1" presStyleIdx="4" presStyleCnt="16"/>
      <dgm:spPr>
        <a:solidFill>
          <a:schemeClr val="accent1">
            <a:alpha val="50000"/>
          </a:schemeClr>
        </a:solidFill>
      </dgm:spPr>
    </dgm:pt>
    <dgm:pt modelId="{2A56EB37-859F-44F4-B18F-9C3BB7F53AF6}" type="pres">
      <dgm:prSet presAssocID="{890F4667-A22A-4F0F-9595-D901F63A27FF}" presName="trFrame" presStyleLbl="node1" presStyleIdx="5" presStyleCnt="16"/>
      <dgm:spPr>
        <a:solidFill>
          <a:schemeClr val="accent1">
            <a:alpha val="50000"/>
          </a:schemeClr>
        </a:solidFill>
      </dgm:spPr>
    </dgm:pt>
    <dgm:pt modelId="{443BC305-4DD8-4756-A23F-05554B55FEE3}" type="pres">
      <dgm:prSet presAssocID="{890F4667-A22A-4F0F-9595-D901F63A27FF}" presName="blFrame" presStyleLbl="node1" presStyleIdx="6" presStyleCnt="16"/>
      <dgm:spPr>
        <a:solidFill>
          <a:schemeClr val="accent1">
            <a:alpha val="50000"/>
          </a:schemeClr>
        </a:solidFill>
      </dgm:spPr>
    </dgm:pt>
    <dgm:pt modelId="{1C7F06DC-2E73-4D6D-ABE2-CF22157F00F5}" type="pres">
      <dgm:prSet presAssocID="{890F4667-A22A-4F0F-9595-D901F63A27FF}" presName="brFrame" presStyleLbl="node1" presStyleIdx="7" presStyleCnt="16"/>
      <dgm:spPr>
        <a:solidFill>
          <a:schemeClr val="accent1">
            <a:alpha val="50000"/>
          </a:schemeClr>
        </a:solidFill>
      </dgm:spPr>
    </dgm:pt>
    <dgm:pt modelId="{AC0B3DDB-98FF-4901-B597-C9A2D0B22545}" type="pres">
      <dgm:prSet presAssocID="{29634984-0A41-44B7-A442-EBF1C8AD722C}" presName="sibTrans" presStyleCnt="0"/>
      <dgm:spPr/>
    </dgm:pt>
    <dgm:pt modelId="{A2BBE1BC-BF29-43B3-A1EE-4B5798155E81}" type="pres">
      <dgm:prSet presAssocID="{C06A93AA-00B5-4CF1-B4FC-6434E6E54DD6}" presName="composite" presStyleCnt="0">
        <dgm:presLayoutVars>
          <dgm:chMax/>
          <dgm:chPref/>
        </dgm:presLayoutVars>
      </dgm:prSet>
      <dgm:spPr/>
    </dgm:pt>
    <dgm:pt modelId="{154E6322-28D1-4310-9DB8-A56E32AE787A}" type="pres">
      <dgm:prSet presAssocID="{C06A93AA-00B5-4CF1-B4FC-6434E6E54DD6}" presName="Image" presStyleLbl="bgImgPlace1" presStyleIdx="2" presStyleCnt="4" custScaleX="198945" custScaleY="165568" custLinFactY="-100000" custLinFactNeighborX="-13528" custLinFactNeighborY="-105370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DEDEB9DB-F919-46BD-8793-EAF5AAB640E1}" type="pres">
      <dgm:prSet presAssocID="{C06A93AA-00B5-4CF1-B4FC-6434E6E54DD6}" presName="ParentText" presStyleLbl="revTx" presStyleIdx="2" presStyleCnt="4" custScaleX="112918">
        <dgm:presLayoutVars>
          <dgm:chMax val="0"/>
          <dgm:chPref val="0"/>
          <dgm:bulletEnabled val="1"/>
        </dgm:presLayoutVars>
      </dgm:prSet>
      <dgm:spPr/>
    </dgm:pt>
    <dgm:pt modelId="{55A36679-63B2-4A66-9C4D-EE35C998896E}" type="pres">
      <dgm:prSet presAssocID="{C06A93AA-00B5-4CF1-B4FC-6434E6E54DD6}" presName="tlFrame" presStyleLbl="node1" presStyleIdx="8" presStyleCnt="16"/>
      <dgm:spPr>
        <a:solidFill>
          <a:schemeClr val="accent1">
            <a:alpha val="50000"/>
          </a:schemeClr>
        </a:solidFill>
      </dgm:spPr>
    </dgm:pt>
    <dgm:pt modelId="{B6485FF5-A212-4237-89E6-684CDCF50D37}" type="pres">
      <dgm:prSet presAssocID="{C06A93AA-00B5-4CF1-B4FC-6434E6E54DD6}" presName="trFrame" presStyleLbl="node1" presStyleIdx="9" presStyleCnt="16"/>
      <dgm:spPr>
        <a:solidFill>
          <a:schemeClr val="accent1">
            <a:alpha val="50000"/>
          </a:schemeClr>
        </a:solidFill>
      </dgm:spPr>
    </dgm:pt>
    <dgm:pt modelId="{6780D91A-C27F-4AC1-89AB-636106AD4D96}" type="pres">
      <dgm:prSet presAssocID="{C06A93AA-00B5-4CF1-B4FC-6434E6E54DD6}" presName="blFrame" presStyleLbl="node1" presStyleIdx="10" presStyleCnt="16"/>
      <dgm:spPr>
        <a:solidFill>
          <a:schemeClr val="accent1">
            <a:alpha val="50000"/>
          </a:schemeClr>
        </a:solidFill>
      </dgm:spPr>
    </dgm:pt>
    <dgm:pt modelId="{89F90FBC-9146-49F2-812D-AEA48921E9A1}" type="pres">
      <dgm:prSet presAssocID="{C06A93AA-00B5-4CF1-B4FC-6434E6E54DD6}" presName="brFrame" presStyleLbl="node1" presStyleIdx="11" presStyleCnt="16"/>
      <dgm:spPr>
        <a:solidFill>
          <a:schemeClr val="accent1">
            <a:alpha val="50000"/>
          </a:schemeClr>
        </a:solidFill>
      </dgm:spPr>
    </dgm:pt>
    <dgm:pt modelId="{0D933F26-588A-4929-B8B3-D952338F3488}" type="pres">
      <dgm:prSet presAssocID="{E45500DC-A0BB-4910-BBED-81E5708484D0}" presName="sibTrans" presStyleCnt="0"/>
      <dgm:spPr/>
    </dgm:pt>
    <dgm:pt modelId="{EE454D48-ECDD-4F7A-9441-843A766C68D1}" type="pres">
      <dgm:prSet presAssocID="{3233C077-AA44-4F9D-8F5A-22E157CB0EF5}" presName="composite" presStyleCnt="0">
        <dgm:presLayoutVars>
          <dgm:chMax/>
          <dgm:chPref/>
        </dgm:presLayoutVars>
      </dgm:prSet>
      <dgm:spPr/>
    </dgm:pt>
    <dgm:pt modelId="{3A30A953-5DF4-4821-A9C9-2B561CDB7FA8}" type="pres">
      <dgm:prSet presAssocID="{3233C077-AA44-4F9D-8F5A-22E157CB0EF5}" presName="Image" presStyleLbl="bgImgPlace1" presStyleIdx="3" presStyleCnt="4" custScaleX="198945" custScaleY="165568" custLinFactX="-79249" custLinFactY="-100000" custLinFactNeighborX="-100000" custLinFactNeighborY="-119244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C670118-7298-4F3E-9C95-EA41ED842FFD}" type="pres">
      <dgm:prSet presAssocID="{3233C077-AA44-4F9D-8F5A-22E157CB0EF5}" presName="ParentText" presStyleLbl="revTx" presStyleIdx="3" presStyleCnt="4" custScaleX="115346">
        <dgm:presLayoutVars>
          <dgm:chMax val="0"/>
          <dgm:chPref val="0"/>
          <dgm:bulletEnabled val="1"/>
        </dgm:presLayoutVars>
      </dgm:prSet>
      <dgm:spPr/>
    </dgm:pt>
    <dgm:pt modelId="{7061F553-56C1-45E0-B2B2-A4BBE616FFDE}" type="pres">
      <dgm:prSet presAssocID="{3233C077-AA44-4F9D-8F5A-22E157CB0EF5}" presName="tlFrame" presStyleLbl="node1" presStyleIdx="12" presStyleCnt="16" custLinFactNeighborY="-32053"/>
      <dgm:spPr>
        <a:solidFill>
          <a:schemeClr val="accent1">
            <a:alpha val="50000"/>
          </a:schemeClr>
        </a:solidFill>
      </dgm:spPr>
    </dgm:pt>
    <dgm:pt modelId="{E1FFDF62-D3D6-4A12-A5D2-676E84655480}" type="pres">
      <dgm:prSet presAssocID="{3233C077-AA44-4F9D-8F5A-22E157CB0EF5}" presName="trFrame" presStyleLbl="node1" presStyleIdx="13" presStyleCnt="16" custLinFactNeighborY="-32053"/>
      <dgm:spPr>
        <a:solidFill>
          <a:schemeClr val="accent1">
            <a:alpha val="50000"/>
          </a:schemeClr>
        </a:solidFill>
      </dgm:spPr>
    </dgm:pt>
    <dgm:pt modelId="{E4BD196C-4A81-4CAC-929D-87103497173B}" type="pres">
      <dgm:prSet presAssocID="{3233C077-AA44-4F9D-8F5A-22E157CB0EF5}" presName="blFrame" presStyleLbl="node1" presStyleIdx="14" presStyleCnt="16" custLinFactNeighborX="0" custLinFactNeighborY="28578"/>
      <dgm:spPr>
        <a:solidFill>
          <a:schemeClr val="accent1">
            <a:alpha val="50000"/>
          </a:schemeClr>
        </a:solidFill>
      </dgm:spPr>
    </dgm:pt>
    <dgm:pt modelId="{31C8A2B2-12EB-4DFA-B124-F3D2C032B92E}" type="pres">
      <dgm:prSet presAssocID="{3233C077-AA44-4F9D-8F5A-22E157CB0EF5}" presName="brFrame" presStyleLbl="node1" presStyleIdx="15" presStyleCnt="16" custLinFactNeighborX="0" custLinFactNeighborY="28578"/>
      <dgm:spPr>
        <a:solidFill>
          <a:schemeClr val="accent1">
            <a:alpha val="50000"/>
          </a:schemeClr>
        </a:solidFill>
      </dgm:spPr>
    </dgm:pt>
  </dgm:ptLst>
  <dgm:cxnLst>
    <dgm:cxn modelId="{0440C701-2CFB-4CAD-A789-1D9BA3DAF6C7}" srcId="{B9507BC1-E09E-4DF0-A409-CC0345760C8D}" destId="{3233C077-AA44-4F9D-8F5A-22E157CB0EF5}" srcOrd="3" destOrd="0" parTransId="{A100E6D1-78DD-4A59-B628-B1433DC3C4B5}" sibTransId="{44880D8D-E245-466D-9047-D295658852DC}"/>
    <dgm:cxn modelId="{DAE2F10B-FFC6-4BB3-A042-0DBE1251EBB7}" type="presOf" srcId="{890F4667-A22A-4F0F-9595-D901F63A27FF}" destId="{68C9954D-B80E-46AD-AB6E-AC9506BDE25C}" srcOrd="0" destOrd="0" presId="urn:microsoft.com/office/officeart/2009/3/layout/FramedTextPicture"/>
    <dgm:cxn modelId="{179EE860-C6E6-4172-8E44-E50A67AD8246}" srcId="{B9507BC1-E09E-4DF0-A409-CC0345760C8D}" destId="{C06A93AA-00B5-4CF1-B4FC-6434E6E54DD6}" srcOrd="2" destOrd="0" parTransId="{81FEEFEC-2B52-40D1-BF04-906E5DDA79B3}" sibTransId="{E45500DC-A0BB-4910-BBED-81E5708484D0}"/>
    <dgm:cxn modelId="{F1AD8D64-2543-4986-975A-0DD26BF571A4}" srcId="{B9507BC1-E09E-4DF0-A409-CC0345760C8D}" destId="{34CA20F4-7EF4-4A5B-9847-5B79ABF8A8DF}" srcOrd="0" destOrd="0" parTransId="{C77F5C9A-8417-4C5C-BFC5-06F52F92C47A}" sibTransId="{38055B03-6CB4-4B3D-A82B-FF46A90BC908}"/>
    <dgm:cxn modelId="{FC6BDB44-E2C9-4A43-A055-AA34C8B6DB06}" srcId="{B9507BC1-E09E-4DF0-A409-CC0345760C8D}" destId="{890F4667-A22A-4F0F-9595-D901F63A27FF}" srcOrd="1" destOrd="0" parTransId="{D9DA5C48-2773-47FD-A0C9-1E6E53F82158}" sibTransId="{29634984-0A41-44B7-A442-EBF1C8AD722C}"/>
    <dgm:cxn modelId="{B5690289-05E5-47F9-9DD2-DB3D3663839F}" type="presOf" srcId="{3233C077-AA44-4F9D-8F5A-22E157CB0EF5}" destId="{FC670118-7298-4F3E-9C95-EA41ED842FFD}" srcOrd="0" destOrd="0" presId="urn:microsoft.com/office/officeart/2009/3/layout/FramedTextPicture"/>
    <dgm:cxn modelId="{3354CD9F-A893-48DA-BFAF-9373FF26D3FD}" type="presOf" srcId="{C06A93AA-00B5-4CF1-B4FC-6434E6E54DD6}" destId="{DEDEB9DB-F919-46BD-8793-EAF5AAB640E1}" srcOrd="0" destOrd="0" presId="urn:microsoft.com/office/officeart/2009/3/layout/FramedTextPicture"/>
    <dgm:cxn modelId="{EF613CCF-62E9-48EF-8E78-DCE889DFB110}" type="presOf" srcId="{B9507BC1-E09E-4DF0-A409-CC0345760C8D}" destId="{70ECF067-1C5B-41F0-A07C-8A0182D9FEC5}" srcOrd="0" destOrd="0" presId="urn:microsoft.com/office/officeart/2009/3/layout/FramedTextPicture"/>
    <dgm:cxn modelId="{964CCCDE-8589-44B8-A96A-E3A17930E24E}" type="presOf" srcId="{34CA20F4-7EF4-4A5B-9847-5B79ABF8A8DF}" destId="{FEC94389-BF8A-4A0F-88A6-725E493C5030}" srcOrd="0" destOrd="0" presId="urn:microsoft.com/office/officeart/2009/3/layout/FramedTextPicture"/>
    <dgm:cxn modelId="{378CB32E-3CDD-4EA9-987C-618EE2B226B2}" type="presParOf" srcId="{70ECF067-1C5B-41F0-A07C-8A0182D9FEC5}" destId="{8D982A72-A1BE-469B-B4AA-F0E8074C82BC}" srcOrd="0" destOrd="0" presId="urn:microsoft.com/office/officeart/2009/3/layout/FramedTextPicture"/>
    <dgm:cxn modelId="{7843EE92-15DB-4EBB-B79C-27E7FD52EE56}" type="presParOf" srcId="{8D982A72-A1BE-469B-B4AA-F0E8074C82BC}" destId="{5B229A3F-9CEC-46FF-9982-1A6B8189B984}" srcOrd="0" destOrd="0" presId="urn:microsoft.com/office/officeart/2009/3/layout/FramedTextPicture"/>
    <dgm:cxn modelId="{C31C7680-83D9-44F6-BC5F-E6F77556071B}" type="presParOf" srcId="{8D982A72-A1BE-469B-B4AA-F0E8074C82BC}" destId="{FEC94389-BF8A-4A0F-88A6-725E493C5030}" srcOrd="1" destOrd="0" presId="urn:microsoft.com/office/officeart/2009/3/layout/FramedTextPicture"/>
    <dgm:cxn modelId="{9A977543-1D13-4894-BE62-7996CBC1F8CC}" type="presParOf" srcId="{8D982A72-A1BE-469B-B4AA-F0E8074C82BC}" destId="{92EB7F1D-C38A-4C6E-AD5A-E111B3A52CC8}" srcOrd="2" destOrd="0" presId="urn:microsoft.com/office/officeart/2009/3/layout/FramedTextPicture"/>
    <dgm:cxn modelId="{CDF19FC5-040F-4145-891F-11A4B692DE6C}" type="presParOf" srcId="{8D982A72-A1BE-469B-B4AA-F0E8074C82BC}" destId="{4E81117D-A5AD-4D30-94DF-08FDD49BCABA}" srcOrd="3" destOrd="0" presId="urn:microsoft.com/office/officeart/2009/3/layout/FramedTextPicture"/>
    <dgm:cxn modelId="{874A7A74-BB29-4037-A21B-E0ACB48E1C74}" type="presParOf" srcId="{8D982A72-A1BE-469B-B4AA-F0E8074C82BC}" destId="{5CD2DFE0-114B-421B-9EEA-5F0CA4BF48B4}" srcOrd="4" destOrd="0" presId="urn:microsoft.com/office/officeart/2009/3/layout/FramedTextPicture"/>
    <dgm:cxn modelId="{ADE39DB7-E5E0-474D-B7DE-D992FCFB85DD}" type="presParOf" srcId="{8D982A72-A1BE-469B-B4AA-F0E8074C82BC}" destId="{82C72113-1541-4E56-9DD6-B8F181D994C3}" srcOrd="5" destOrd="0" presId="urn:microsoft.com/office/officeart/2009/3/layout/FramedTextPicture"/>
    <dgm:cxn modelId="{D0EAA550-D506-4B60-9D4E-92CF7A9BFFB7}" type="presParOf" srcId="{70ECF067-1C5B-41F0-A07C-8A0182D9FEC5}" destId="{56FD3F90-AD11-4B94-8569-3A051BD0C209}" srcOrd="1" destOrd="0" presId="urn:microsoft.com/office/officeart/2009/3/layout/FramedTextPicture"/>
    <dgm:cxn modelId="{F9AA8F3A-ACEB-47F1-B10D-7CC24246FE12}" type="presParOf" srcId="{70ECF067-1C5B-41F0-A07C-8A0182D9FEC5}" destId="{5DD58D2E-D59B-4867-8C63-D67B8BDC31CF}" srcOrd="2" destOrd="0" presId="urn:microsoft.com/office/officeart/2009/3/layout/FramedTextPicture"/>
    <dgm:cxn modelId="{CBCB1444-BC25-46F2-8B4D-A4CD661879C2}" type="presParOf" srcId="{5DD58D2E-D59B-4867-8C63-D67B8BDC31CF}" destId="{5D4A588E-F95C-41EA-93AF-8095E84AA2A2}" srcOrd="0" destOrd="0" presId="urn:microsoft.com/office/officeart/2009/3/layout/FramedTextPicture"/>
    <dgm:cxn modelId="{0E2E00B6-AD8C-4371-9047-404593BCF447}" type="presParOf" srcId="{5DD58D2E-D59B-4867-8C63-D67B8BDC31CF}" destId="{68C9954D-B80E-46AD-AB6E-AC9506BDE25C}" srcOrd="1" destOrd="0" presId="urn:microsoft.com/office/officeart/2009/3/layout/FramedTextPicture"/>
    <dgm:cxn modelId="{0202C366-55EC-414D-8127-44D910F5D568}" type="presParOf" srcId="{5DD58D2E-D59B-4867-8C63-D67B8BDC31CF}" destId="{B7446E63-855E-4A99-A516-A168A1AE2D26}" srcOrd="2" destOrd="0" presId="urn:microsoft.com/office/officeart/2009/3/layout/FramedTextPicture"/>
    <dgm:cxn modelId="{F5EBA51A-175B-4275-A170-52B6415D279C}" type="presParOf" srcId="{5DD58D2E-D59B-4867-8C63-D67B8BDC31CF}" destId="{2A56EB37-859F-44F4-B18F-9C3BB7F53AF6}" srcOrd="3" destOrd="0" presId="urn:microsoft.com/office/officeart/2009/3/layout/FramedTextPicture"/>
    <dgm:cxn modelId="{889DBDEB-151B-47CC-9783-F7129B91E842}" type="presParOf" srcId="{5DD58D2E-D59B-4867-8C63-D67B8BDC31CF}" destId="{443BC305-4DD8-4756-A23F-05554B55FEE3}" srcOrd="4" destOrd="0" presId="urn:microsoft.com/office/officeart/2009/3/layout/FramedTextPicture"/>
    <dgm:cxn modelId="{431499E3-1B01-44EB-9388-7F1E49AF7F83}" type="presParOf" srcId="{5DD58D2E-D59B-4867-8C63-D67B8BDC31CF}" destId="{1C7F06DC-2E73-4D6D-ABE2-CF22157F00F5}" srcOrd="5" destOrd="0" presId="urn:microsoft.com/office/officeart/2009/3/layout/FramedTextPicture"/>
    <dgm:cxn modelId="{EA709DB0-5418-4920-9634-DB9C26B04E7A}" type="presParOf" srcId="{70ECF067-1C5B-41F0-A07C-8A0182D9FEC5}" destId="{AC0B3DDB-98FF-4901-B597-C9A2D0B22545}" srcOrd="3" destOrd="0" presId="urn:microsoft.com/office/officeart/2009/3/layout/FramedTextPicture"/>
    <dgm:cxn modelId="{9687E5F3-0099-45C6-9F1A-D1059939FCEE}" type="presParOf" srcId="{70ECF067-1C5B-41F0-A07C-8A0182D9FEC5}" destId="{A2BBE1BC-BF29-43B3-A1EE-4B5798155E81}" srcOrd="4" destOrd="0" presId="urn:microsoft.com/office/officeart/2009/3/layout/FramedTextPicture"/>
    <dgm:cxn modelId="{891A63C9-0825-4DCB-AC84-7F48FA5DCA1B}" type="presParOf" srcId="{A2BBE1BC-BF29-43B3-A1EE-4B5798155E81}" destId="{154E6322-28D1-4310-9DB8-A56E32AE787A}" srcOrd="0" destOrd="0" presId="urn:microsoft.com/office/officeart/2009/3/layout/FramedTextPicture"/>
    <dgm:cxn modelId="{6C67D46C-AF79-4060-A39B-DAEEB00AA761}" type="presParOf" srcId="{A2BBE1BC-BF29-43B3-A1EE-4B5798155E81}" destId="{DEDEB9DB-F919-46BD-8793-EAF5AAB640E1}" srcOrd="1" destOrd="0" presId="urn:microsoft.com/office/officeart/2009/3/layout/FramedTextPicture"/>
    <dgm:cxn modelId="{FB165CE6-C274-4750-954A-E2D29C389325}" type="presParOf" srcId="{A2BBE1BC-BF29-43B3-A1EE-4B5798155E81}" destId="{55A36679-63B2-4A66-9C4D-EE35C998896E}" srcOrd="2" destOrd="0" presId="urn:microsoft.com/office/officeart/2009/3/layout/FramedTextPicture"/>
    <dgm:cxn modelId="{5192DC1D-6B9F-4BC6-95C6-EFCD5C2967DC}" type="presParOf" srcId="{A2BBE1BC-BF29-43B3-A1EE-4B5798155E81}" destId="{B6485FF5-A212-4237-89E6-684CDCF50D37}" srcOrd="3" destOrd="0" presId="urn:microsoft.com/office/officeart/2009/3/layout/FramedTextPicture"/>
    <dgm:cxn modelId="{B33B38AB-329E-40D0-8D3B-2884B697A5DB}" type="presParOf" srcId="{A2BBE1BC-BF29-43B3-A1EE-4B5798155E81}" destId="{6780D91A-C27F-4AC1-89AB-636106AD4D96}" srcOrd="4" destOrd="0" presId="urn:microsoft.com/office/officeart/2009/3/layout/FramedTextPicture"/>
    <dgm:cxn modelId="{AA9D8524-8856-4D8C-9501-C7140F5BEB60}" type="presParOf" srcId="{A2BBE1BC-BF29-43B3-A1EE-4B5798155E81}" destId="{89F90FBC-9146-49F2-812D-AEA48921E9A1}" srcOrd="5" destOrd="0" presId="urn:microsoft.com/office/officeart/2009/3/layout/FramedTextPicture"/>
    <dgm:cxn modelId="{4BD4C840-EF89-48E2-B929-3680BB6A2980}" type="presParOf" srcId="{70ECF067-1C5B-41F0-A07C-8A0182D9FEC5}" destId="{0D933F26-588A-4929-B8B3-D952338F3488}" srcOrd="5" destOrd="0" presId="urn:microsoft.com/office/officeart/2009/3/layout/FramedTextPicture"/>
    <dgm:cxn modelId="{7AD2A894-6433-43CD-B757-20997EBB9F58}" type="presParOf" srcId="{70ECF067-1C5B-41F0-A07C-8A0182D9FEC5}" destId="{EE454D48-ECDD-4F7A-9441-843A766C68D1}" srcOrd="6" destOrd="0" presId="urn:microsoft.com/office/officeart/2009/3/layout/FramedTextPicture"/>
    <dgm:cxn modelId="{785E4CD5-846C-4597-851D-A2A11E051A7E}" type="presParOf" srcId="{EE454D48-ECDD-4F7A-9441-843A766C68D1}" destId="{3A30A953-5DF4-4821-A9C9-2B561CDB7FA8}" srcOrd="0" destOrd="0" presId="urn:microsoft.com/office/officeart/2009/3/layout/FramedTextPicture"/>
    <dgm:cxn modelId="{F90CBE0C-F3CD-4AE6-AA58-FAF39F53A6AD}" type="presParOf" srcId="{EE454D48-ECDD-4F7A-9441-843A766C68D1}" destId="{FC670118-7298-4F3E-9C95-EA41ED842FFD}" srcOrd="1" destOrd="0" presId="urn:microsoft.com/office/officeart/2009/3/layout/FramedTextPicture"/>
    <dgm:cxn modelId="{8287943C-C0EE-4BE4-8DE8-D0180B15CEBA}" type="presParOf" srcId="{EE454D48-ECDD-4F7A-9441-843A766C68D1}" destId="{7061F553-56C1-45E0-B2B2-A4BBE616FFDE}" srcOrd="2" destOrd="0" presId="urn:microsoft.com/office/officeart/2009/3/layout/FramedTextPicture"/>
    <dgm:cxn modelId="{15D6D2C8-77FB-48F3-BCE5-1B026CE0A5E4}" type="presParOf" srcId="{EE454D48-ECDD-4F7A-9441-843A766C68D1}" destId="{E1FFDF62-D3D6-4A12-A5D2-676E84655480}" srcOrd="3" destOrd="0" presId="urn:microsoft.com/office/officeart/2009/3/layout/FramedTextPicture"/>
    <dgm:cxn modelId="{CCBC144F-B7C0-4696-8C6A-0F7990D74B7F}" type="presParOf" srcId="{EE454D48-ECDD-4F7A-9441-843A766C68D1}" destId="{E4BD196C-4A81-4CAC-929D-87103497173B}" srcOrd="4" destOrd="0" presId="urn:microsoft.com/office/officeart/2009/3/layout/FramedTextPicture"/>
    <dgm:cxn modelId="{0F7B5E04-E72C-4798-B0AE-034C9BDC939C}" type="presParOf" srcId="{EE454D48-ECDD-4F7A-9441-843A766C68D1}" destId="{31C8A2B2-12EB-4DFA-B124-F3D2C032B92E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507BC1-E09E-4DF0-A409-CC0345760C8D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CA20F4-7EF4-4A5B-9847-5B79ABF8A8DF}">
      <dgm:prSet phldrT="[Текст]" custT="1"/>
      <dgm:spPr>
        <a:solidFill>
          <a:schemeClr val="bg2">
            <a:alpha val="60000"/>
          </a:schemeClr>
        </a:solidFill>
      </dgm:spPr>
      <dgm:t>
        <a:bodyPr/>
        <a:lstStyle/>
        <a:p>
          <a:r>
            <a:rPr lang="ru-RU" sz="2800" dirty="0"/>
            <a:t>BH </a:t>
          </a:r>
          <a:r>
            <a:rPr lang="ru-RU" sz="2800" dirty="0" err="1"/>
            <a:t>mass</a:t>
          </a:r>
          <a:r>
            <a:rPr lang="ru-RU" sz="2800" dirty="0"/>
            <a:t> - </a:t>
          </a:r>
          <a:r>
            <a:rPr lang="ru-RU" sz="2800" dirty="0" err="1"/>
            <a:t>Eddington</a:t>
          </a:r>
          <a:r>
            <a:rPr lang="ru-RU" sz="2800" dirty="0"/>
            <a:t> </a:t>
          </a:r>
          <a:r>
            <a:rPr lang="ru-RU" sz="2800" dirty="0" err="1"/>
            <a:t>ratio</a:t>
          </a:r>
          <a:r>
            <a:rPr lang="ru-RU" sz="2800" dirty="0"/>
            <a:t> </a:t>
          </a:r>
          <a:r>
            <a:rPr lang="ru-RU" sz="2800" dirty="0" err="1"/>
            <a:t>parameter</a:t>
          </a:r>
          <a:r>
            <a:rPr lang="ru-RU" sz="2800" dirty="0"/>
            <a:t> </a:t>
          </a:r>
          <a:r>
            <a:rPr lang="ru-RU" sz="2800" dirty="0" err="1"/>
            <a:t>space</a:t>
          </a:r>
          <a:r>
            <a:rPr lang="ru-RU" sz="2800" dirty="0"/>
            <a:t>, </a:t>
          </a:r>
          <a:r>
            <a:rPr lang="ru-RU" sz="2800" dirty="0" err="1"/>
            <a:t>calculated</a:t>
          </a:r>
          <a:r>
            <a:rPr lang="ru-RU" sz="2800" dirty="0"/>
            <a:t> </a:t>
          </a:r>
          <a:r>
            <a:rPr lang="ru-RU" sz="2800" dirty="0" err="1"/>
            <a:t>in</a:t>
          </a:r>
          <a:r>
            <a:rPr lang="ru-RU" sz="2800" dirty="0"/>
            <a:t> </a:t>
          </a:r>
          <a:r>
            <a:rPr lang="ru-RU" sz="2800" dirty="0" err="1"/>
            <a:t>accordance</a:t>
          </a:r>
          <a:r>
            <a:rPr lang="ru-RU" sz="2800" dirty="0"/>
            <a:t> </a:t>
          </a:r>
          <a:r>
            <a:rPr lang="ru-RU" sz="2800" dirty="0" err="1"/>
            <a:t>with</a:t>
          </a:r>
          <a:r>
            <a:rPr lang="ru-RU" sz="2800" dirty="0"/>
            <a:t> BH </a:t>
          </a:r>
          <a:r>
            <a:rPr lang="ru-RU" sz="2800" dirty="0" err="1"/>
            <a:t>magnetosphere</a:t>
          </a:r>
          <a:r>
            <a:rPr lang="ru-RU" sz="2800" dirty="0"/>
            <a:t> </a:t>
          </a:r>
          <a:r>
            <a:rPr lang="ru-RU" sz="2800" dirty="0" err="1"/>
            <a:t>toy</a:t>
          </a:r>
          <a:r>
            <a:rPr lang="ru-RU" sz="2800" dirty="0"/>
            <a:t> </a:t>
          </a:r>
          <a:r>
            <a:rPr lang="ru-RU" sz="2800" dirty="0" err="1"/>
            <a:t>model</a:t>
          </a:r>
          <a:r>
            <a:rPr lang="ru-RU" sz="2800" dirty="0"/>
            <a:t>, </a:t>
          </a:r>
          <a:r>
            <a:rPr lang="ru-RU" sz="2800" dirty="0" err="1"/>
            <a:t>which</a:t>
          </a:r>
          <a:r>
            <a:rPr lang="ru-RU" sz="2800" dirty="0"/>
            <a:t> </a:t>
          </a:r>
          <a:r>
            <a:rPr lang="ru-RU" sz="2800" dirty="0" err="1"/>
            <a:t>gets</a:t>
          </a:r>
          <a:r>
            <a:rPr lang="ru-RU" sz="2800" dirty="0"/>
            <a:t> </a:t>
          </a:r>
          <a:r>
            <a:rPr lang="ru-RU" sz="2800" dirty="0" err="1"/>
            <a:t>to</a:t>
          </a:r>
          <a:r>
            <a:rPr lang="ru-RU" sz="2800" dirty="0"/>
            <a:t> </a:t>
          </a:r>
          <a:r>
            <a:rPr lang="ru-RU" sz="2800" dirty="0" err="1"/>
            <a:t>estimate</a:t>
          </a:r>
          <a:r>
            <a:rPr lang="ru-RU" sz="2800" dirty="0"/>
            <a:t> </a:t>
          </a:r>
          <a:r>
            <a:rPr lang="ru-RU" sz="2800" dirty="0" err="1"/>
            <a:t>proton</a:t>
          </a:r>
          <a:r>
            <a:rPr lang="ru-RU" sz="2800" dirty="0"/>
            <a:t> </a:t>
          </a:r>
          <a:r>
            <a:rPr lang="ru-RU" sz="2800" dirty="0" err="1"/>
            <a:t>energies</a:t>
          </a:r>
          <a:r>
            <a:rPr lang="ru-RU" sz="2800" dirty="0"/>
            <a:t> </a:t>
          </a:r>
          <a:r>
            <a:rPr lang="ru-RU" sz="2800" dirty="0" err="1"/>
            <a:t>and</a:t>
          </a:r>
          <a:r>
            <a:rPr lang="ru-RU" sz="2800" dirty="0"/>
            <a:t> </a:t>
          </a:r>
          <a:r>
            <a:rPr lang="ru-RU" sz="2800" dirty="0" err="1"/>
            <a:t>finally</a:t>
          </a:r>
          <a:r>
            <a:rPr lang="ru-RU" sz="2800" dirty="0"/>
            <a:t> </a:t>
          </a:r>
          <a:r>
            <a:rPr lang="ru-RU" sz="2800" dirty="0" err="1"/>
            <a:t>provide</a:t>
          </a:r>
          <a:r>
            <a:rPr lang="ru-RU" sz="2800" dirty="0"/>
            <a:t> a </a:t>
          </a:r>
          <a:r>
            <a:rPr lang="ru-RU" sz="2800" dirty="0" err="1"/>
            <a:t>prediction</a:t>
          </a:r>
          <a:r>
            <a:rPr lang="ru-RU" sz="2800" dirty="0"/>
            <a:t> </a:t>
          </a:r>
          <a:r>
            <a:rPr lang="ru-RU" sz="2800" dirty="0" err="1"/>
            <a:t>of</a:t>
          </a:r>
          <a:r>
            <a:rPr lang="ru-RU" sz="2800" dirty="0"/>
            <a:t> </a:t>
          </a:r>
          <a:r>
            <a:rPr lang="ru-RU" sz="2800" dirty="0" err="1"/>
            <a:t>neutrino</a:t>
          </a:r>
          <a:r>
            <a:rPr lang="ru-RU" sz="2800" dirty="0"/>
            <a:t> </a:t>
          </a:r>
          <a:r>
            <a:rPr lang="ru-RU" sz="2800" dirty="0" err="1"/>
            <a:t>spectra</a:t>
          </a:r>
          <a:endParaRPr lang="ru-RU" sz="2800" dirty="0"/>
        </a:p>
      </dgm:t>
    </dgm:pt>
    <dgm:pt modelId="{C77F5C9A-8417-4C5C-BFC5-06F52F92C47A}" type="parTrans" cxnId="{F1AD8D64-2543-4986-975A-0DD26BF571A4}">
      <dgm:prSet/>
      <dgm:spPr/>
      <dgm:t>
        <a:bodyPr/>
        <a:lstStyle/>
        <a:p>
          <a:endParaRPr lang="ru-RU"/>
        </a:p>
      </dgm:t>
    </dgm:pt>
    <dgm:pt modelId="{38055B03-6CB4-4B3D-A82B-FF46A90BC908}" type="sibTrans" cxnId="{F1AD8D64-2543-4986-975A-0DD26BF571A4}">
      <dgm:prSet/>
      <dgm:spPr/>
      <dgm:t>
        <a:bodyPr/>
        <a:lstStyle/>
        <a:p>
          <a:endParaRPr lang="ru-RU"/>
        </a:p>
      </dgm:t>
    </dgm:pt>
    <dgm:pt modelId="{890F4667-A22A-4F0F-9595-D901F63A27FF}">
      <dgm:prSet phldrT="[Текст]" custT="1"/>
      <dgm:spPr>
        <a:solidFill>
          <a:schemeClr val="bg2">
            <a:alpha val="60000"/>
          </a:schemeClr>
        </a:solidFill>
      </dgm:spPr>
      <dgm:t>
        <a:bodyPr/>
        <a:lstStyle/>
        <a:p>
          <a:r>
            <a:rPr lang="ru-RU" sz="2800" dirty="0" err="1"/>
            <a:t>Comparison</a:t>
          </a:r>
          <a:r>
            <a:rPr lang="ru-RU" sz="2800" dirty="0"/>
            <a:t> </a:t>
          </a:r>
          <a:r>
            <a:rPr lang="ru-RU" sz="2800" dirty="0" err="1"/>
            <a:t>of</a:t>
          </a:r>
          <a:r>
            <a:rPr lang="ru-RU" sz="2800" dirty="0"/>
            <a:t> </a:t>
          </a:r>
          <a:r>
            <a:rPr lang="ru-RU" sz="2800" dirty="0" err="1"/>
            <a:t>the</a:t>
          </a:r>
          <a:r>
            <a:rPr lang="ru-RU" sz="2800" dirty="0"/>
            <a:t> </a:t>
          </a:r>
          <a:r>
            <a:rPr lang="en-US" sz="2800" dirty="0"/>
            <a:t>muon neutrino</a:t>
          </a:r>
          <a:r>
            <a:rPr lang="ru-RU" sz="2800" dirty="0"/>
            <a:t> </a:t>
          </a:r>
          <a:r>
            <a:rPr lang="ru-RU" sz="2800" dirty="0" err="1"/>
            <a:t>spectrum</a:t>
          </a:r>
          <a:r>
            <a:rPr lang="ru-RU" sz="2800" dirty="0"/>
            <a:t> </a:t>
          </a:r>
          <a:r>
            <a:rPr lang="ru-RU" sz="2800" dirty="0" err="1"/>
            <a:t>determined</a:t>
          </a:r>
          <a:r>
            <a:rPr lang="ru-RU" sz="2800" dirty="0"/>
            <a:t> </a:t>
          </a:r>
          <a:r>
            <a:rPr lang="ru-RU" sz="2800" dirty="0" err="1"/>
            <a:t>by</a:t>
          </a:r>
          <a:r>
            <a:rPr lang="ru-RU" sz="2800" dirty="0"/>
            <a:t> </a:t>
          </a:r>
          <a:r>
            <a:rPr lang="ru-RU" sz="2800" dirty="0" err="1"/>
            <a:t>IceCube</a:t>
          </a:r>
          <a:r>
            <a:rPr lang="ru-RU" sz="2800" dirty="0"/>
            <a:t> </a:t>
          </a:r>
          <a:r>
            <a:rPr lang="ru-RU" sz="2800" dirty="0" err="1"/>
            <a:t>and</a:t>
          </a:r>
          <a:r>
            <a:rPr lang="ru-RU" sz="2800" dirty="0"/>
            <a:t> </a:t>
          </a:r>
          <a:r>
            <a:rPr lang="ru-RU" sz="2800" dirty="0" err="1"/>
            <a:t>predictions</a:t>
          </a:r>
          <a:r>
            <a:rPr lang="ru-RU" sz="2800" dirty="0"/>
            <a:t> </a:t>
          </a:r>
          <a:r>
            <a:rPr lang="ru-RU" sz="2800" dirty="0" err="1"/>
            <a:t>of</a:t>
          </a:r>
          <a:r>
            <a:rPr lang="ru-RU" sz="2800" dirty="0"/>
            <a:t> </a:t>
          </a:r>
          <a:r>
            <a:rPr lang="ru-RU" sz="2800" dirty="0" err="1"/>
            <a:t>the</a:t>
          </a:r>
          <a:r>
            <a:rPr lang="ru-RU" sz="2800" dirty="0"/>
            <a:t> </a:t>
          </a:r>
          <a:r>
            <a:rPr lang="ru-RU" sz="2800" dirty="0" err="1"/>
            <a:t>toy</a:t>
          </a:r>
          <a:r>
            <a:rPr lang="ru-RU" sz="2800" dirty="0"/>
            <a:t> </a:t>
          </a:r>
          <a:r>
            <a:rPr lang="ru-RU" sz="2800" dirty="0" err="1"/>
            <a:t>model</a:t>
          </a:r>
          <a:r>
            <a:rPr lang="ru-RU" sz="2800" dirty="0"/>
            <a:t> </a:t>
          </a:r>
          <a:r>
            <a:rPr lang="ru-RU" sz="2800" dirty="0" err="1"/>
            <a:t>discussed</a:t>
          </a:r>
          <a:r>
            <a:rPr lang="ru-RU" sz="2800" dirty="0"/>
            <a:t> </a:t>
          </a:r>
          <a:r>
            <a:rPr lang="ru-RU" sz="2800" dirty="0" err="1"/>
            <a:t>in</a:t>
          </a:r>
          <a:r>
            <a:rPr lang="ru-RU" sz="2800" dirty="0"/>
            <a:t> </a:t>
          </a:r>
          <a:r>
            <a:rPr lang="ru-RU" sz="2800" dirty="0" err="1"/>
            <a:t>the</a:t>
          </a:r>
          <a:r>
            <a:rPr lang="ru-RU" sz="2800" dirty="0"/>
            <a:t> </a:t>
          </a:r>
          <a:r>
            <a:rPr lang="ru-RU" sz="2800" dirty="0" err="1"/>
            <a:t>text</a:t>
          </a:r>
          <a:endParaRPr lang="ru-RU" sz="2800" dirty="0"/>
        </a:p>
      </dgm:t>
    </dgm:pt>
    <dgm:pt modelId="{D9DA5C48-2773-47FD-A0C9-1E6E53F82158}" type="parTrans" cxnId="{FC6BDB44-E2C9-4A43-A055-AA34C8B6DB06}">
      <dgm:prSet/>
      <dgm:spPr/>
      <dgm:t>
        <a:bodyPr/>
        <a:lstStyle/>
        <a:p>
          <a:endParaRPr lang="ru-RU"/>
        </a:p>
      </dgm:t>
    </dgm:pt>
    <dgm:pt modelId="{29634984-0A41-44B7-A442-EBF1C8AD722C}" type="sibTrans" cxnId="{FC6BDB44-E2C9-4A43-A055-AA34C8B6DB06}">
      <dgm:prSet/>
      <dgm:spPr/>
      <dgm:t>
        <a:bodyPr/>
        <a:lstStyle/>
        <a:p>
          <a:endParaRPr lang="ru-RU"/>
        </a:p>
      </dgm:t>
    </dgm:pt>
    <dgm:pt modelId="{C06A93AA-00B5-4CF1-B4FC-6434E6E54DD6}">
      <dgm:prSet phldrT="[Текст]" custT="1"/>
      <dgm:spPr>
        <a:solidFill>
          <a:schemeClr val="bg2">
            <a:alpha val="60000"/>
          </a:schemeClr>
        </a:solidFill>
      </dgm:spPr>
      <dgm:t>
        <a:bodyPr/>
        <a:lstStyle/>
        <a:p>
          <a:r>
            <a:rPr lang="ru-RU" sz="2800" dirty="0" err="1"/>
            <a:t>Comparison</a:t>
          </a:r>
          <a:r>
            <a:rPr lang="ru-RU" sz="2800" dirty="0"/>
            <a:t> </a:t>
          </a:r>
          <a:r>
            <a:rPr lang="ru-RU" sz="2800" dirty="0" err="1"/>
            <a:t>of</a:t>
          </a:r>
          <a:r>
            <a:rPr lang="ru-RU" sz="2800" dirty="0"/>
            <a:t> </a:t>
          </a:r>
          <a:r>
            <a:rPr lang="ru-RU" sz="2800" dirty="0" err="1"/>
            <a:t>the</a:t>
          </a:r>
          <a:r>
            <a:rPr lang="ru-RU" sz="2800" dirty="0"/>
            <a:t> </a:t>
          </a:r>
          <a:r>
            <a:rPr lang="ru-RU" sz="2800" dirty="0" err="1"/>
            <a:t>e+tau</a:t>
          </a:r>
          <a:r>
            <a:rPr lang="en-US" sz="2800" dirty="0"/>
            <a:t> neutrino</a:t>
          </a:r>
          <a:r>
            <a:rPr lang="ru-RU" sz="2800" dirty="0"/>
            <a:t> </a:t>
          </a:r>
          <a:r>
            <a:rPr lang="ru-RU" sz="2800" dirty="0" err="1"/>
            <a:t>spectrum</a:t>
          </a:r>
          <a:r>
            <a:rPr lang="ru-RU" sz="2800" dirty="0"/>
            <a:t> </a:t>
          </a:r>
          <a:r>
            <a:rPr lang="ru-RU" sz="2800" dirty="0" err="1"/>
            <a:t>determined</a:t>
          </a:r>
          <a:r>
            <a:rPr lang="ru-RU" sz="2800" dirty="0"/>
            <a:t> </a:t>
          </a:r>
          <a:r>
            <a:rPr lang="ru-RU" sz="2800" dirty="0" err="1"/>
            <a:t>by</a:t>
          </a:r>
          <a:r>
            <a:rPr lang="ru-RU" sz="2800" dirty="0"/>
            <a:t> </a:t>
          </a:r>
          <a:r>
            <a:rPr lang="ru-RU" sz="2800" dirty="0" err="1"/>
            <a:t>IceCube</a:t>
          </a:r>
          <a:r>
            <a:rPr lang="ru-RU" sz="2800" dirty="0"/>
            <a:t> </a:t>
          </a:r>
          <a:r>
            <a:rPr lang="ru-RU" sz="2800" dirty="0" err="1"/>
            <a:t>and</a:t>
          </a:r>
          <a:r>
            <a:rPr lang="ru-RU" sz="2800" dirty="0"/>
            <a:t> </a:t>
          </a:r>
          <a:r>
            <a:rPr lang="ru-RU" sz="2800" dirty="0" err="1"/>
            <a:t>predictions</a:t>
          </a:r>
          <a:r>
            <a:rPr lang="ru-RU" sz="2800" dirty="0"/>
            <a:t> </a:t>
          </a:r>
          <a:r>
            <a:rPr lang="ru-RU" sz="2800" dirty="0" err="1"/>
            <a:t>of</a:t>
          </a:r>
          <a:r>
            <a:rPr lang="ru-RU" sz="2800" dirty="0"/>
            <a:t> </a:t>
          </a:r>
          <a:r>
            <a:rPr lang="ru-RU" sz="2800" dirty="0" err="1"/>
            <a:t>the</a:t>
          </a:r>
          <a:r>
            <a:rPr lang="ru-RU" sz="2800" dirty="0"/>
            <a:t> </a:t>
          </a:r>
          <a:r>
            <a:rPr lang="ru-RU" sz="2800" dirty="0" err="1"/>
            <a:t>toy</a:t>
          </a:r>
          <a:r>
            <a:rPr lang="ru-RU" sz="2800" dirty="0"/>
            <a:t> </a:t>
          </a:r>
          <a:r>
            <a:rPr lang="ru-RU" sz="2800" dirty="0" err="1"/>
            <a:t>model</a:t>
          </a:r>
          <a:r>
            <a:rPr lang="ru-RU" sz="2800" dirty="0"/>
            <a:t> </a:t>
          </a:r>
          <a:r>
            <a:rPr lang="ru-RU" sz="2800" dirty="0" err="1"/>
            <a:t>discussed</a:t>
          </a:r>
          <a:endParaRPr lang="ru-RU" sz="2800" dirty="0"/>
        </a:p>
      </dgm:t>
    </dgm:pt>
    <dgm:pt modelId="{81FEEFEC-2B52-40D1-BF04-906E5DDA79B3}" type="parTrans" cxnId="{179EE860-C6E6-4172-8E44-E50A67AD8246}">
      <dgm:prSet/>
      <dgm:spPr/>
      <dgm:t>
        <a:bodyPr/>
        <a:lstStyle/>
        <a:p>
          <a:endParaRPr lang="ru-RU"/>
        </a:p>
      </dgm:t>
    </dgm:pt>
    <dgm:pt modelId="{E45500DC-A0BB-4910-BBED-81E5708484D0}" type="sibTrans" cxnId="{179EE860-C6E6-4172-8E44-E50A67AD8246}">
      <dgm:prSet/>
      <dgm:spPr/>
      <dgm:t>
        <a:bodyPr/>
        <a:lstStyle/>
        <a:p>
          <a:endParaRPr lang="ru-RU"/>
        </a:p>
      </dgm:t>
    </dgm:pt>
    <dgm:pt modelId="{3233C077-AA44-4F9D-8F5A-22E157CB0EF5}">
      <dgm:prSet custT="1"/>
      <dgm:spPr>
        <a:solidFill>
          <a:schemeClr val="bg2">
            <a:alpha val="60000"/>
          </a:schemeClr>
        </a:solidFill>
      </dgm:spPr>
      <dgm:t>
        <a:bodyPr/>
        <a:lstStyle/>
        <a:p>
          <a:r>
            <a:rPr lang="en-US" sz="2800" b="0" i="0" dirty="0"/>
            <a:t>Energy-dependent neutrino flavor ratio predicted by the toy model</a:t>
          </a:r>
          <a:br>
            <a:rPr lang="en-US" sz="2800" dirty="0"/>
          </a:br>
          <a:r>
            <a:rPr lang="en-US" sz="2800" b="0" i="0" dirty="0"/>
            <a:t>discussed in the text (solid curve). The dashed green line represents flavor</a:t>
          </a:r>
          <a:br>
            <a:rPr lang="en-US" sz="2800" dirty="0"/>
          </a:br>
          <a:r>
            <a:rPr lang="en-US" sz="2800" b="0" i="0" dirty="0"/>
            <a:t>equipartition, while the dashed red line corresponds to 2/3, predicted in the</a:t>
          </a:r>
          <a:br>
            <a:rPr lang="en-US" sz="2800" dirty="0"/>
          </a:br>
          <a:r>
            <a:rPr lang="en-US" sz="2800" b="0" i="0" dirty="0"/>
            <a:t>muon damping case</a:t>
          </a:r>
          <a:endParaRPr lang="ru-RU" sz="2800" dirty="0"/>
        </a:p>
      </dgm:t>
    </dgm:pt>
    <dgm:pt modelId="{A100E6D1-78DD-4A59-B628-B1433DC3C4B5}" type="parTrans" cxnId="{0440C701-2CFB-4CAD-A789-1D9BA3DAF6C7}">
      <dgm:prSet/>
      <dgm:spPr/>
      <dgm:t>
        <a:bodyPr/>
        <a:lstStyle/>
        <a:p>
          <a:endParaRPr lang="ru-RU"/>
        </a:p>
      </dgm:t>
    </dgm:pt>
    <dgm:pt modelId="{44880D8D-E245-466D-9047-D295658852DC}" type="sibTrans" cxnId="{0440C701-2CFB-4CAD-A789-1D9BA3DAF6C7}">
      <dgm:prSet/>
      <dgm:spPr/>
      <dgm:t>
        <a:bodyPr/>
        <a:lstStyle/>
        <a:p>
          <a:endParaRPr lang="ru-RU"/>
        </a:p>
      </dgm:t>
    </dgm:pt>
    <dgm:pt modelId="{70ECF067-1C5B-41F0-A07C-8A0182D9FEC5}" type="pres">
      <dgm:prSet presAssocID="{B9507BC1-E09E-4DF0-A409-CC0345760C8D}" presName="Name0" presStyleCnt="0">
        <dgm:presLayoutVars>
          <dgm:chMax/>
          <dgm:chPref/>
          <dgm:dir/>
        </dgm:presLayoutVars>
      </dgm:prSet>
      <dgm:spPr/>
    </dgm:pt>
    <dgm:pt modelId="{8D982A72-A1BE-469B-B4AA-F0E8074C82BC}" type="pres">
      <dgm:prSet presAssocID="{34CA20F4-7EF4-4A5B-9847-5B79ABF8A8DF}" presName="composite" presStyleCnt="0">
        <dgm:presLayoutVars>
          <dgm:chMax/>
          <dgm:chPref/>
        </dgm:presLayoutVars>
      </dgm:prSet>
      <dgm:spPr/>
    </dgm:pt>
    <dgm:pt modelId="{5B229A3F-9CEC-46FF-9982-1A6B8189B984}" type="pres">
      <dgm:prSet presAssocID="{34CA20F4-7EF4-4A5B-9847-5B79ABF8A8DF}" presName="Image" presStyleLbl="bgImgPlace1" presStyleIdx="0" presStyleCnt="4" custScaleX="198945" custScaleY="272709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598" b="928"/>
          </a:stretch>
        </a:blipFill>
      </dgm:spPr>
    </dgm:pt>
    <dgm:pt modelId="{FEC94389-BF8A-4A0F-88A6-725E493C5030}" type="pres">
      <dgm:prSet presAssocID="{34CA20F4-7EF4-4A5B-9847-5B79ABF8A8DF}" presName="ParentText" presStyleLbl="revTx" presStyleIdx="0" presStyleCnt="4" custScaleX="112918">
        <dgm:presLayoutVars>
          <dgm:chMax val="0"/>
          <dgm:chPref val="0"/>
          <dgm:bulletEnabled val="1"/>
        </dgm:presLayoutVars>
      </dgm:prSet>
      <dgm:spPr/>
    </dgm:pt>
    <dgm:pt modelId="{92EB7F1D-C38A-4C6E-AD5A-E111B3A52CC8}" type="pres">
      <dgm:prSet presAssocID="{34CA20F4-7EF4-4A5B-9847-5B79ABF8A8DF}" presName="tlFrame" presStyleLbl="node1" presStyleIdx="0" presStyleCnt="16"/>
      <dgm:spPr>
        <a:solidFill>
          <a:schemeClr val="accent1">
            <a:alpha val="50000"/>
          </a:schemeClr>
        </a:solidFill>
      </dgm:spPr>
    </dgm:pt>
    <dgm:pt modelId="{4E81117D-A5AD-4D30-94DF-08FDD49BCABA}" type="pres">
      <dgm:prSet presAssocID="{34CA20F4-7EF4-4A5B-9847-5B79ABF8A8DF}" presName="trFrame" presStyleLbl="node1" presStyleIdx="1" presStyleCnt="16"/>
      <dgm:spPr>
        <a:solidFill>
          <a:schemeClr val="accent1">
            <a:alpha val="50000"/>
          </a:schemeClr>
        </a:solidFill>
      </dgm:spPr>
    </dgm:pt>
    <dgm:pt modelId="{5CD2DFE0-114B-421B-9EEA-5F0CA4BF48B4}" type="pres">
      <dgm:prSet presAssocID="{34CA20F4-7EF4-4A5B-9847-5B79ABF8A8DF}" presName="blFrame" presStyleLbl="node1" presStyleIdx="2" presStyleCnt="16"/>
      <dgm:spPr>
        <a:solidFill>
          <a:schemeClr val="accent1">
            <a:alpha val="50000"/>
          </a:schemeClr>
        </a:solidFill>
      </dgm:spPr>
    </dgm:pt>
    <dgm:pt modelId="{82C72113-1541-4E56-9DD6-B8F181D994C3}" type="pres">
      <dgm:prSet presAssocID="{34CA20F4-7EF4-4A5B-9847-5B79ABF8A8DF}" presName="brFrame" presStyleLbl="node1" presStyleIdx="3" presStyleCnt="16"/>
      <dgm:spPr>
        <a:solidFill>
          <a:schemeClr val="accent1">
            <a:alpha val="50000"/>
          </a:schemeClr>
        </a:solidFill>
      </dgm:spPr>
    </dgm:pt>
    <dgm:pt modelId="{56FD3F90-AD11-4B94-8569-3A051BD0C209}" type="pres">
      <dgm:prSet presAssocID="{38055B03-6CB4-4B3D-A82B-FF46A90BC908}" presName="sibTrans" presStyleCnt="0"/>
      <dgm:spPr/>
    </dgm:pt>
    <dgm:pt modelId="{5DD58D2E-D59B-4867-8C63-D67B8BDC31CF}" type="pres">
      <dgm:prSet presAssocID="{890F4667-A22A-4F0F-9595-D901F63A27FF}" presName="composite" presStyleCnt="0">
        <dgm:presLayoutVars>
          <dgm:chMax/>
          <dgm:chPref/>
        </dgm:presLayoutVars>
      </dgm:prSet>
      <dgm:spPr/>
    </dgm:pt>
    <dgm:pt modelId="{5D4A588E-F95C-41EA-93AF-8095E84AA2A2}" type="pres">
      <dgm:prSet presAssocID="{890F4667-A22A-4F0F-9595-D901F63A27FF}" presName="Image" presStyleLbl="bgImgPlace1" presStyleIdx="1" presStyleCnt="4" custScaleX="198945" custScaleY="165568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68C9954D-B80E-46AD-AB6E-AC9506BDE25C}" type="pres">
      <dgm:prSet presAssocID="{890F4667-A22A-4F0F-9595-D901F63A27FF}" presName="ParentText" presStyleLbl="revTx" presStyleIdx="1" presStyleCnt="4" custScaleX="112452">
        <dgm:presLayoutVars>
          <dgm:chMax val="0"/>
          <dgm:chPref val="0"/>
          <dgm:bulletEnabled val="1"/>
        </dgm:presLayoutVars>
      </dgm:prSet>
      <dgm:spPr/>
    </dgm:pt>
    <dgm:pt modelId="{B7446E63-855E-4A99-A516-A168A1AE2D26}" type="pres">
      <dgm:prSet presAssocID="{890F4667-A22A-4F0F-9595-D901F63A27FF}" presName="tlFrame" presStyleLbl="node1" presStyleIdx="4" presStyleCnt="16"/>
      <dgm:spPr>
        <a:solidFill>
          <a:schemeClr val="accent1">
            <a:alpha val="50000"/>
          </a:schemeClr>
        </a:solidFill>
      </dgm:spPr>
    </dgm:pt>
    <dgm:pt modelId="{2A56EB37-859F-44F4-B18F-9C3BB7F53AF6}" type="pres">
      <dgm:prSet presAssocID="{890F4667-A22A-4F0F-9595-D901F63A27FF}" presName="trFrame" presStyleLbl="node1" presStyleIdx="5" presStyleCnt="16"/>
      <dgm:spPr>
        <a:solidFill>
          <a:schemeClr val="accent1">
            <a:alpha val="50000"/>
          </a:schemeClr>
        </a:solidFill>
      </dgm:spPr>
    </dgm:pt>
    <dgm:pt modelId="{443BC305-4DD8-4756-A23F-05554B55FEE3}" type="pres">
      <dgm:prSet presAssocID="{890F4667-A22A-4F0F-9595-D901F63A27FF}" presName="blFrame" presStyleLbl="node1" presStyleIdx="6" presStyleCnt="16"/>
      <dgm:spPr>
        <a:solidFill>
          <a:schemeClr val="accent1">
            <a:alpha val="50000"/>
          </a:schemeClr>
        </a:solidFill>
      </dgm:spPr>
    </dgm:pt>
    <dgm:pt modelId="{1C7F06DC-2E73-4D6D-ABE2-CF22157F00F5}" type="pres">
      <dgm:prSet presAssocID="{890F4667-A22A-4F0F-9595-D901F63A27FF}" presName="brFrame" presStyleLbl="node1" presStyleIdx="7" presStyleCnt="16"/>
      <dgm:spPr>
        <a:solidFill>
          <a:schemeClr val="accent1">
            <a:alpha val="50000"/>
          </a:schemeClr>
        </a:solidFill>
      </dgm:spPr>
    </dgm:pt>
    <dgm:pt modelId="{AC0B3DDB-98FF-4901-B597-C9A2D0B22545}" type="pres">
      <dgm:prSet presAssocID="{29634984-0A41-44B7-A442-EBF1C8AD722C}" presName="sibTrans" presStyleCnt="0"/>
      <dgm:spPr/>
    </dgm:pt>
    <dgm:pt modelId="{A2BBE1BC-BF29-43B3-A1EE-4B5798155E81}" type="pres">
      <dgm:prSet presAssocID="{C06A93AA-00B5-4CF1-B4FC-6434E6E54DD6}" presName="composite" presStyleCnt="0">
        <dgm:presLayoutVars>
          <dgm:chMax/>
          <dgm:chPref/>
        </dgm:presLayoutVars>
      </dgm:prSet>
      <dgm:spPr/>
    </dgm:pt>
    <dgm:pt modelId="{154E6322-28D1-4310-9DB8-A56E32AE787A}" type="pres">
      <dgm:prSet presAssocID="{C06A93AA-00B5-4CF1-B4FC-6434E6E54DD6}" presName="Image" presStyleLbl="bgImgPlace1" presStyleIdx="2" presStyleCnt="4" custScaleX="198945" custScaleY="165568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DEDEB9DB-F919-46BD-8793-EAF5AAB640E1}" type="pres">
      <dgm:prSet presAssocID="{C06A93AA-00B5-4CF1-B4FC-6434E6E54DD6}" presName="ParentText" presStyleLbl="revTx" presStyleIdx="2" presStyleCnt="4" custScaleX="112918">
        <dgm:presLayoutVars>
          <dgm:chMax val="0"/>
          <dgm:chPref val="0"/>
          <dgm:bulletEnabled val="1"/>
        </dgm:presLayoutVars>
      </dgm:prSet>
      <dgm:spPr/>
    </dgm:pt>
    <dgm:pt modelId="{55A36679-63B2-4A66-9C4D-EE35C998896E}" type="pres">
      <dgm:prSet presAssocID="{C06A93AA-00B5-4CF1-B4FC-6434E6E54DD6}" presName="tlFrame" presStyleLbl="node1" presStyleIdx="8" presStyleCnt="16"/>
      <dgm:spPr>
        <a:solidFill>
          <a:schemeClr val="accent1">
            <a:alpha val="50000"/>
          </a:schemeClr>
        </a:solidFill>
      </dgm:spPr>
    </dgm:pt>
    <dgm:pt modelId="{B6485FF5-A212-4237-89E6-684CDCF50D37}" type="pres">
      <dgm:prSet presAssocID="{C06A93AA-00B5-4CF1-B4FC-6434E6E54DD6}" presName="trFrame" presStyleLbl="node1" presStyleIdx="9" presStyleCnt="16"/>
      <dgm:spPr>
        <a:solidFill>
          <a:schemeClr val="accent1">
            <a:alpha val="50000"/>
          </a:schemeClr>
        </a:solidFill>
      </dgm:spPr>
    </dgm:pt>
    <dgm:pt modelId="{6780D91A-C27F-4AC1-89AB-636106AD4D96}" type="pres">
      <dgm:prSet presAssocID="{C06A93AA-00B5-4CF1-B4FC-6434E6E54DD6}" presName="blFrame" presStyleLbl="node1" presStyleIdx="10" presStyleCnt="16"/>
      <dgm:spPr>
        <a:solidFill>
          <a:schemeClr val="accent1">
            <a:alpha val="50000"/>
          </a:schemeClr>
        </a:solidFill>
      </dgm:spPr>
    </dgm:pt>
    <dgm:pt modelId="{89F90FBC-9146-49F2-812D-AEA48921E9A1}" type="pres">
      <dgm:prSet presAssocID="{C06A93AA-00B5-4CF1-B4FC-6434E6E54DD6}" presName="brFrame" presStyleLbl="node1" presStyleIdx="11" presStyleCnt="16"/>
      <dgm:spPr>
        <a:solidFill>
          <a:schemeClr val="accent1">
            <a:alpha val="50000"/>
          </a:schemeClr>
        </a:solidFill>
      </dgm:spPr>
    </dgm:pt>
    <dgm:pt modelId="{0D933F26-588A-4929-B8B3-D952338F3488}" type="pres">
      <dgm:prSet presAssocID="{E45500DC-A0BB-4910-BBED-81E5708484D0}" presName="sibTrans" presStyleCnt="0"/>
      <dgm:spPr/>
    </dgm:pt>
    <dgm:pt modelId="{EE454D48-ECDD-4F7A-9441-843A766C68D1}" type="pres">
      <dgm:prSet presAssocID="{3233C077-AA44-4F9D-8F5A-22E157CB0EF5}" presName="composite" presStyleCnt="0">
        <dgm:presLayoutVars>
          <dgm:chMax/>
          <dgm:chPref/>
        </dgm:presLayoutVars>
      </dgm:prSet>
      <dgm:spPr/>
    </dgm:pt>
    <dgm:pt modelId="{3A30A953-5DF4-4821-A9C9-2B561CDB7FA8}" type="pres">
      <dgm:prSet presAssocID="{3233C077-AA44-4F9D-8F5A-22E157CB0EF5}" presName="Image" presStyleLbl="bgImgPlace1" presStyleIdx="3" presStyleCnt="4" custScaleX="198945" custScaleY="165568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C670118-7298-4F3E-9C95-EA41ED842FFD}" type="pres">
      <dgm:prSet presAssocID="{3233C077-AA44-4F9D-8F5A-22E157CB0EF5}" presName="ParentText" presStyleLbl="revTx" presStyleIdx="3" presStyleCnt="4" custScaleX="115346">
        <dgm:presLayoutVars>
          <dgm:chMax val="0"/>
          <dgm:chPref val="0"/>
          <dgm:bulletEnabled val="1"/>
        </dgm:presLayoutVars>
      </dgm:prSet>
      <dgm:spPr/>
    </dgm:pt>
    <dgm:pt modelId="{7061F553-56C1-45E0-B2B2-A4BBE616FFDE}" type="pres">
      <dgm:prSet presAssocID="{3233C077-AA44-4F9D-8F5A-22E157CB0EF5}" presName="tlFrame" presStyleLbl="node1" presStyleIdx="12" presStyleCnt="16" custLinFactNeighborY="-32053"/>
      <dgm:spPr>
        <a:solidFill>
          <a:schemeClr val="accent1">
            <a:alpha val="50000"/>
          </a:schemeClr>
        </a:solidFill>
      </dgm:spPr>
    </dgm:pt>
    <dgm:pt modelId="{E1FFDF62-D3D6-4A12-A5D2-676E84655480}" type="pres">
      <dgm:prSet presAssocID="{3233C077-AA44-4F9D-8F5A-22E157CB0EF5}" presName="trFrame" presStyleLbl="node1" presStyleIdx="13" presStyleCnt="16" custLinFactNeighborY="-32053"/>
      <dgm:spPr>
        <a:solidFill>
          <a:schemeClr val="accent1">
            <a:alpha val="50000"/>
          </a:schemeClr>
        </a:solidFill>
      </dgm:spPr>
    </dgm:pt>
    <dgm:pt modelId="{E4BD196C-4A81-4CAC-929D-87103497173B}" type="pres">
      <dgm:prSet presAssocID="{3233C077-AA44-4F9D-8F5A-22E157CB0EF5}" presName="blFrame" presStyleLbl="node1" presStyleIdx="14" presStyleCnt="16" custLinFactNeighborX="0" custLinFactNeighborY="28578"/>
      <dgm:spPr>
        <a:solidFill>
          <a:schemeClr val="accent1">
            <a:alpha val="50000"/>
          </a:schemeClr>
        </a:solidFill>
      </dgm:spPr>
    </dgm:pt>
    <dgm:pt modelId="{31C8A2B2-12EB-4DFA-B124-F3D2C032B92E}" type="pres">
      <dgm:prSet presAssocID="{3233C077-AA44-4F9D-8F5A-22E157CB0EF5}" presName="brFrame" presStyleLbl="node1" presStyleIdx="15" presStyleCnt="16" custLinFactNeighborX="0" custLinFactNeighborY="28578"/>
      <dgm:spPr>
        <a:solidFill>
          <a:schemeClr val="accent1">
            <a:alpha val="50000"/>
          </a:schemeClr>
        </a:solidFill>
      </dgm:spPr>
    </dgm:pt>
  </dgm:ptLst>
  <dgm:cxnLst>
    <dgm:cxn modelId="{0440C701-2CFB-4CAD-A789-1D9BA3DAF6C7}" srcId="{B9507BC1-E09E-4DF0-A409-CC0345760C8D}" destId="{3233C077-AA44-4F9D-8F5A-22E157CB0EF5}" srcOrd="3" destOrd="0" parTransId="{A100E6D1-78DD-4A59-B628-B1433DC3C4B5}" sibTransId="{44880D8D-E245-466D-9047-D295658852DC}"/>
    <dgm:cxn modelId="{DAE2F10B-FFC6-4BB3-A042-0DBE1251EBB7}" type="presOf" srcId="{890F4667-A22A-4F0F-9595-D901F63A27FF}" destId="{68C9954D-B80E-46AD-AB6E-AC9506BDE25C}" srcOrd="0" destOrd="0" presId="urn:microsoft.com/office/officeart/2009/3/layout/FramedTextPicture"/>
    <dgm:cxn modelId="{179EE860-C6E6-4172-8E44-E50A67AD8246}" srcId="{B9507BC1-E09E-4DF0-A409-CC0345760C8D}" destId="{C06A93AA-00B5-4CF1-B4FC-6434E6E54DD6}" srcOrd="2" destOrd="0" parTransId="{81FEEFEC-2B52-40D1-BF04-906E5DDA79B3}" sibTransId="{E45500DC-A0BB-4910-BBED-81E5708484D0}"/>
    <dgm:cxn modelId="{F1AD8D64-2543-4986-975A-0DD26BF571A4}" srcId="{B9507BC1-E09E-4DF0-A409-CC0345760C8D}" destId="{34CA20F4-7EF4-4A5B-9847-5B79ABF8A8DF}" srcOrd="0" destOrd="0" parTransId="{C77F5C9A-8417-4C5C-BFC5-06F52F92C47A}" sibTransId="{38055B03-6CB4-4B3D-A82B-FF46A90BC908}"/>
    <dgm:cxn modelId="{FC6BDB44-E2C9-4A43-A055-AA34C8B6DB06}" srcId="{B9507BC1-E09E-4DF0-A409-CC0345760C8D}" destId="{890F4667-A22A-4F0F-9595-D901F63A27FF}" srcOrd="1" destOrd="0" parTransId="{D9DA5C48-2773-47FD-A0C9-1E6E53F82158}" sibTransId="{29634984-0A41-44B7-A442-EBF1C8AD722C}"/>
    <dgm:cxn modelId="{B5690289-05E5-47F9-9DD2-DB3D3663839F}" type="presOf" srcId="{3233C077-AA44-4F9D-8F5A-22E157CB0EF5}" destId="{FC670118-7298-4F3E-9C95-EA41ED842FFD}" srcOrd="0" destOrd="0" presId="urn:microsoft.com/office/officeart/2009/3/layout/FramedTextPicture"/>
    <dgm:cxn modelId="{3354CD9F-A893-48DA-BFAF-9373FF26D3FD}" type="presOf" srcId="{C06A93AA-00B5-4CF1-B4FC-6434E6E54DD6}" destId="{DEDEB9DB-F919-46BD-8793-EAF5AAB640E1}" srcOrd="0" destOrd="0" presId="urn:microsoft.com/office/officeart/2009/3/layout/FramedTextPicture"/>
    <dgm:cxn modelId="{EF613CCF-62E9-48EF-8E78-DCE889DFB110}" type="presOf" srcId="{B9507BC1-E09E-4DF0-A409-CC0345760C8D}" destId="{70ECF067-1C5B-41F0-A07C-8A0182D9FEC5}" srcOrd="0" destOrd="0" presId="urn:microsoft.com/office/officeart/2009/3/layout/FramedTextPicture"/>
    <dgm:cxn modelId="{964CCCDE-8589-44B8-A96A-E3A17930E24E}" type="presOf" srcId="{34CA20F4-7EF4-4A5B-9847-5B79ABF8A8DF}" destId="{FEC94389-BF8A-4A0F-88A6-725E493C5030}" srcOrd="0" destOrd="0" presId="urn:microsoft.com/office/officeart/2009/3/layout/FramedTextPicture"/>
    <dgm:cxn modelId="{378CB32E-3CDD-4EA9-987C-618EE2B226B2}" type="presParOf" srcId="{70ECF067-1C5B-41F0-A07C-8A0182D9FEC5}" destId="{8D982A72-A1BE-469B-B4AA-F0E8074C82BC}" srcOrd="0" destOrd="0" presId="urn:microsoft.com/office/officeart/2009/3/layout/FramedTextPicture"/>
    <dgm:cxn modelId="{7843EE92-15DB-4EBB-B79C-27E7FD52EE56}" type="presParOf" srcId="{8D982A72-A1BE-469B-B4AA-F0E8074C82BC}" destId="{5B229A3F-9CEC-46FF-9982-1A6B8189B984}" srcOrd="0" destOrd="0" presId="urn:microsoft.com/office/officeart/2009/3/layout/FramedTextPicture"/>
    <dgm:cxn modelId="{C31C7680-83D9-44F6-BC5F-E6F77556071B}" type="presParOf" srcId="{8D982A72-A1BE-469B-B4AA-F0E8074C82BC}" destId="{FEC94389-BF8A-4A0F-88A6-725E493C5030}" srcOrd="1" destOrd="0" presId="urn:microsoft.com/office/officeart/2009/3/layout/FramedTextPicture"/>
    <dgm:cxn modelId="{9A977543-1D13-4894-BE62-7996CBC1F8CC}" type="presParOf" srcId="{8D982A72-A1BE-469B-B4AA-F0E8074C82BC}" destId="{92EB7F1D-C38A-4C6E-AD5A-E111B3A52CC8}" srcOrd="2" destOrd="0" presId="urn:microsoft.com/office/officeart/2009/3/layout/FramedTextPicture"/>
    <dgm:cxn modelId="{CDF19FC5-040F-4145-891F-11A4B692DE6C}" type="presParOf" srcId="{8D982A72-A1BE-469B-B4AA-F0E8074C82BC}" destId="{4E81117D-A5AD-4D30-94DF-08FDD49BCABA}" srcOrd="3" destOrd="0" presId="urn:microsoft.com/office/officeart/2009/3/layout/FramedTextPicture"/>
    <dgm:cxn modelId="{874A7A74-BB29-4037-A21B-E0ACB48E1C74}" type="presParOf" srcId="{8D982A72-A1BE-469B-B4AA-F0E8074C82BC}" destId="{5CD2DFE0-114B-421B-9EEA-5F0CA4BF48B4}" srcOrd="4" destOrd="0" presId="urn:microsoft.com/office/officeart/2009/3/layout/FramedTextPicture"/>
    <dgm:cxn modelId="{ADE39DB7-E5E0-474D-B7DE-D992FCFB85DD}" type="presParOf" srcId="{8D982A72-A1BE-469B-B4AA-F0E8074C82BC}" destId="{82C72113-1541-4E56-9DD6-B8F181D994C3}" srcOrd="5" destOrd="0" presId="urn:microsoft.com/office/officeart/2009/3/layout/FramedTextPicture"/>
    <dgm:cxn modelId="{D0EAA550-D506-4B60-9D4E-92CF7A9BFFB7}" type="presParOf" srcId="{70ECF067-1C5B-41F0-A07C-8A0182D9FEC5}" destId="{56FD3F90-AD11-4B94-8569-3A051BD0C209}" srcOrd="1" destOrd="0" presId="urn:microsoft.com/office/officeart/2009/3/layout/FramedTextPicture"/>
    <dgm:cxn modelId="{F9AA8F3A-ACEB-47F1-B10D-7CC24246FE12}" type="presParOf" srcId="{70ECF067-1C5B-41F0-A07C-8A0182D9FEC5}" destId="{5DD58D2E-D59B-4867-8C63-D67B8BDC31CF}" srcOrd="2" destOrd="0" presId="urn:microsoft.com/office/officeart/2009/3/layout/FramedTextPicture"/>
    <dgm:cxn modelId="{CBCB1444-BC25-46F2-8B4D-A4CD661879C2}" type="presParOf" srcId="{5DD58D2E-D59B-4867-8C63-D67B8BDC31CF}" destId="{5D4A588E-F95C-41EA-93AF-8095E84AA2A2}" srcOrd="0" destOrd="0" presId="urn:microsoft.com/office/officeart/2009/3/layout/FramedTextPicture"/>
    <dgm:cxn modelId="{0E2E00B6-AD8C-4371-9047-404593BCF447}" type="presParOf" srcId="{5DD58D2E-D59B-4867-8C63-D67B8BDC31CF}" destId="{68C9954D-B80E-46AD-AB6E-AC9506BDE25C}" srcOrd="1" destOrd="0" presId="urn:microsoft.com/office/officeart/2009/3/layout/FramedTextPicture"/>
    <dgm:cxn modelId="{0202C366-55EC-414D-8127-44D910F5D568}" type="presParOf" srcId="{5DD58D2E-D59B-4867-8C63-D67B8BDC31CF}" destId="{B7446E63-855E-4A99-A516-A168A1AE2D26}" srcOrd="2" destOrd="0" presId="urn:microsoft.com/office/officeart/2009/3/layout/FramedTextPicture"/>
    <dgm:cxn modelId="{F5EBA51A-175B-4275-A170-52B6415D279C}" type="presParOf" srcId="{5DD58D2E-D59B-4867-8C63-D67B8BDC31CF}" destId="{2A56EB37-859F-44F4-B18F-9C3BB7F53AF6}" srcOrd="3" destOrd="0" presId="urn:microsoft.com/office/officeart/2009/3/layout/FramedTextPicture"/>
    <dgm:cxn modelId="{889DBDEB-151B-47CC-9783-F7129B91E842}" type="presParOf" srcId="{5DD58D2E-D59B-4867-8C63-D67B8BDC31CF}" destId="{443BC305-4DD8-4756-A23F-05554B55FEE3}" srcOrd="4" destOrd="0" presId="urn:microsoft.com/office/officeart/2009/3/layout/FramedTextPicture"/>
    <dgm:cxn modelId="{431499E3-1B01-44EB-9388-7F1E49AF7F83}" type="presParOf" srcId="{5DD58D2E-D59B-4867-8C63-D67B8BDC31CF}" destId="{1C7F06DC-2E73-4D6D-ABE2-CF22157F00F5}" srcOrd="5" destOrd="0" presId="urn:microsoft.com/office/officeart/2009/3/layout/FramedTextPicture"/>
    <dgm:cxn modelId="{EA709DB0-5418-4920-9634-DB9C26B04E7A}" type="presParOf" srcId="{70ECF067-1C5B-41F0-A07C-8A0182D9FEC5}" destId="{AC0B3DDB-98FF-4901-B597-C9A2D0B22545}" srcOrd="3" destOrd="0" presId="urn:microsoft.com/office/officeart/2009/3/layout/FramedTextPicture"/>
    <dgm:cxn modelId="{9687E5F3-0099-45C6-9F1A-D1059939FCEE}" type="presParOf" srcId="{70ECF067-1C5B-41F0-A07C-8A0182D9FEC5}" destId="{A2BBE1BC-BF29-43B3-A1EE-4B5798155E81}" srcOrd="4" destOrd="0" presId="urn:microsoft.com/office/officeart/2009/3/layout/FramedTextPicture"/>
    <dgm:cxn modelId="{891A63C9-0825-4DCB-AC84-7F48FA5DCA1B}" type="presParOf" srcId="{A2BBE1BC-BF29-43B3-A1EE-4B5798155E81}" destId="{154E6322-28D1-4310-9DB8-A56E32AE787A}" srcOrd="0" destOrd="0" presId="urn:microsoft.com/office/officeart/2009/3/layout/FramedTextPicture"/>
    <dgm:cxn modelId="{6C67D46C-AF79-4060-A39B-DAEEB00AA761}" type="presParOf" srcId="{A2BBE1BC-BF29-43B3-A1EE-4B5798155E81}" destId="{DEDEB9DB-F919-46BD-8793-EAF5AAB640E1}" srcOrd="1" destOrd="0" presId="urn:microsoft.com/office/officeart/2009/3/layout/FramedTextPicture"/>
    <dgm:cxn modelId="{FB165CE6-C274-4750-954A-E2D29C389325}" type="presParOf" srcId="{A2BBE1BC-BF29-43B3-A1EE-4B5798155E81}" destId="{55A36679-63B2-4A66-9C4D-EE35C998896E}" srcOrd="2" destOrd="0" presId="urn:microsoft.com/office/officeart/2009/3/layout/FramedTextPicture"/>
    <dgm:cxn modelId="{5192DC1D-6B9F-4BC6-95C6-EFCD5C2967DC}" type="presParOf" srcId="{A2BBE1BC-BF29-43B3-A1EE-4B5798155E81}" destId="{B6485FF5-A212-4237-89E6-684CDCF50D37}" srcOrd="3" destOrd="0" presId="urn:microsoft.com/office/officeart/2009/3/layout/FramedTextPicture"/>
    <dgm:cxn modelId="{B33B38AB-329E-40D0-8D3B-2884B697A5DB}" type="presParOf" srcId="{A2BBE1BC-BF29-43B3-A1EE-4B5798155E81}" destId="{6780D91A-C27F-4AC1-89AB-636106AD4D96}" srcOrd="4" destOrd="0" presId="urn:microsoft.com/office/officeart/2009/3/layout/FramedTextPicture"/>
    <dgm:cxn modelId="{AA9D8524-8856-4D8C-9501-C7140F5BEB60}" type="presParOf" srcId="{A2BBE1BC-BF29-43B3-A1EE-4B5798155E81}" destId="{89F90FBC-9146-49F2-812D-AEA48921E9A1}" srcOrd="5" destOrd="0" presId="urn:microsoft.com/office/officeart/2009/3/layout/FramedTextPicture"/>
    <dgm:cxn modelId="{4BD4C840-EF89-48E2-B929-3680BB6A2980}" type="presParOf" srcId="{70ECF067-1C5B-41F0-A07C-8A0182D9FEC5}" destId="{0D933F26-588A-4929-B8B3-D952338F3488}" srcOrd="5" destOrd="0" presId="urn:microsoft.com/office/officeart/2009/3/layout/FramedTextPicture"/>
    <dgm:cxn modelId="{7AD2A894-6433-43CD-B757-20997EBB9F58}" type="presParOf" srcId="{70ECF067-1C5B-41F0-A07C-8A0182D9FEC5}" destId="{EE454D48-ECDD-4F7A-9441-843A766C68D1}" srcOrd="6" destOrd="0" presId="urn:microsoft.com/office/officeart/2009/3/layout/FramedTextPicture"/>
    <dgm:cxn modelId="{785E4CD5-846C-4597-851D-A2A11E051A7E}" type="presParOf" srcId="{EE454D48-ECDD-4F7A-9441-843A766C68D1}" destId="{3A30A953-5DF4-4821-A9C9-2B561CDB7FA8}" srcOrd="0" destOrd="0" presId="urn:microsoft.com/office/officeart/2009/3/layout/FramedTextPicture"/>
    <dgm:cxn modelId="{F90CBE0C-F3CD-4AE6-AA58-FAF39F53A6AD}" type="presParOf" srcId="{EE454D48-ECDD-4F7A-9441-843A766C68D1}" destId="{FC670118-7298-4F3E-9C95-EA41ED842FFD}" srcOrd="1" destOrd="0" presId="urn:microsoft.com/office/officeart/2009/3/layout/FramedTextPicture"/>
    <dgm:cxn modelId="{8287943C-C0EE-4BE4-8DE8-D0180B15CEBA}" type="presParOf" srcId="{EE454D48-ECDD-4F7A-9441-843A766C68D1}" destId="{7061F553-56C1-45E0-B2B2-A4BBE616FFDE}" srcOrd="2" destOrd="0" presId="urn:microsoft.com/office/officeart/2009/3/layout/FramedTextPicture"/>
    <dgm:cxn modelId="{15D6D2C8-77FB-48F3-BCE5-1B026CE0A5E4}" type="presParOf" srcId="{EE454D48-ECDD-4F7A-9441-843A766C68D1}" destId="{E1FFDF62-D3D6-4A12-A5D2-676E84655480}" srcOrd="3" destOrd="0" presId="urn:microsoft.com/office/officeart/2009/3/layout/FramedTextPicture"/>
    <dgm:cxn modelId="{CCBC144F-B7C0-4696-8C6A-0F7990D74B7F}" type="presParOf" srcId="{EE454D48-ECDD-4F7A-9441-843A766C68D1}" destId="{E4BD196C-4A81-4CAC-929D-87103497173B}" srcOrd="4" destOrd="0" presId="urn:microsoft.com/office/officeart/2009/3/layout/FramedTextPicture"/>
    <dgm:cxn modelId="{0F7B5E04-E72C-4798-B0AE-034C9BDC939C}" type="presParOf" srcId="{EE454D48-ECDD-4F7A-9441-843A766C68D1}" destId="{31C8A2B2-12EB-4DFA-B124-F3D2C032B92E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9507BC1-E09E-4DF0-A409-CC0345760C8D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CA20F4-7EF4-4A5B-9847-5B79ABF8A8DF}">
      <dgm:prSet phldrT="[Текст]" custT="1"/>
      <dgm:spPr>
        <a:solidFill>
          <a:schemeClr val="bg2">
            <a:alpha val="60000"/>
          </a:schemeClr>
        </a:solidFill>
      </dgm:spPr>
      <dgm:t>
        <a:bodyPr/>
        <a:lstStyle/>
        <a:p>
          <a:r>
            <a:rPr lang="ru-RU" sz="2800" dirty="0"/>
            <a:t>BH </a:t>
          </a:r>
          <a:r>
            <a:rPr lang="ru-RU" sz="2800" dirty="0" err="1"/>
            <a:t>mass</a:t>
          </a:r>
          <a:r>
            <a:rPr lang="ru-RU" sz="2800" dirty="0"/>
            <a:t> - </a:t>
          </a:r>
          <a:r>
            <a:rPr lang="ru-RU" sz="2800" dirty="0" err="1"/>
            <a:t>Eddington</a:t>
          </a:r>
          <a:r>
            <a:rPr lang="ru-RU" sz="2800" dirty="0"/>
            <a:t> </a:t>
          </a:r>
          <a:r>
            <a:rPr lang="ru-RU" sz="2800" dirty="0" err="1"/>
            <a:t>ratio</a:t>
          </a:r>
          <a:r>
            <a:rPr lang="ru-RU" sz="2800" dirty="0"/>
            <a:t> </a:t>
          </a:r>
          <a:r>
            <a:rPr lang="ru-RU" sz="2800" dirty="0" err="1"/>
            <a:t>parameter</a:t>
          </a:r>
          <a:r>
            <a:rPr lang="ru-RU" sz="2800" dirty="0"/>
            <a:t> </a:t>
          </a:r>
          <a:r>
            <a:rPr lang="ru-RU" sz="2800" dirty="0" err="1"/>
            <a:t>space</a:t>
          </a:r>
          <a:r>
            <a:rPr lang="ru-RU" sz="2800" dirty="0"/>
            <a:t>, </a:t>
          </a:r>
          <a:r>
            <a:rPr lang="ru-RU" sz="2800" dirty="0" err="1"/>
            <a:t>calculated</a:t>
          </a:r>
          <a:r>
            <a:rPr lang="ru-RU" sz="2800" dirty="0"/>
            <a:t> </a:t>
          </a:r>
          <a:r>
            <a:rPr lang="ru-RU" sz="2800" dirty="0" err="1"/>
            <a:t>in</a:t>
          </a:r>
          <a:r>
            <a:rPr lang="ru-RU" sz="2800" dirty="0"/>
            <a:t> </a:t>
          </a:r>
          <a:r>
            <a:rPr lang="ru-RU" sz="2800" dirty="0" err="1"/>
            <a:t>accordance</a:t>
          </a:r>
          <a:r>
            <a:rPr lang="ru-RU" sz="2800" dirty="0"/>
            <a:t> </a:t>
          </a:r>
          <a:r>
            <a:rPr lang="ru-RU" sz="2800" dirty="0" err="1"/>
            <a:t>with</a:t>
          </a:r>
          <a:r>
            <a:rPr lang="ru-RU" sz="2800" dirty="0"/>
            <a:t> BH </a:t>
          </a:r>
          <a:r>
            <a:rPr lang="ru-RU" sz="2800" dirty="0" err="1"/>
            <a:t>magnetosphere</a:t>
          </a:r>
          <a:r>
            <a:rPr lang="ru-RU" sz="2800" dirty="0"/>
            <a:t> </a:t>
          </a:r>
          <a:r>
            <a:rPr lang="ru-RU" sz="2800" dirty="0" err="1"/>
            <a:t>toy</a:t>
          </a:r>
          <a:r>
            <a:rPr lang="ru-RU" sz="2800" dirty="0"/>
            <a:t> </a:t>
          </a:r>
          <a:r>
            <a:rPr lang="ru-RU" sz="2800" dirty="0" err="1"/>
            <a:t>model</a:t>
          </a:r>
          <a:r>
            <a:rPr lang="ru-RU" sz="2800" dirty="0"/>
            <a:t>, </a:t>
          </a:r>
          <a:r>
            <a:rPr lang="ru-RU" sz="2800" dirty="0" err="1"/>
            <a:t>which</a:t>
          </a:r>
          <a:r>
            <a:rPr lang="ru-RU" sz="2800" dirty="0"/>
            <a:t> </a:t>
          </a:r>
          <a:r>
            <a:rPr lang="ru-RU" sz="2800" dirty="0" err="1"/>
            <a:t>gets</a:t>
          </a:r>
          <a:r>
            <a:rPr lang="ru-RU" sz="2800" dirty="0"/>
            <a:t> </a:t>
          </a:r>
          <a:r>
            <a:rPr lang="ru-RU" sz="2800" dirty="0" err="1"/>
            <a:t>to</a:t>
          </a:r>
          <a:r>
            <a:rPr lang="ru-RU" sz="2800" dirty="0"/>
            <a:t> </a:t>
          </a:r>
          <a:r>
            <a:rPr lang="ru-RU" sz="2800" dirty="0" err="1"/>
            <a:t>estimate</a:t>
          </a:r>
          <a:r>
            <a:rPr lang="ru-RU" sz="2800" dirty="0"/>
            <a:t> </a:t>
          </a:r>
          <a:r>
            <a:rPr lang="ru-RU" sz="2800" dirty="0" err="1"/>
            <a:t>proton</a:t>
          </a:r>
          <a:r>
            <a:rPr lang="ru-RU" sz="2800" dirty="0"/>
            <a:t> </a:t>
          </a:r>
          <a:r>
            <a:rPr lang="ru-RU" sz="2800" dirty="0" err="1"/>
            <a:t>energies</a:t>
          </a:r>
          <a:r>
            <a:rPr lang="ru-RU" sz="2800" dirty="0"/>
            <a:t> </a:t>
          </a:r>
          <a:r>
            <a:rPr lang="ru-RU" sz="2800" dirty="0" err="1"/>
            <a:t>and</a:t>
          </a:r>
          <a:r>
            <a:rPr lang="ru-RU" sz="2800" dirty="0"/>
            <a:t> </a:t>
          </a:r>
          <a:r>
            <a:rPr lang="ru-RU" sz="2800" dirty="0" err="1"/>
            <a:t>finally</a:t>
          </a:r>
          <a:r>
            <a:rPr lang="ru-RU" sz="2800" dirty="0"/>
            <a:t> </a:t>
          </a:r>
          <a:r>
            <a:rPr lang="ru-RU" sz="2800" dirty="0" err="1"/>
            <a:t>provide</a:t>
          </a:r>
          <a:r>
            <a:rPr lang="ru-RU" sz="2800" dirty="0"/>
            <a:t> a </a:t>
          </a:r>
          <a:r>
            <a:rPr lang="ru-RU" sz="2800" dirty="0" err="1"/>
            <a:t>prediction</a:t>
          </a:r>
          <a:r>
            <a:rPr lang="ru-RU" sz="2800" dirty="0"/>
            <a:t> </a:t>
          </a:r>
          <a:r>
            <a:rPr lang="ru-RU" sz="2800" dirty="0" err="1"/>
            <a:t>of</a:t>
          </a:r>
          <a:r>
            <a:rPr lang="ru-RU" sz="2800" dirty="0"/>
            <a:t> </a:t>
          </a:r>
          <a:r>
            <a:rPr lang="ru-RU" sz="2800" dirty="0" err="1"/>
            <a:t>neutrino</a:t>
          </a:r>
          <a:r>
            <a:rPr lang="ru-RU" sz="2800" dirty="0"/>
            <a:t> </a:t>
          </a:r>
          <a:r>
            <a:rPr lang="ru-RU" sz="2800" dirty="0" err="1"/>
            <a:t>spectra</a:t>
          </a:r>
          <a:endParaRPr lang="ru-RU" sz="2800" dirty="0"/>
        </a:p>
      </dgm:t>
    </dgm:pt>
    <dgm:pt modelId="{C77F5C9A-8417-4C5C-BFC5-06F52F92C47A}" type="parTrans" cxnId="{F1AD8D64-2543-4986-975A-0DD26BF571A4}">
      <dgm:prSet/>
      <dgm:spPr/>
      <dgm:t>
        <a:bodyPr/>
        <a:lstStyle/>
        <a:p>
          <a:endParaRPr lang="ru-RU"/>
        </a:p>
      </dgm:t>
    </dgm:pt>
    <dgm:pt modelId="{38055B03-6CB4-4B3D-A82B-FF46A90BC908}" type="sibTrans" cxnId="{F1AD8D64-2543-4986-975A-0DD26BF571A4}">
      <dgm:prSet/>
      <dgm:spPr/>
      <dgm:t>
        <a:bodyPr/>
        <a:lstStyle/>
        <a:p>
          <a:endParaRPr lang="ru-RU"/>
        </a:p>
      </dgm:t>
    </dgm:pt>
    <dgm:pt modelId="{890F4667-A22A-4F0F-9595-D901F63A27FF}">
      <dgm:prSet phldrT="[Текст]" custT="1"/>
      <dgm:spPr>
        <a:solidFill>
          <a:schemeClr val="bg2">
            <a:alpha val="60000"/>
          </a:schemeClr>
        </a:solidFill>
      </dgm:spPr>
      <dgm:t>
        <a:bodyPr/>
        <a:lstStyle/>
        <a:p>
          <a:r>
            <a:rPr lang="ru-RU" sz="2800" dirty="0" err="1"/>
            <a:t>Comparison</a:t>
          </a:r>
          <a:r>
            <a:rPr lang="ru-RU" sz="2800" dirty="0"/>
            <a:t> </a:t>
          </a:r>
          <a:r>
            <a:rPr lang="ru-RU" sz="2800" dirty="0" err="1"/>
            <a:t>of</a:t>
          </a:r>
          <a:r>
            <a:rPr lang="ru-RU" sz="2800" dirty="0"/>
            <a:t> </a:t>
          </a:r>
          <a:r>
            <a:rPr lang="ru-RU" sz="2800" dirty="0" err="1"/>
            <a:t>the</a:t>
          </a:r>
          <a:r>
            <a:rPr lang="ru-RU" sz="2800" dirty="0"/>
            <a:t> </a:t>
          </a:r>
          <a:r>
            <a:rPr lang="en-US" sz="2800" dirty="0"/>
            <a:t>muon neutrino</a:t>
          </a:r>
          <a:r>
            <a:rPr lang="ru-RU" sz="2800" dirty="0"/>
            <a:t> </a:t>
          </a:r>
          <a:r>
            <a:rPr lang="ru-RU" sz="2800" dirty="0" err="1"/>
            <a:t>spectrum</a:t>
          </a:r>
          <a:r>
            <a:rPr lang="ru-RU" sz="2800" dirty="0"/>
            <a:t> </a:t>
          </a:r>
          <a:r>
            <a:rPr lang="ru-RU" sz="2800" dirty="0" err="1"/>
            <a:t>determined</a:t>
          </a:r>
          <a:r>
            <a:rPr lang="ru-RU" sz="2800" dirty="0"/>
            <a:t> </a:t>
          </a:r>
          <a:r>
            <a:rPr lang="ru-RU" sz="2800" dirty="0" err="1"/>
            <a:t>by</a:t>
          </a:r>
          <a:r>
            <a:rPr lang="ru-RU" sz="2800" dirty="0"/>
            <a:t> </a:t>
          </a:r>
          <a:r>
            <a:rPr lang="ru-RU" sz="2800" dirty="0" err="1"/>
            <a:t>IceCube</a:t>
          </a:r>
          <a:r>
            <a:rPr lang="ru-RU" sz="2800" dirty="0"/>
            <a:t> </a:t>
          </a:r>
          <a:r>
            <a:rPr lang="ru-RU" sz="2800" dirty="0" err="1"/>
            <a:t>and</a:t>
          </a:r>
          <a:r>
            <a:rPr lang="ru-RU" sz="2800" dirty="0"/>
            <a:t> </a:t>
          </a:r>
          <a:r>
            <a:rPr lang="ru-RU" sz="2800" dirty="0" err="1"/>
            <a:t>predictions</a:t>
          </a:r>
          <a:r>
            <a:rPr lang="ru-RU" sz="2800" dirty="0"/>
            <a:t> </a:t>
          </a:r>
          <a:r>
            <a:rPr lang="ru-RU" sz="2800" dirty="0" err="1"/>
            <a:t>of</a:t>
          </a:r>
          <a:r>
            <a:rPr lang="ru-RU" sz="2800" dirty="0"/>
            <a:t> </a:t>
          </a:r>
          <a:r>
            <a:rPr lang="ru-RU" sz="2800" dirty="0" err="1"/>
            <a:t>the</a:t>
          </a:r>
          <a:r>
            <a:rPr lang="ru-RU" sz="2800" dirty="0"/>
            <a:t> </a:t>
          </a:r>
          <a:r>
            <a:rPr lang="ru-RU" sz="2800" dirty="0" err="1"/>
            <a:t>toy</a:t>
          </a:r>
          <a:r>
            <a:rPr lang="ru-RU" sz="2800" dirty="0"/>
            <a:t> </a:t>
          </a:r>
          <a:r>
            <a:rPr lang="ru-RU" sz="2800" dirty="0" err="1"/>
            <a:t>model</a:t>
          </a:r>
          <a:r>
            <a:rPr lang="ru-RU" sz="2800" dirty="0"/>
            <a:t> </a:t>
          </a:r>
          <a:r>
            <a:rPr lang="ru-RU" sz="2800" dirty="0" err="1"/>
            <a:t>discussed</a:t>
          </a:r>
          <a:r>
            <a:rPr lang="ru-RU" sz="2800" dirty="0"/>
            <a:t> </a:t>
          </a:r>
          <a:r>
            <a:rPr lang="ru-RU" sz="2800" dirty="0" err="1"/>
            <a:t>in</a:t>
          </a:r>
          <a:r>
            <a:rPr lang="ru-RU" sz="2800" dirty="0"/>
            <a:t> </a:t>
          </a:r>
          <a:r>
            <a:rPr lang="ru-RU" sz="2800" dirty="0" err="1"/>
            <a:t>the</a:t>
          </a:r>
          <a:r>
            <a:rPr lang="ru-RU" sz="2800" dirty="0"/>
            <a:t> </a:t>
          </a:r>
          <a:r>
            <a:rPr lang="ru-RU" sz="2800" dirty="0" err="1"/>
            <a:t>text</a:t>
          </a:r>
          <a:endParaRPr lang="ru-RU" sz="2800" dirty="0"/>
        </a:p>
      </dgm:t>
    </dgm:pt>
    <dgm:pt modelId="{D9DA5C48-2773-47FD-A0C9-1E6E53F82158}" type="parTrans" cxnId="{FC6BDB44-E2C9-4A43-A055-AA34C8B6DB06}">
      <dgm:prSet/>
      <dgm:spPr/>
      <dgm:t>
        <a:bodyPr/>
        <a:lstStyle/>
        <a:p>
          <a:endParaRPr lang="ru-RU"/>
        </a:p>
      </dgm:t>
    </dgm:pt>
    <dgm:pt modelId="{29634984-0A41-44B7-A442-EBF1C8AD722C}" type="sibTrans" cxnId="{FC6BDB44-E2C9-4A43-A055-AA34C8B6DB06}">
      <dgm:prSet/>
      <dgm:spPr/>
      <dgm:t>
        <a:bodyPr/>
        <a:lstStyle/>
        <a:p>
          <a:endParaRPr lang="ru-RU"/>
        </a:p>
      </dgm:t>
    </dgm:pt>
    <dgm:pt modelId="{C06A93AA-00B5-4CF1-B4FC-6434E6E54DD6}">
      <dgm:prSet phldrT="[Текст]" custT="1"/>
      <dgm:spPr>
        <a:solidFill>
          <a:schemeClr val="bg2">
            <a:alpha val="60000"/>
          </a:schemeClr>
        </a:solidFill>
      </dgm:spPr>
      <dgm:t>
        <a:bodyPr/>
        <a:lstStyle/>
        <a:p>
          <a:r>
            <a:rPr lang="ru-RU" sz="2800" dirty="0" err="1"/>
            <a:t>Comparison</a:t>
          </a:r>
          <a:r>
            <a:rPr lang="ru-RU" sz="2800" dirty="0"/>
            <a:t> </a:t>
          </a:r>
          <a:r>
            <a:rPr lang="ru-RU" sz="2800" dirty="0" err="1"/>
            <a:t>of</a:t>
          </a:r>
          <a:r>
            <a:rPr lang="ru-RU" sz="2800" dirty="0"/>
            <a:t> </a:t>
          </a:r>
          <a:r>
            <a:rPr lang="ru-RU" sz="2800" dirty="0" err="1"/>
            <a:t>the</a:t>
          </a:r>
          <a:r>
            <a:rPr lang="ru-RU" sz="2800" dirty="0"/>
            <a:t> </a:t>
          </a:r>
          <a:r>
            <a:rPr lang="ru-RU" sz="2800" dirty="0" err="1"/>
            <a:t>e+tau</a:t>
          </a:r>
          <a:r>
            <a:rPr lang="en-US" sz="2800" dirty="0"/>
            <a:t> neutrino</a:t>
          </a:r>
          <a:r>
            <a:rPr lang="ru-RU" sz="2800" dirty="0"/>
            <a:t> </a:t>
          </a:r>
          <a:r>
            <a:rPr lang="ru-RU" sz="2800" dirty="0" err="1"/>
            <a:t>spectrum</a:t>
          </a:r>
          <a:r>
            <a:rPr lang="ru-RU" sz="2800" dirty="0"/>
            <a:t> </a:t>
          </a:r>
          <a:r>
            <a:rPr lang="ru-RU" sz="2800" dirty="0" err="1"/>
            <a:t>determined</a:t>
          </a:r>
          <a:r>
            <a:rPr lang="ru-RU" sz="2800" dirty="0"/>
            <a:t> </a:t>
          </a:r>
          <a:r>
            <a:rPr lang="ru-RU" sz="2800" dirty="0" err="1"/>
            <a:t>by</a:t>
          </a:r>
          <a:r>
            <a:rPr lang="ru-RU" sz="2800" dirty="0"/>
            <a:t> </a:t>
          </a:r>
          <a:r>
            <a:rPr lang="ru-RU" sz="2800" dirty="0" err="1"/>
            <a:t>IceCube</a:t>
          </a:r>
          <a:r>
            <a:rPr lang="ru-RU" sz="2800" dirty="0"/>
            <a:t> </a:t>
          </a:r>
          <a:r>
            <a:rPr lang="ru-RU" sz="2800" dirty="0" err="1"/>
            <a:t>and</a:t>
          </a:r>
          <a:r>
            <a:rPr lang="ru-RU" sz="2800" dirty="0"/>
            <a:t> </a:t>
          </a:r>
          <a:r>
            <a:rPr lang="ru-RU" sz="2800" dirty="0" err="1"/>
            <a:t>predictions</a:t>
          </a:r>
          <a:r>
            <a:rPr lang="ru-RU" sz="2800" dirty="0"/>
            <a:t> </a:t>
          </a:r>
          <a:r>
            <a:rPr lang="ru-RU" sz="2800" dirty="0" err="1"/>
            <a:t>of</a:t>
          </a:r>
          <a:r>
            <a:rPr lang="ru-RU" sz="2800" dirty="0"/>
            <a:t> </a:t>
          </a:r>
          <a:r>
            <a:rPr lang="ru-RU" sz="2800" dirty="0" err="1"/>
            <a:t>the</a:t>
          </a:r>
          <a:r>
            <a:rPr lang="ru-RU" sz="2800" dirty="0"/>
            <a:t> </a:t>
          </a:r>
          <a:r>
            <a:rPr lang="ru-RU" sz="2800" dirty="0" err="1"/>
            <a:t>toy</a:t>
          </a:r>
          <a:r>
            <a:rPr lang="ru-RU" sz="2800" dirty="0"/>
            <a:t> </a:t>
          </a:r>
          <a:r>
            <a:rPr lang="ru-RU" sz="2800" dirty="0" err="1"/>
            <a:t>model</a:t>
          </a:r>
          <a:r>
            <a:rPr lang="ru-RU" sz="2800" dirty="0"/>
            <a:t> </a:t>
          </a:r>
          <a:r>
            <a:rPr lang="ru-RU" sz="2800" dirty="0" err="1"/>
            <a:t>discussed</a:t>
          </a:r>
          <a:endParaRPr lang="ru-RU" sz="2800" dirty="0"/>
        </a:p>
      </dgm:t>
    </dgm:pt>
    <dgm:pt modelId="{81FEEFEC-2B52-40D1-BF04-906E5DDA79B3}" type="parTrans" cxnId="{179EE860-C6E6-4172-8E44-E50A67AD8246}">
      <dgm:prSet/>
      <dgm:spPr/>
      <dgm:t>
        <a:bodyPr/>
        <a:lstStyle/>
        <a:p>
          <a:endParaRPr lang="ru-RU"/>
        </a:p>
      </dgm:t>
    </dgm:pt>
    <dgm:pt modelId="{E45500DC-A0BB-4910-BBED-81E5708484D0}" type="sibTrans" cxnId="{179EE860-C6E6-4172-8E44-E50A67AD8246}">
      <dgm:prSet/>
      <dgm:spPr/>
      <dgm:t>
        <a:bodyPr/>
        <a:lstStyle/>
        <a:p>
          <a:endParaRPr lang="ru-RU"/>
        </a:p>
      </dgm:t>
    </dgm:pt>
    <dgm:pt modelId="{3233C077-AA44-4F9D-8F5A-22E157CB0EF5}">
      <dgm:prSet custT="1"/>
      <dgm:spPr>
        <a:solidFill>
          <a:schemeClr val="bg2">
            <a:alpha val="60000"/>
          </a:schemeClr>
        </a:solidFill>
      </dgm:spPr>
      <dgm:t>
        <a:bodyPr/>
        <a:lstStyle/>
        <a:p>
          <a:r>
            <a:rPr lang="en-US" sz="2800" b="0" i="0" dirty="0"/>
            <a:t>Energy-dependent neutrino flavor ratio predicted by the toy model</a:t>
          </a:r>
          <a:br>
            <a:rPr lang="en-US" sz="2800" dirty="0"/>
          </a:br>
          <a:r>
            <a:rPr lang="en-US" sz="2800" b="0" i="0" dirty="0"/>
            <a:t>discussed in the text (solid curve). The dashed green line represents flavor</a:t>
          </a:r>
          <a:br>
            <a:rPr lang="en-US" sz="2800" dirty="0"/>
          </a:br>
          <a:r>
            <a:rPr lang="en-US" sz="2800" b="0" i="0" dirty="0"/>
            <a:t>equipartition, while the dashed red line corresponds to 2/3, predicted in the</a:t>
          </a:r>
          <a:br>
            <a:rPr lang="en-US" sz="2800" dirty="0"/>
          </a:br>
          <a:r>
            <a:rPr lang="en-US" sz="2800" b="0" i="0" dirty="0"/>
            <a:t>muon damping case</a:t>
          </a:r>
          <a:endParaRPr lang="ru-RU" sz="2800" dirty="0"/>
        </a:p>
      </dgm:t>
    </dgm:pt>
    <dgm:pt modelId="{A100E6D1-78DD-4A59-B628-B1433DC3C4B5}" type="parTrans" cxnId="{0440C701-2CFB-4CAD-A789-1D9BA3DAF6C7}">
      <dgm:prSet/>
      <dgm:spPr/>
      <dgm:t>
        <a:bodyPr/>
        <a:lstStyle/>
        <a:p>
          <a:endParaRPr lang="ru-RU"/>
        </a:p>
      </dgm:t>
    </dgm:pt>
    <dgm:pt modelId="{44880D8D-E245-466D-9047-D295658852DC}" type="sibTrans" cxnId="{0440C701-2CFB-4CAD-A789-1D9BA3DAF6C7}">
      <dgm:prSet/>
      <dgm:spPr/>
      <dgm:t>
        <a:bodyPr/>
        <a:lstStyle/>
        <a:p>
          <a:endParaRPr lang="ru-RU"/>
        </a:p>
      </dgm:t>
    </dgm:pt>
    <dgm:pt modelId="{70ECF067-1C5B-41F0-A07C-8A0182D9FEC5}" type="pres">
      <dgm:prSet presAssocID="{B9507BC1-E09E-4DF0-A409-CC0345760C8D}" presName="Name0" presStyleCnt="0">
        <dgm:presLayoutVars>
          <dgm:chMax/>
          <dgm:chPref/>
          <dgm:dir/>
        </dgm:presLayoutVars>
      </dgm:prSet>
      <dgm:spPr/>
    </dgm:pt>
    <dgm:pt modelId="{8D982A72-A1BE-469B-B4AA-F0E8074C82BC}" type="pres">
      <dgm:prSet presAssocID="{34CA20F4-7EF4-4A5B-9847-5B79ABF8A8DF}" presName="composite" presStyleCnt="0">
        <dgm:presLayoutVars>
          <dgm:chMax/>
          <dgm:chPref/>
        </dgm:presLayoutVars>
      </dgm:prSet>
      <dgm:spPr/>
    </dgm:pt>
    <dgm:pt modelId="{5B229A3F-9CEC-46FF-9982-1A6B8189B984}" type="pres">
      <dgm:prSet presAssocID="{34CA20F4-7EF4-4A5B-9847-5B79ABF8A8DF}" presName="Image" presStyleLbl="bgImgPlace1" presStyleIdx="0" presStyleCnt="4" custScaleX="198945" custScaleY="272709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598" b="928"/>
          </a:stretch>
        </a:blipFill>
      </dgm:spPr>
    </dgm:pt>
    <dgm:pt modelId="{FEC94389-BF8A-4A0F-88A6-725E493C5030}" type="pres">
      <dgm:prSet presAssocID="{34CA20F4-7EF4-4A5B-9847-5B79ABF8A8DF}" presName="ParentText" presStyleLbl="revTx" presStyleIdx="0" presStyleCnt="4" custScaleX="112918">
        <dgm:presLayoutVars>
          <dgm:chMax val="0"/>
          <dgm:chPref val="0"/>
          <dgm:bulletEnabled val="1"/>
        </dgm:presLayoutVars>
      </dgm:prSet>
      <dgm:spPr/>
    </dgm:pt>
    <dgm:pt modelId="{92EB7F1D-C38A-4C6E-AD5A-E111B3A52CC8}" type="pres">
      <dgm:prSet presAssocID="{34CA20F4-7EF4-4A5B-9847-5B79ABF8A8DF}" presName="tlFrame" presStyleLbl="node1" presStyleIdx="0" presStyleCnt="16"/>
      <dgm:spPr>
        <a:solidFill>
          <a:schemeClr val="accent1">
            <a:alpha val="50000"/>
          </a:schemeClr>
        </a:solidFill>
      </dgm:spPr>
    </dgm:pt>
    <dgm:pt modelId="{4E81117D-A5AD-4D30-94DF-08FDD49BCABA}" type="pres">
      <dgm:prSet presAssocID="{34CA20F4-7EF4-4A5B-9847-5B79ABF8A8DF}" presName="trFrame" presStyleLbl="node1" presStyleIdx="1" presStyleCnt="16"/>
      <dgm:spPr>
        <a:solidFill>
          <a:schemeClr val="accent1">
            <a:alpha val="50000"/>
          </a:schemeClr>
        </a:solidFill>
      </dgm:spPr>
    </dgm:pt>
    <dgm:pt modelId="{5CD2DFE0-114B-421B-9EEA-5F0CA4BF48B4}" type="pres">
      <dgm:prSet presAssocID="{34CA20F4-7EF4-4A5B-9847-5B79ABF8A8DF}" presName="blFrame" presStyleLbl="node1" presStyleIdx="2" presStyleCnt="16"/>
      <dgm:spPr>
        <a:solidFill>
          <a:schemeClr val="accent1">
            <a:alpha val="50000"/>
          </a:schemeClr>
        </a:solidFill>
      </dgm:spPr>
    </dgm:pt>
    <dgm:pt modelId="{82C72113-1541-4E56-9DD6-B8F181D994C3}" type="pres">
      <dgm:prSet presAssocID="{34CA20F4-7EF4-4A5B-9847-5B79ABF8A8DF}" presName="brFrame" presStyleLbl="node1" presStyleIdx="3" presStyleCnt="16"/>
      <dgm:spPr>
        <a:solidFill>
          <a:schemeClr val="accent1">
            <a:alpha val="50000"/>
          </a:schemeClr>
        </a:solidFill>
      </dgm:spPr>
    </dgm:pt>
    <dgm:pt modelId="{56FD3F90-AD11-4B94-8569-3A051BD0C209}" type="pres">
      <dgm:prSet presAssocID="{38055B03-6CB4-4B3D-A82B-FF46A90BC908}" presName="sibTrans" presStyleCnt="0"/>
      <dgm:spPr/>
    </dgm:pt>
    <dgm:pt modelId="{5DD58D2E-D59B-4867-8C63-D67B8BDC31CF}" type="pres">
      <dgm:prSet presAssocID="{890F4667-A22A-4F0F-9595-D901F63A27FF}" presName="composite" presStyleCnt="0">
        <dgm:presLayoutVars>
          <dgm:chMax/>
          <dgm:chPref/>
        </dgm:presLayoutVars>
      </dgm:prSet>
      <dgm:spPr/>
    </dgm:pt>
    <dgm:pt modelId="{5D4A588E-F95C-41EA-93AF-8095E84AA2A2}" type="pres">
      <dgm:prSet presAssocID="{890F4667-A22A-4F0F-9595-D901F63A27FF}" presName="Image" presStyleLbl="bgImgPlace1" presStyleIdx="1" presStyleCnt="4" custScaleX="198945" custScaleY="165568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68C9954D-B80E-46AD-AB6E-AC9506BDE25C}" type="pres">
      <dgm:prSet presAssocID="{890F4667-A22A-4F0F-9595-D901F63A27FF}" presName="ParentText" presStyleLbl="revTx" presStyleIdx="1" presStyleCnt="4" custScaleX="112452">
        <dgm:presLayoutVars>
          <dgm:chMax val="0"/>
          <dgm:chPref val="0"/>
          <dgm:bulletEnabled val="1"/>
        </dgm:presLayoutVars>
      </dgm:prSet>
      <dgm:spPr/>
    </dgm:pt>
    <dgm:pt modelId="{B7446E63-855E-4A99-A516-A168A1AE2D26}" type="pres">
      <dgm:prSet presAssocID="{890F4667-A22A-4F0F-9595-D901F63A27FF}" presName="tlFrame" presStyleLbl="node1" presStyleIdx="4" presStyleCnt="16"/>
      <dgm:spPr>
        <a:solidFill>
          <a:schemeClr val="accent1">
            <a:alpha val="50000"/>
          </a:schemeClr>
        </a:solidFill>
      </dgm:spPr>
    </dgm:pt>
    <dgm:pt modelId="{2A56EB37-859F-44F4-B18F-9C3BB7F53AF6}" type="pres">
      <dgm:prSet presAssocID="{890F4667-A22A-4F0F-9595-D901F63A27FF}" presName="trFrame" presStyleLbl="node1" presStyleIdx="5" presStyleCnt="16"/>
      <dgm:spPr>
        <a:solidFill>
          <a:schemeClr val="accent1">
            <a:alpha val="50000"/>
          </a:schemeClr>
        </a:solidFill>
      </dgm:spPr>
    </dgm:pt>
    <dgm:pt modelId="{443BC305-4DD8-4756-A23F-05554B55FEE3}" type="pres">
      <dgm:prSet presAssocID="{890F4667-A22A-4F0F-9595-D901F63A27FF}" presName="blFrame" presStyleLbl="node1" presStyleIdx="6" presStyleCnt="16"/>
      <dgm:spPr>
        <a:solidFill>
          <a:schemeClr val="accent1">
            <a:alpha val="50000"/>
          </a:schemeClr>
        </a:solidFill>
      </dgm:spPr>
    </dgm:pt>
    <dgm:pt modelId="{1C7F06DC-2E73-4D6D-ABE2-CF22157F00F5}" type="pres">
      <dgm:prSet presAssocID="{890F4667-A22A-4F0F-9595-D901F63A27FF}" presName="brFrame" presStyleLbl="node1" presStyleIdx="7" presStyleCnt="16"/>
      <dgm:spPr>
        <a:solidFill>
          <a:schemeClr val="accent1">
            <a:alpha val="50000"/>
          </a:schemeClr>
        </a:solidFill>
      </dgm:spPr>
    </dgm:pt>
    <dgm:pt modelId="{AC0B3DDB-98FF-4901-B597-C9A2D0B22545}" type="pres">
      <dgm:prSet presAssocID="{29634984-0A41-44B7-A442-EBF1C8AD722C}" presName="sibTrans" presStyleCnt="0"/>
      <dgm:spPr/>
    </dgm:pt>
    <dgm:pt modelId="{A2BBE1BC-BF29-43B3-A1EE-4B5798155E81}" type="pres">
      <dgm:prSet presAssocID="{C06A93AA-00B5-4CF1-B4FC-6434E6E54DD6}" presName="composite" presStyleCnt="0">
        <dgm:presLayoutVars>
          <dgm:chMax/>
          <dgm:chPref/>
        </dgm:presLayoutVars>
      </dgm:prSet>
      <dgm:spPr/>
    </dgm:pt>
    <dgm:pt modelId="{154E6322-28D1-4310-9DB8-A56E32AE787A}" type="pres">
      <dgm:prSet presAssocID="{C06A93AA-00B5-4CF1-B4FC-6434E6E54DD6}" presName="Image" presStyleLbl="bgImgPlace1" presStyleIdx="2" presStyleCnt="4" custScaleX="198945" custScaleY="165568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DEDEB9DB-F919-46BD-8793-EAF5AAB640E1}" type="pres">
      <dgm:prSet presAssocID="{C06A93AA-00B5-4CF1-B4FC-6434E6E54DD6}" presName="ParentText" presStyleLbl="revTx" presStyleIdx="2" presStyleCnt="4" custScaleX="112918">
        <dgm:presLayoutVars>
          <dgm:chMax val="0"/>
          <dgm:chPref val="0"/>
          <dgm:bulletEnabled val="1"/>
        </dgm:presLayoutVars>
      </dgm:prSet>
      <dgm:spPr/>
    </dgm:pt>
    <dgm:pt modelId="{55A36679-63B2-4A66-9C4D-EE35C998896E}" type="pres">
      <dgm:prSet presAssocID="{C06A93AA-00B5-4CF1-B4FC-6434E6E54DD6}" presName="tlFrame" presStyleLbl="node1" presStyleIdx="8" presStyleCnt="16"/>
      <dgm:spPr>
        <a:solidFill>
          <a:schemeClr val="accent1">
            <a:alpha val="50000"/>
          </a:schemeClr>
        </a:solidFill>
      </dgm:spPr>
    </dgm:pt>
    <dgm:pt modelId="{B6485FF5-A212-4237-89E6-684CDCF50D37}" type="pres">
      <dgm:prSet presAssocID="{C06A93AA-00B5-4CF1-B4FC-6434E6E54DD6}" presName="trFrame" presStyleLbl="node1" presStyleIdx="9" presStyleCnt="16"/>
      <dgm:spPr>
        <a:solidFill>
          <a:schemeClr val="accent1">
            <a:alpha val="50000"/>
          </a:schemeClr>
        </a:solidFill>
      </dgm:spPr>
    </dgm:pt>
    <dgm:pt modelId="{6780D91A-C27F-4AC1-89AB-636106AD4D96}" type="pres">
      <dgm:prSet presAssocID="{C06A93AA-00B5-4CF1-B4FC-6434E6E54DD6}" presName="blFrame" presStyleLbl="node1" presStyleIdx="10" presStyleCnt="16"/>
      <dgm:spPr>
        <a:solidFill>
          <a:schemeClr val="accent1">
            <a:alpha val="50000"/>
          </a:schemeClr>
        </a:solidFill>
      </dgm:spPr>
    </dgm:pt>
    <dgm:pt modelId="{89F90FBC-9146-49F2-812D-AEA48921E9A1}" type="pres">
      <dgm:prSet presAssocID="{C06A93AA-00B5-4CF1-B4FC-6434E6E54DD6}" presName="brFrame" presStyleLbl="node1" presStyleIdx="11" presStyleCnt="16"/>
      <dgm:spPr>
        <a:solidFill>
          <a:schemeClr val="accent1">
            <a:alpha val="50000"/>
          </a:schemeClr>
        </a:solidFill>
      </dgm:spPr>
    </dgm:pt>
    <dgm:pt modelId="{0D933F26-588A-4929-B8B3-D952338F3488}" type="pres">
      <dgm:prSet presAssocID="{E45500DC-A0BB-4910-BBED-81E5708484D0}" presName="sibTrans" presStyleCnt="0"/>
      <dgm:spPr/>
    </dgm:pt>
    <dgm:pt modelId="{EE454D48-ECDD-4F7A-9441-843A766C68D1}" type="pres">
      <dgm:prSet presAssocID="{3233C077-AA44-4F9D-8F5A-22E157CB0EF5}" presName="composite" presStyleCnt="0">
        <dgm:presLayoutVars>
          <dgm:chMax/>
          <dgm:chPref/>
        </dgm:presLayoutVars>
      </dgm:prSet>
      <dgm:spPr/>
    </dgm:pt>
    <dgm:pt modelId="{3A30A953-5DF4-4821-A9C9-2B561CDB7FA8}" type="pres">
      <dgm:prSet presAssocID="{3233C077-AA44-4F9D-8F5A-22E157CB0EF5}" presName="Image" presStyleLbl="bgImgPlace1" presStyleIdx="3" presStyleCnt="4" custScaleX="198945" custScaleY="165568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C670118-7298-4F3E-9C95-EA41ED842FFD}" type="pres">
      <dgm:prSet presAssocID="{3233C077-AA44-4F9D-8F5A-22E157CB0EF5}" presName="ParentText" presStyleLbl="revTx" presStyleIdx="3" presStyleCnt="4" custScaleX="115346">
        <dgm:presLayoutVars>
          <dgm:chMax val="0"/>
          <dgm:chPref val="0"/>
          <dgm:bulletEnabled val="1"/>
        </dgm:presLayoutVars>
      </dgm:prSet>
      <dgm:spPr/>
    </dgm:pt>
    <dgm:pt modelId="{7061F553-56C1-45E0-B2B2-A4BBE616FFDE}" type="pres">
      <dgm:prSet presAssocID="{3233C077-AA44-4F9D-8F5A-22E157CB0EF5}" presName="tlFrame" presStyleLbl="node1" presStyleIdx="12" presStyleCnt="16" custLinFactNeighborY="-32053"/>
      <dgm:spPr>
        <a:solidFill>
          <a:schemeClr val="accent1">
            <a:alpha val="50000"/>
          </a:schemeClr>
        </a:solidFill>
      </dgm:spPr>
    </dgm:pt>
    <dgm:pt modelId="{E1FFDF62-D3D6-4A12-A5D2-676E84655480}" type="pres">
      <dgm:prSet presAssocID="{3233C077-AA44-4F9D-8F5A-22E157CB0EF5}" presName="trFrame" presStyleLbl="node1" presStyleIdx="13" presStyleCnt="16" custLinFactNeighborY="-32053"/>
      <dgm:spPr>
        <a:solidFill>
          <a:schemeClr val="accent1">
            <a:alpha val="50000"/>
          </a:schemeClr>
        </a:solidFill>
      </dgm:spPr>
    </dgm:pt>
    <dgm:pt modelId="{E4BD196C-4A81-4CAC-929D-87103497173B}" type="pres">
      <dgm:prSet presAssocID="{3233C077-AA44-4F9D-8F5A-22E157CB0EF5}" presName="blFrame" presStyleLbl="node1" presStyleIdx="14" presStyleCnt="16" custLinFactNeighborX="0" custLinFactNeighborY="28578"/>
      <dgm:spPr>
        <a:solidFill>
          <a:schemeClr val="accent1">
            <a:alpha val="50000"/>
          </a:schemeClr>
        </a:solidFill>
      </dgm:spPr>
    </dgm:pt>
    <dgm:pt modelId="{31C8A2B2-12EB-4DFA-B124-F3D2C032B92E}" type="pres">
      <dgm:prSet presAssocID="{3233C077-AA44-4F9D-8F5A-22E157CB0EF5}" presName="brFrame" presStyleLbl="node1" presStyleIdx="15" presStyleCnt="16" custLinFactNeighborX="0" custLinFactNeighborY="28578"/>
      <dgm:spPr>
        <a:solidFill>
          <a:schemeClr val="accent1">
            <a:alpha val="50000"/>
          </a:schemeClr>
        </a:solidFill>
      </dgm:spPr>
    </dgm:pt>
  </dgm:ptLst>
  <dgm:cxnLst>
    <dgm:cxn modelId="{0440C701-2CFB-4CAD-A789-1D9BA3DAF6C7}" srcId="{B9507BC1-E09E-4DF0-A409-CC0345760C8D}" destId="{3233C077-AA44-4F9D-8F5A-22E157CB0EF5}" srcOrd="3" destOrd="0" parTransId="{A100E6D1-78DD-4A59-B628-B1433DC3C4B5}" sibTransId="{44880D8D-E245-466D-9047-D295658852DC}"/>
    <dgm:cxn modelId="{DAE2F10B-FFC6-4BB3-A042-0DBE1251EBB7}" type="presOf" srcId="{890F4667-A22A-4F0F-9595-D901F63A27FF}" destId="{68C9954D-B80E-46AD-AB6E-AC9506BDE25C}" srcOrd="0" destOrd="0" presId="urn:microsoft.com/office/officeart/2009/3/layout/FramedTextPicture"/>
    <dgm:cxn modelId="{179EE860-C6E6-4172-8E44-E50A67AD8246}" srcId="{B9507BC1-E09E-4DF0-A409-CC0345760C8D}" destId="{C06A93AA-00B5-4CF1-B4FC-6434E6E54DD6}" srcOrd="2" destOrd="0" parTransId="{81FEEFEC-2B52-40D1-BF04-906E5DDA79B3}" sibTransId="{E45500DC-A0BB-4910-BBED-81E5708484D0}"/>
    <dgm:cxn modelId="{F1AD8D64-2543-4986-975A-0DD26BF571A4}" srcId="{B9507BC1-E09E-4DF0-A409-CC0345760C8D}" destId="{34CA20F4-7EF4-4A5B-9847-5B79ABF8A8DF}" srcOrd="0" destOrd="0" parTransId="{C77F5C9A-8417-4C5C-BFC5-06F52F92C47A}" sibTransId="{38055B03-6CB4-4B3D-A82B-FF46A90BC908}"/>
    <dgm:cxn modelId="{FC6BDB44-E2C9-4A43-A055-AA34C8B6DB06}" srcId="{B9507BC1-E09E-4DF0-A409-CC0345760C8D}" destId="{890F4667-A22A-4F0F-9595-D901F63A27FF}" srcOrd="1" destOrd="0" parTransId="{D9DA5C48-2773-47FD-A0C9-1E6E53F82158}" sibTransId="{29634984-0A41-44B7-A442-EBF1C8AD722C}"/>
    <dgm:cxn modelId="{B5690289-05E5-47F9-9DD2-DB3D3663839F}" type="presOf" srcId="{3233C077-AA44-4F9D-8F5A-22E157CB0EF5}" destId="{FC670118-7298-4F3E-9C95-EA41ED842FFD}" srcOrd="0" destOrd="0" presId="urn:microsoft.com/office/officeart/2009/3/layout/FramedTextPicture"/>
    <dgm:cxn modelId="{3354CD9F-A893-48DA-BFAF-9373FF26D3FD}" type="presOf" srcId="{C06A93AA-00B5-4CF1-B4FC-6434E6E54DD6}" destId="{DEDEB9DB-F919-46BD-8793-EAF5AAB640E1}" srcOrd="0" destOrd="0" presId="urn:microsoft.com/office/officeart/2009/3/layout/FramedTextPicture"/>
    <dgm:cxn modelId="{EF613CCF-62E9-48EF-8E78-DCE889DFB110}" type="presOf" srcId="{B9507BC1-E09E-4DF0-A409-CC0345760C8D}" destId="{70ECF067-1C5B-41F0-A07C-8A0182D9FEC5}" srcOrd="0" destOrd="0" presId="urn:microsoft.com/office/officeart/2009/3/layout/FramedTextPicture"/>
    <dgm:cxn modelId="{964CCCDE-8589-44B8-A96A-E3A17930E24E}" type="presOf" srcId="{34CA20F4-7EF4-4A5B-9847-5B79ABF8A8DF}" destId="{FEC94389-BF8A-4A0F-88A6-725E493C5030}" srcOrd="0" destOrd="0" presId="urn:microsoft.com/office/officeart/2009/3/layout/FramedTextPicture"/>
    <dgm:cxn modelId="{378CB32E-3CDD-4EA9-987C-618EE2B226B2}" type="presParOf" srcId="{70ECF067-1C5B-41F0-A07C-8A0182D9FEC5}" destId="{8D982A72-A1BE-469B-B4AA-F0E8074C82BC}" srcOrd="0" destOrd="0" presId="urn:microsoft.com/office/officeart/2009/3/layout/FramedTextPicture"/>
    <dgm:cxn modelId="{7843EE92-15DB-4EBB-B79C-27E7FD52EE56}" type="presParOf" srcId="{8D982A72-A1BE-469B-B4AA-F0E8074C82BC}" destId="{5B229A3F-9CEC-46FF-9982-1A6B8189B984}" srcOrd="0" destOrd="0" presId="urn:microsoft.com/office/officeart/2009/3/layout/FramedTextPicture"/>
    <dgm:cxn modelId="{C31C7680-83D9-44F6-BC5F-E6F77556071B}" type="presParOf" srcId="{8D982A72-A1BE-469B-B4AA-F0E8074C82BC}" destId="{FEC94389-BF8A-4A0F-88A6-725E493C5030}" srcOrd="1" destOrd="0" presId="urn:microsoft.com/office/officeart/2009/3/layout/FramedTextPicture"/>
    <dgm:cxn modelId="{9A977543-1D13-4894-BE62-7996CBC1F8CC}" type="presParOf" srcId="{8D982A72-A1BE-469B-B4AA-F0E8074C82BC}" destId="{92EB7F1D-C38A-4C6E-AD5A-E111B3A52CC8}" srcOrd="2" destOrd="0" presId="urn:microsoft.com/office/officeart/2009/3/layout/FramedTextPicture"/>
    <dgm:cxn modelId="{CDF19FC5-040F-4145-891F-11A4B692DE6C}" type="presParOf" srcId="{8D982A72-A1BE-469B-B4AA-F0E8074C82BC}" destId="{4E81117D-A5AD-4D30-94DF-08FDD49BCABA}" srcOrd="3" destOrd="0" presId="urn:microsoft.com/office/officeart/2009/3/layout/FramedTextPicture"/>
    <dgm:cxn modelId="{874A7A74-BB29-4037-A21B-E0ACB48E1C74}" type="presParOf" srcId="{8D982A72-A1BE-469B-B4AA-F0E8074C82BC}" destId="{5CD2DFE0-114B-421B-9EEA-5F0CA4BF48B4}" srcOrd="4" destOrd="0" presId="urn:microsoft.com/office/officeart/2009/3/layout/FramedTextPicture"/>
    <dgm:cxn modelId="{ADE39DB7-E5E0-474D-B7DE-D992FCFB85DD}" type="presParOf" srcId="{8D982A72-A1BE-469B-B4AA-F0E8074C82BC}" destId="{82C72113-1541-4E56-9DD6-B8F181D994C3}" srcOrd="5" destOrd="0" presId="urn:microsoft.com/office/officeart/2009/3/layout/FramedTextPicture"/>
    <dgm:cxn modelId="{D0EAA550-D506-4B60-9D4E-92CF7A9BFFB7}" type="presParOf" srcId="{70ECF067-1C5B-41F0-A07C-8A0182D9FEC5}" destId="{56FD3F90-AD11-4B94-8569-3A051BD0C209}" srcOrd="1" destOrd="0" presId="urn:microsoft.com/office/officeart/2009/3/layout/FramedTextPicture"/>
    <dgm:cxn modelId="{F9AA8F3A-ACEB-47F1-B10D-7CC24246FE12}" type="presParOf" srcId="{70ECF067-1C5B-41F0-A07C-8A0182D9FEC5}" destId="{5DD58D2E-D59B-4867-8C63-D67B8BDC31CF}" srcOrd="2" destOrd="0" presId="urn:microsoft.com/office/officeart/2009/3/layout/FramedTextPicture"/>
    <dgm:cxn modelId="{CBCB1444-BC25-46F2-8B4D-A4CD661879C2}" type="presParOf" srcId="{5DD58D2E-D59B-4867-8C63-D67B8BDC31CF}" destId="{5D4A588E-F95C-41EA-93AF-8095E84AA2A2}" srcOrd="0" destOrd="0" presId="urn:microsoft.com/office/officeart/2009/3/layout/FramedTextPicture"/>
    <dgm:cxn modelId="{0E2E00B6-AD8C-4371-9047-404593BCF447}" type="presParOf" srcId="{5DD58D2E-D59B-4867-8C63-D67B8BDC31CF}" destId="{68C9954D-B80E-46AD-AB6E-AC9506BDE25C}" srcOrd="1" destOrd="0" presId="urn:microsoft.com/office/officeart/2009/3/layout/FramedTextPicture"/>
    <dgm:cxn modelId="{0202C366-55EC-414D-8127-44D910F5D568}" type="presParOf" srcId="{5DD58D2E-D59B-4867-8C63-D67B8BDC31CF}" destId="{B7446E63-855E-4A99-A516-A168A1AE2D26}" srcOrd="2" destOrd="0" presId="urn:microsoft.com/office/officeart/2009/3/layout/FramedTextPicture"/>
    <dgm:cxn modelId="{F5EBA51A-175B-4275-A170-52B6415D279C}" type="presParOf" srcId="{5DD58D2E-D59B-4867-8C63-D67B8BDC31CF}" destId="{2A56EB37-859F-44F4-B18F-9C3BB7F53AF6}" srcOrd="3" destOrd="0" presId="urn:microsoft.com/office/officeart/2009/3/layout/FramedTextPicture"/>
    <dgm:cxn modelId="{889DBDEB-151B-47CC-9783-F7129B91E842}" type="presParOf" srcId="{5DD58D2E-D59B-4867-8C63-D67B8BDC31CF}" destId="{443BC305-4DD8-4756-A23F-05554B55FEE3}" srcOrd="4" destOrd="0" presId="urn:microsoft.com/office/officeart/2009/3/layout/FramedTextPicture"/>
    <dgm:cxn modelId="{431499E3-1B01-44EB-9388-7F1E49AF7F83}" type="presParOf" srcId="{5DD58D2E-D59B-4867-8C63-D67B8BDC31CF}" destId="{1C7F06DC-2E73-4D6D-ABE2-CF22157F00F5}" srcOrd="5" destOrd="0" presId="urn:microsoft.com/office/officeart/2009/3/layout/FramedTextPicture"/>
    <dgm:cxn modelId="{EA709DB0-5418-4920-9634-DB9C26B04E7A}" type="presParOf" srcId="{70ECF067-1C5B-41F0-A07C-8A0182D9FEC5}" destId="{AC0B3DDB-98FF-4901-B597-C9A2D0B22545}" srcOrd="3" destOrd="0" presId="urn:microsoft.com/office/officeart/2009/3/layout/FramedTextPicture"/>
    <dgm:cxn modelId="{9687E5F3-0099-45C6-9F1A-D1059939FCEE}" type="presParOf" srcId="{70ECF067-1C5B-41F0-A07C-8A0182D9FEC5}" destId="{A2BBE1BC-BF29-43B3-A1EE-4B5798155E81}" srcOrd="4" destOrd="0" presId="urn:microsoft.com/office/officeart/2009/3/layout/FramedTextPicture"/>
    <dgm:cxn modelId="{891A63C9-0825-4DCB-AC84-7F48FA5DCA1B}" type="presParOf" srcId="{A2BBE1BC-BF29-43B3-A1EE-4B5798155E81}" destId="{154E6322-28D1-4310-9DB8-A56E32AE787A}" srcOrd="0" destOrd="0" presId="urn:microsoft.com/office/officeart/2009/3/layout/FramedTextPicture"/>
    <dgm:cxn modelId="{6C67D46C-AF79-4060-A39B-DAEEB00AA761}" type="presParOf" srcId="{A2BBE1BC-BF29-43B3-A1EE-4B5798155E81}" destId="{DEDEB9DB-F919-46BD-8793-EAF5AAB640E1}" srcOrd="1" destOrd="0" presId="urn:microsoft.com/office/officeart/2009/3/layout/FramedTextPicture"/>
    <dgm:cxn modelId="{FB165CE6-C274-4750-954A-E2D29C389325}" type="presParOf" srcId="{A2BBE1BC-BF29-43B3-A1EE-4B5798155E81}" destId="{55A36679-63B2-4A66-9C4D-EE35C998896E}" srcOrd="2" destOrd="0" presId="urn:microsoft.com/office/officeart/2009/3/layout/FramedTextPicture"/>
    <dgm:cxn modelId="{5192DC1D-6B9F-4BC6-95C6-EFCD5C2967DC}" type="presParOf" srcId="{A2BBE1BC-BF29-43B3-A1EE-4B5798155E81}" destId="{B6485FF5-A212-4237-89E6-684CDCF50D37}" srcOrd="3" destOrd="0" presId="urn:microsoft.com/office/officeart/2009/3/layout/FramedTextPicture"/>
    <dgm:cxn modelId="{B33B38AB-329E-40D0-8D3B-2884B697A5DB}" type="presParOf" srcId="{A2BBE1BC-BF29-43B3-A1EE-4B5798155E81}" destId="{6780D91A-C27F-4AC1-89AB-636106AD4D96}" srcOrd="4" destOrd="0" presId="urn:microsoft.com/office/officeart/2009/3/layout/FramedTextPicture"/>
    <dgm:cxn modelId="{AA9D8524-8856-4D8C-9501-C7140F5BEB60}" type="presParOf" srcId="{A2BBE1BC-BF29-43B3-A1EE-4B5798155E81}" destId="{89F90FBC-9146-49F2-812D-AEA48921E9A1}" srcOrd="5" destOrd="0" presId="urn:microsoft.com/office/officeart/2009/3/layout/FramedTextPicture"/>
    <dgm:cxn modelId="{4BD4C840-EF89-48E2-B929-3680BB6A2980}" type="presParOf" srcId="{70ECF067-1C5B-41F0-A07C-8A0182D9FEC5}" destId="{0D933F26-588A-4929-B8B3-D952338F3488}" srcOrd="5" destOrd="0" presId="urn:microsoft.com/office/officeart/2009/3/layout/FramedTextPicture"/>
    <dgm:cxn modelId="{7AD2A894-6433-43CD-B757-20997EBB9F58}" type="presParOf" srcId="{70ECF067-1C5B-41F0-A07C-8A0182D9FEC5}" destId="{EE454D48-ECDD-4F7A-9441-843A766C68D1}" srcOrd="6" destOrd="0" presId="urn:microsoft.com/office/officeart/2009/3/layout/FramedTextPicture"/>
    <dgm:cxn modelId="{785E4CD5-846C-4597-851D-A2A11E051A7E}" type="presParOf" srcId="{EE454D48-ECDD-4F7A-9441-843A766C68D1}" destId="{3A30A953-5DF4-4821-A9C9-2B561CDB7FA8}" srcOrd="0" destOrd="0" presId="urn:microsoft.com/office/officeart/2009/3/layout/FramedTextPicture"/>
    <dgm:cxn modelId="{F90CBE0C-F3CD-4AE6-AA58-FAF39F53A6AD}" type="presParOf" srcId="{EE454D48-ECDD-4F7A-9441-843A766C68D1}" destId="{FC670118-7298-4F3E-9C95-EA41ED842FFD}" srcOrd="1" destOrd="0" presId="urn:microsoft.com/office/officeart/2009/3/layout/FramedTextPicture"/>
    <dgm:cxn modelId="{8287943C-C0EE-4BE4-8DE8-D0180B15CEBA}" type="presParOf" srcId="{EE454D48-ECDD-4F7A-9441-843A766C68D1}" destId="{7061F553-56C1-45E0-B2B2-A4BBE616FFDE}" srcOrd="2" destOrd="0" presId="urn:microsoft.com/office/officeart/2009/3/layout/FramedTextPicture"/>
    <dgm:cxn modelId="{15D6D2C8-77FB-48F3-BCE5-1B026CE0A5E4}" type="presParOf" srcId="{EE454D48-ECDD-4F7A-9441-843A766C68D1}" destId="{E1FFDF62-D3D6-4A12-A5D2-676E84655480}" srcOrd="3" destOrd="0" presId="urn:microsoft.com/office/officeart/2009/3/layout/FramedTextPicture"/>
    <dgm:cxn modelId="{CCBC144F-B7C0-4696-8C6A-0F7990D74B7F}" type="presParOf" srcId="{EE454D48-ECDD-4F7A-9441-843A766C68D1}" destId="{E4BD196C-4A81-4CAC-929D-87103497173B}" srcOrd="4" destOrd="0" presId="urn:microsoft.com/office/officeart/2009/3/layout/FramedTextPicture"/>
    <dgm:cxn modelId="{0F7B5E04-E72C-4798-B0AE-034C9BDC939C}" type="presParOf" srcId="{EE454D48-ECDD-4F7A-9441-843A766C68D1}" destId="{31C8A2B2-12EB-4DFA-B124-F3D2C032B92E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9507BC1-E09E-4DF0-A409-CC0345760C8D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CA20F4-7EF4-4A5B-9847-5B79ABF8A8DF}">
      <dgm:prSet phldrT="[Текст]" custT="1"/>
      <dgm:spPr>
        <a:solidFill>
          <a:schemeClr val="bg2">
            <a:alpha val="60000"/>
          </a:schemeClr>
        </a:solidFill>
      </dgm:spPr>
      <dgm:t>
        <a:bodyPr/>
        <a:lstStyle/>
        <a:p>
          <a:r>
            <a:rPr lang="ru-RU" sz="2800" dirty="0"/>
            <a:t>BH </a:t>
          </a:r>
          <a:r>
            <a:rPr lang="ru-RU" sz="2800" dirty="0" err="1"/>
            <a:t>mass</a:t>
          </a:r>
          <a:r>
            <a:rPr lang="ru-RU" sz="2800" dirty="0"/>
            <a:t> - </a:t>
          </a:r>
          <a:r>
            <a:rPr lang="ru-RU" sz="2800" dirty="0" err="1"/>
            <a:t>Eddington</a:t>
          </a:r>
          <a:r>
            <a:rPr lang="ru-RU" sz="2800" dirty="0"/>
            <a:t> </a:t>
          </a:r>
          <a:r>
            <a:rPr lang="ru-RU" sz="2800" dirty="0" err="1"/>
            <a:t>ratio</a:t>
          </a:r>
          <a:r>
            <a:rPr lang="ru-RU" sz="2800" dirty="0"/>
            <a:t> </a:t>
          </a:r>
          <a:r>
            <a:rPr lang="ru-RU" sz="2800" dirty="0" err="1"/>
            <a:t>parameter</a:t>
          </a:r>
          <a:r>
            <a:rPr lang="ru-RU" sz="2800" dirty="0"/>
            <a:t> </a:t>
          </a:r>
          <a:r>
            <a:rPr lang="ru-RU" sz="2800" dirty="0" err="1"/>
            <a:t>space</a:t>
          </a:r>
          <a:r>
            <a:rPr lang="ru-RU" sz="2800" dirty="0"/>
            <a:t>, </a:t>
          </a:r>
          <a:r>
            <a:rPr lang="ru-RU" sz="2800" dirty="0" err="1"/>
            <a:t>calculated</a:t>
          </a:r>
          <a:r>
            <a:rPr lang="ru-RU" sz="2800" dirty="0"/>
            <a:t> </a:t>
          </a:r>
          <a:r>
            <a:rPr lang="ru-RU" sz="2800" dirty="0" err="1"/>
            <a:t>in</a:t>
          </a:r>
          <a:r>
            <a:rPr lang="ru-RU" sz="2800" dirty="0"/>
            <a:t> </a:t>
          </a:r>
          <a:r>
            <a:rPr lang="ru-RU" sz="2800" dirty="0" err="1"/>
            <a:t>accordance</a:t>
          </a:r>
          <a:r>
            <a:rPr lang="ru-RU" sz="2800" dirty="0"/>
            <a:t> </a:t>
          </a:r>
          <a:r>
            <a:rPr lang="ru-RU" sz="2800" dirty="0" err="1"/>
            <a:t>with</a:t>
          </a:r>
          <a:r>
            <a:rPr lang="ru-RU" sz="2800" dirty="0"/>
            <a:t> BH </a:t>
          </a:r>
          <a:r>
            <a:rPr lang="ru-RU" sz="2800" dirty="0" err="1"/>
            <a:t>magnetosphere</a:t>
          </a:r>
          <a:r>
            <a:rPr lang="ru-RU" sz="2800" dirty="0"/>
            <a:t> </a:t>
          </a:r>
          <a:r>
            <a:rPr lang="ru-RU" sz="2800" dirty="0" err="1"/>
            <a:t>toy</a:t>
          </a:r>
          <a:r>
            <a:rPr lang="ru-RU" sz="2800" dirty="0"/>
            <a:t> </a:t>
          </a:r>
          <a:r>
            <a:rPr lang="ru-RU" sz="2800" dirty="0" err="1"/>
            <a:t>model</a:t>
          </a:r>
          <a:r>
            <a:rPr lang="ru-RU" sz="2800" dirty="0"/>
            <a:t>, </a:t>
          </a:r>
          <a:r>
            <a:rPr lang="ru-RU" sz="2800" dirty="0" err="1"/>
            <a:t>which</a:t>
          </a:r>
          <a:r>
            <a:rPr lang="ru-RU" sz="2800" dirty="0"/>
            <a:t> </a:t>
          </a:r>
          <a:r>
            <a:rPr lang="ru-RU" sz="2800" dirty="0" err="1"/>
            <a:t>gets</a:t>
          </a:r>
          <a:r>
            <a:rPr lang="ru-RU" sz="2800" dirty="0"/>
            <a:t> </a:t>
          </a:r>
          <a:r>
            <a:rPr lang="ru-RU" sz="2800" dirty="0" err="1"/>
            <a:t>to</a:t>
          </a:r>
          <a:r>
            <a:rPr lang="ru-RU" sz="2800" dirty="0"/>
            <a:t> </a:t>
          </a:r>
          <a:r>
            <a:rPr lang="ru-RU" sz="2800" dirty="0" err="1"/>
            <a:t>estimate</a:t>
          </a:r>
          <a:r>
            <a:rPr lang="ru-RU" sz="2800" dirty="0"/>
            <a:t> </a:t>
          </a:r>
          <a:r>
            <a:rPr lang="ru-RU" sz="2800" dirty="0" err="1"/>
            <a:t>proton</a:t>
          </a:r>
          <a:r>
            <a:rPr lang="ru-RU" sz="2800" dirty="0"/>
            <a:t> </a:t>
          </a:r>
          <a:r>
            <a:rPr lang="ru-RU" sz="2800" dirty="0" err="1"/>
            <a:t>energies</a:t>
          </a:r>
          <a:r>
            <a:rPr lang="ru-RU" sz="2800" dirty="0"/>
            <a:t> </a:t>
          </a:r>
          <a:r>
            <a:rPr lang="ru-RU" sz="2800" dirty="0" err="1"/>
            <a:t>and</a:t>
          </a:r>
          <a:r>
            <a:rPr lang="ru-RU" sz="2800" dirty="0"/>
            <a:t> </a:t>
          </a:r>
          <a:r>
            <a:rPr lang="ru-RU" sz="2800" dirty="0" err="1"/>
            <a:t>finally</a:t>
          </a:r>
          <a:r>
            <a:rPr lang="ru-RU" sz="2800" dirty="0"/>
            <a:t> </a:t>
          </a:r>
          <a:r>
            <a:rPr lang="ru-RU" sz="2800" dirty="0" err="1"/>
            <a:t>provide</a:t>
          </a:r>
          <a:r>
            <a:rPr lang="ru-RU" sz="2800" dirty="0"/>
            <a:t> a </a:t>
          </a:r>
          <a:r>
            <a:rPr lang="ru-RU" sz="2800" dirty="0" err="1"/>
            <a:t>prediction</a:t>
          </a:r>
          <a:r>
            <a:rPr lang="ru-RU" sz="2800" dirty="0"/>
            <a:t> </a:t>
          </a:r>
          <a:r>
            <a:rPr lang="ru-RU" sz="2800" dirty="0" err="1"/>
            <a:t>of</a:t>
          </a:r>
          <a:r>
            <a:rPr lang="ru-RU" sz="2800" dirty="0"/>
            <a:t> </a:t>
          </a:r>
          <a:r>
            <a:rPr lang="ru-RU" sz="2800" dirty="0" err="1"/>
            <a:t>neutrino</a:t>
          </a:r>
          <a:r>
            <a:rPr lang="ru-RU" sz="2800" dirty="0"/>
            <a:t> </a:t>
          </a:r>
          <a:r>
            <a:rPr lang="ru-RU" sz="2800" dirty="0" err="1"/>
            <a:t>spectra</a:t>
          </a:r>
          <a:endParaRPr lang="ru-RU" sz="2800" dirty="0"/>
        </a:p>
      </dgm:t>
    </dgm:pt>
    <dgm:pt modelId="{C77F5C9A-8417-4C5C-BFC5-06F52F92C47A}" type="parTrans" cxnId="{F1AD8D64-2543-4986-975A-0DD26BF571A4}">
      <dgm:prSet/>
      <dgm:spPr/>
      <dgm:t>
        <a:bodyPr/>
        <a:lstStyle/>
        <a:p>
          <a:endParaRPr lang="ru-RU"/>
        </a:p>
      </dgm:t>
    </dgm:pt>
    <dgm:pt modelId="{38055B03-6CB4-4B3D-A82B-FF46A90BC908}" type="sibTrans" cxnId="{F1AD8D64-2543-4986-975A-0DD26BF571A4}">
      <dgm:prSet/>
      <dgm:spPr/>
      <dgm:t>
        <a:bodyPr/>
        <a:lstStyle/>
        <a:p>
          <a:endParaRPr lang="ru-RU"/>
        </a:p>
      </dgm:t>
    </dgm:pt>
    <dgm:pt modelId="{890F4667-A22A-4F0F-9595-D901F63A27FF}">
      <dgm:prSet phldrT="[Текст]" custT="1"/>
      <dgm:spPr>
        <a:solidFill>
          <a:schemeClr val="bg2">
            <a:alpha val="60000"/>
          </a:schemeClr>
        </a:solidFill>
      </dgm:spPr>
      <dgm:t>
        <a:bodyPr/>
        <a:lstStyle/>
        <a:p>
          <a:r>
            <a:rPr lang="ru-RU" sz="2800" dirty="0" err="1"/>
            <a:t>Comparison</a:t>
          </a:r>
          <a:r>
            <a:rPr lang="ru-RU" sz="2800" dirty="0"/>
            <a:t> </a:t>
          </a:r>
          <a:r>
            <a:rPr lang="ru-RU" sz="2800" dirty="0" err="1"/>
            <a:t>of</a:t>
          </a:r>
          <a:r>
            <a:rPr lang="ru-RU" sz="2800" dirty="0"/>
            <a:t> </a:t>
          </a:r>
          <a:r>
            <a:rPr lang="ru-RU" sz="2800" dirty="0" err="1"/>
            <a:t>the</a:t>
          </a:r>
          <a:r>
            <a:rPr lang="ru-RU" sz="2800" dirty="0"/>
            <a:t> </a:t>
          </a:r>
          <a:r>
            <a:rPr lang="en-US" sz="2800" dirty="0"/>
            <a:t>muon neutrino</a:t>
          </a:r>
          <a:r>
            <a:rPr lang="ru-RU" sz="2800" dirty="0"/>
            <a:t> </a:t>
          </a:r>
          <a:r>
            <a:rPr lang="ru-RU" sz="2800" dirty="0" err="1"/>
            <a:t>spectrum</a:t>
          </a:r>
          <a:r>
            <a:rPr lang="ru-RU" sz="2800" dirty="0"/>
            <a:t> </a:t>
          </a:r>
          <a:r>
            <a:rPr lang="ru-RU" sz="2800" dirty="0" err="1"/>
            <a:t>determined</a:t>
          </a:r>
          <a:r>
            <a:rPr lang="ru-RU" sz="2800" dirty="0"/>
            <a:t> </a:t>
          </a:r>
          <a:r>
            <a:rPr lang="ru-RU" sz="2800" dirty="0" err="1"/>
            <a:t>by</a:t>
          </a:r>
          <a:r>
            <a:rPr lang="ru-RU" sz="2800" dirty="0"/>
            <a:t> </a:t>
          </a:r>
          <a:r>
            <a:rPr lang="ru-RU" sz="2800" dirty="0" err="1"/>
            <a:t>IceCube</a:t>
          </a:r>
          <a:r>
            <a:rPr lang="ru-RU" sz="2800" dirty="0"/>
            <a:t> </a:t>
          </a:r>
          <a:r>
            <a:rPr lang="ru-RU" sz="2800" dirty="0" err="1"/>
            <a:t>and</a:t>
          </a:r>
          <a:r>
            <a:rPr lang="ru-RU" sz="2800" dirty="0"/>
            <a:t> </a:t>
          </a:r>
          <a:r>
            <a:rPr lang="ru-RU" sz="2800" dirty="0" err="1"/>
            <a:t>predictions</a:t>
          </a:r>
          <a:r>
            <a:rPr lang="ru-RU" sz="2800" dirty="0"/>
            <a:t> </a:t>
          </a:r>
          <a:r>
            <a:rPr lang="ru-RU" sz="2800" dirty="0" err="1"/>
            <a:t>of</a:t>
          </a:r>
          <a:r>
            <a:rPr lang="ru-RU" sz="2800" dirty="0"/>
            <a:t> </a:t>
          </a:r>
          <a:r>
            <a:rPr lang="ru-RU" sz="2800" dirty="0" err="1"/>
            <a:t>the</a:t>
          </a:r>
          <a:r>
            <a:rPr lang="ru-RU" sz="2800" dirty="0"/>
            <a:t> </a:t>
          </a:r>
          <a:r>
            <a:rPr lang="ru-RU" sz="2800" dirty="0" err="1"/>
            <a:t>toy</a:t>
          </a:r>
          <a:r>
            <a:rPr lang="ru-RU" sz="2800" dirty="0"/>
            <a:t> </a:t>
          </a:r>
          <a:r>
            <a:rPr lang="ru-RU" sz="2800" dirty="0" err="1"/>
            <a:t>model</a:t>
          </a:r>
          <a:r>
            <a:rPr lang="ru-RU" sz="2800" dirty="0"/>
            <a:t> </a:t>
          </a:r>
          <a:r>
            <a:rPr lang="ru-RU" sz="2800" dirty="0" err="1"/>
            <a:t>discussed</a:t>
          </a:r>
          <a:r>
            <a:rPr lang="ru-RU" sz="2800" dirty="0"/>
            <a:t> </a:t>
          </a:r>
          <a:r>
            <a:rPr lang="ru-RU" sz="2800" dirty="0" err="1"/>
            <a:t>in</a:t>
          </a:r>
          <a:r>
            <a:rPr lang="ru-RU" sz="2800" dirty="0"/>
            <a:t> </a:t>
          </a:r>
          <a:r>
            <a:rPr lang="ru-RU" sz="2800" dirty="0" err="1"/>
            <a:t>the</a:t>
          </a:r>
          <a:r>
            <a:rPr lang="ru-RU" sz="2800" dirty="0"/>
            <a:t> </a:t>
          </a:r>
          <a:r>
            <a:rPr lang="ru-RU" sz="2800" dirty="0" err="1"/>
            <a:t>text</a:t>
          </a:r>
          <a:endParaRPr lang="ru-RU" sz="2800" dirty="0"/>
        </a:p>
      </dgm:t>
    </dgm:pt>
    <dgm:pt modelId="{D9DA5C48-2773-47FD-A0C9-1E6E53F82158}" type="parTrans" cxnId="{FC6BDB44-E2C9-4A43-A055-AA34C8B6DB06}">
      <dgm:prSet/>
      <dgm:spPr/>
      <dgm:t>
        <a:bodyPr/>
        <a:lstStyle/>
        <a:p>
          <a:endParaRPr lang="ru-RU"/>
        </a:p>
      </dgm:t>
    </dgm:pt>
    <dgm:pt modelId="{29634984-0A41-44B7-A442-EBF1C8AD722C}" type="sibTrans" cxnId="{FC6BDB44-E2C9-4A43-A055-AA34C8B6DB06}">
      <dgm:prSet/>
      <dgm:spPr/>
      <dgm:t>
        <a:bodyPr/>
        <a:lstStyle/>
        <a:p>
          <a:endParaRPr lang="ru-RU"/>
        </a:p>
      </dgm:t>
    </dgm:pt>
    <dgm:pt modelId="{C06A93AA-00B5-4CF1-B4FC-6434E6E54DD6}">
      <dgm:prSet phldrT="[Текст]" custT="1"/>
      <dgm:spPr>
        <a:solidFill>
          <a:schemeClr val="bg2">
            <a:alpha val="60000"/>
          </a:schemeClr>
        </a:solidFill>
      </dgm:spPr>
      <dgm:t>
        <a:bodyPr/>
        <a:lstStyle/>
        <a:p>
          <a:r>
            <a:rPr lang="ru-RU" sz="2800" dirty="0" err="1"/>
            <a:t>Comparison</a:t>
          </a:r>
          <a:r>
            <a:rPr lang="ru-RU" sz="2800" dirty="0"/>
            <a:t> </a:t>
          </a:r>
          <a:r>
            <a:rPr lang="ru-RU" sz="2800" dirty="0" err="1"/>
            <a:t>of</a:t>
          </a:r>
          <a:r>
            <a:rPr lang="ru-RU" sz="2800" dirty="0"/>
            <a:t> </a:t>
          </a:r>
          <a:r>
            <a:rPr lang="ru-RU" sz="2800" dirty="0" err="1"/>
            <a:t>the</a:t>
          </a:r>
          <a:r>
            <a:rPr lang="ru-RU" sz="2800" dirty="0"/>
            <a:t> </a:t>
          </a:r>
          <a:r>
            <a:rPr lang="ru-RU" sz="2800" dirty="0" err="1"/>
            <a:t>e+tau</a:t>
          </a:r>
          <a:r>
            <a:rPr lang="en-US" sz="2800" dirty="0"/>
            <a:t> neutrino</a:t>
          </a:r>
          <a:r>
            <a:rPr lang="ru-RU" sz="2800" dirty="0"/>
            <a:t> </a:t>
          </a:r>
          <a:r>
            <a:rPr lang="ru-RU" sz="2800" dirty="0" err="1"/>
            <a:t>spectrum</a:t>
          </a:r>
          <a:r>
            <a:rPr lang="ru-RU" sz="2800" dirty="0"/>
            <a:t> </a:t>
          </a:r>
          <a:r>
            <a:rPr lang="ru-RU" sz="2800" dirty="0" err="1"/>
            <a:t>determined</a:t>
          </a:r>
          <a:r>
            <a:rPr lang="ru-RU" sz="2800" dirty="0"/>
            <a:t> </a:t>
          </a:r>
          <a:r>
            <a:rPr lang="ru-RU" sz="2800" dirty="0" err="1"/>
            <a:t>by</a:t>
          </a:r>
          <a:r>
            <a:rPr lang="ru-RU" sz="2800" dirty="0"/>
            <a:t> </a:t>
          </a:r>
          <a:r>
            <a:rPr lang="ru-RU" sz="2800" dirty="0" err="1"/>
            <a:t>IceCube</a:t>
          </a:r>
          <a:r>
            <a:rPr lang="ru-RU" sz="2800" dirty="0"/>
            <a:t> </a:t>
          </a:r>
          <a:r>
            <a:rPr lang="ru-RU" sz="2800" dirty="0" err="1"/>
            <a:t>and</a:t>
          </a:r>
          <a:r>
            <a:rPr lang="ru-RU" sz="2800" dirty="0"/>
            <a:t> </a:t>
          </a:r>
          <a:r>
            <a:rPr lang="ru-RU" sz="2800" dirty="0" err="1"/>
            <a:t>predictions</a:t>
          </a:r>
          <a:r>
            <a:rPr lang="ru-RU" sz="2800" dirty="0"/>
            <a:t> </a:t>
          </a:r>
          <a:r>
            <a:rPr lang="ru-RU" sz="2800" dirty="0" err="1"/>
            <a:t>of</a:t>
          </a:r>
          <a:r>
            <a:rPr lang="ru-RU" sz="2800" dirty="0"/>
            <a:t> </a:t>
          </a:r>
          <a:r>
            <a:rPr lang="ru-RU" sz="2800" dirty="0" err="1"/>
            <a:t>the</a:t>
          </a:r>
          <a:r>
            <a:rPr lang="ru-RU" sz="2800" dirty="0"/>
            <a:t> </a:t>
          </a:r>
          <a:r>
            <a:rPr lang="ru-RU" sz="2800" dirty="0" err="1"/>
            <a:t>toy</a:t>
          </a:r>
          <a:r>
            <a:rPr lang="ru-RU" sz="2800" dirty="0"/>
            <a:t> </a:t>
          </a:r>
          <a:r>
            <a:rPr lang="ru-RU" sz="2800" dirty="0" err="1"/>
            <a:t>model</a:t>
          </a:r>
          <a:r>
            <a:rPr lang="ru-RU" sz="2800" dirty="0"/>
            <a:t> </a:t>
          </a:r>
          <a:r>
            <a:rPr lang="ru-RU" sz="2800" dirty="0" err="1"/>
            <a:t>discussed</a:t>
          </a:r>
          <a:endParaRPr lang="ru-RU" sz="2800" dirty="0"/>
        </a:p>
      </dgm:t>
    </dgm:pt>
    <dgm:pt modelId="{81FEEFEC-2B52-40D1-BF04-906E5DDA79B3}" type="parTrans" cxnId="{179EE860-C6E6-4172-8E44-E50A67AD8246}">
      <dgm:prSet/>
      <dgm:spPr/>
      <dgm:t>
        <a:bodyPr/>
        <a:lstStyle/>
        <a:p>
          <a:endParaRPr lang="ru-RU"/>
        </a:p>
      </dgm:t>
    </dgm:pt>
    <dgm:pt modelId="{E45500DC-A0BB-4910-BBED-81E5708484D0}" type="sibTrans" cxnId="{179EE860-C6E6-4172-8E44-E50A67AD8246}">
      <dgm:prSet/>
      <dgm:spPr/>
      <dgm:t>
        <a:bodyPr/>
        <a:lstStyle/>
        <a:p>
          <a:endParaRPr lang="ru-RU"/>
        </a:p>
      </dgm:t>
    </dgm:pt>
    <dgm:pt modelId="{3233C077-AA44-4F9D-8F5A-22E157CB0EF5}">
      <dgm:prSet custT="1"/>
      <dgm:spPr>
        <a:solidFill>
          <a:schemeClr val="bg2">
            <a:alpha val="60000"/>
          </a:schemeClr>
        </a:solidFill>
      </dgm:spPr>
      <dgm:t>
        <a:bodyPr/>
        <a:lstStyle/>
        <a:p>
          <a:r>
            <a:rPr lang="en-US" sz="2800" b="0" i="0" dirty="0"/>
            <a:t>Energy-dependent neutrino flavor ratio predicted by the toy model</a:t>
          </a:r>
          <a:br>
            <a:rPr lang="en-US" sz="2800" dirty="0"/>
          </a:br>
          <a:r>
            <a:rPr lang="en-US" sz="2800" b="0" i="0" dirty="0"/>
            <a:t>discussed in the text (solid curve). The dashed green line represents flavor</a:t>
          </a:r>
          <a:br>
            <a:rPr lang="en-US" sz="2800" dirty="0"/>
          </a:br>
          <a:r>
            <a:rPr lang="en-US" sz="2800" b="0" i="0" dirty="0"/>
            <a:t>equipartition, while the dashed red line corresponds to 2/3, predicted in the</a:t>
          </a:r>
          <a:br>
            <a:rPr lang="en-US" sz="2800" dirty="0"/>
          </a:br>
          <a:r>
            <a:rPr lang="en-US" sz="2800" b="0" i="0" dirty="0"/>
            <a:t>muon damping case</a:t>
          </a:r>
          <a:endParaRPr lang="ru-RU" sz="2800" dirty="0"/>
        </a:p>
      </dgm:t>
    </dgm:pt>
    <dgm:pt modelId="{A100E6D1-78DD-4A59-B628-B1433DC3C4B5}" type="parTrans" cxnId="{0440C701-2CFB-4CAD-A789-1D9BA3DAF6C7}">
      <dgm:prSet/>
      <dgm:spPr/>
      <dgm:t>
        <a:bodyPr/>
        <a:lstStyle/>
        <a:p>
          <a:endParaRPr lang="ru-RU"/>
        </a:p>
      </dgm:t>
    </dgm:pt>
    <dgm:pt modelId="{44880D8D-E245-466D-9047-D295658852DC}" type="sibTrans" cxnId="{0440C701-2CFB-4CAD-A789-1D9BA3DAF6C7}">
      <dgm:prSet/>
      <dgm:spPr/>
      <dgm:t>
        <a:bodyPr/>
        <a:lstStyle/>
        <a:p>
          <a:endParaRPr lang="ru-RU"/>
        </a:p>
      </dgm:t>
    </dgm:pt>
    <dgm:pt modelId="{70ECF067-1C5B-41F0-A07C-8A0182D9FEC5}" type="pres">
      <dgm:prSet presAssocID="{B9507BC1-E09E-4DF0-A409-CC0345760C8D}" presName="Name0" presStyleCnt="0">
        <dgm:presLayoutVars>
          <dgm:chMax/>
          <dgm:chPref/>
          <dgm:dir/>
        </dgm:presLayoutVars>
      </dgm:prSet>
      <dgm:spPr/>
    </dgm:pt>
    <dgm:pt modelId="{8D982A72-A1BE-469B-B4AA-F0E8074C82BC}" type="pres">
      <dgm:prSet presAssocID="{34CA20F4-7EF4-4A5B-9847-5B79ABF8A8DF}" presName="composite" presStyleCnt="0">
        <dgm:presLayoutVars>
          <dgm:chMax/>
          <dgm:chPref/>
        </dgm:presLayoutVars>
      </dgm:prSet>
      <dgm:spPr/>
    </dgm:pt>
    <dgm:pt modelId="{5B229A3F-9CEC-46FF-9982-1A6B8189B984}" type="pres">
      <dgm:prSet presAssocID="{34CA20F4-7EF4-4A5B-9847-5B79ABF8A8DF}" presName="Image" presStyleLbl="bgImgPlace1" presStyleIdx="0" presStyleCnt="4" custScaleX="198945" custScaleY="272709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598" b="928"/>
          </a:stretch>
        </a:blipFill>
      </dgm:spPr>
    </dgm:pt>
    <dgm:pt modelId="{FEC94389-BF8A-4A0F-88A6-725E493C5030}" type="pres">
      <dgm:prSet presAssocID="{34CA20F4-7EF4-4A5B-9847-5B79ABF8A8DF}" presName="ParentText" presStyleLbl="revTx" presStyleIdx="0" presStyleCnt="4" custScaleX="112918">
        <dgm:presLayoutVars>
          <dgm:chMax val="0"/>
          <dgm:chPref val="0"/>
          <dgm:bulletEnabled val="1"/>
        </dgm:presLayoutVars>
      </dgm:prSet>
      <dgm:spPr/>
    </dgm:pt>
    <dgm:pt modelId="{92EB7F1D-C38A-4C6E-AD5A-E111B3A52CC8}" type="pres">
      <dgm:prSet presAssocID="{34CA20F4-7EF4-4A5B-9847-5B79ABF8A8DF}" presName="tlFrame" presStyleLbl="node1" presStyleIdx="0" presStyleCnt="16"/>
      <dgm:spPr>
        <a:solidFill>
          <a:schemeClr val="accent1">
            <a:alpha val="50000"/>
          </a:schemeClr>
        </a:solidFill>
      </dgm:spPr>
    </dgm:pt>
    <dgm:pt modelId="{4E81117D-A5AD-4D30-94DF-08FDD49BCABA}" type="pres">
      <dgm:prSet presAssocID="{34CA20F4-7EF4-4A5B-9847-5B79ABF8A8DF}" presName="trFrame" presStyleLbl="node1" presStyleIdx="1" presStyleCnt="16"/>
      <dgm:spPr>
        <a:solidFill>
          <a:schemeClr val="accent1">
            <a:alpha val="50000"/>
          </a:schemeClr>
        </a:solidFill>
      </dgm:spPr>
    </dgm:pt>
    <dgm:pt modelId="{5CD2DFE0-114B-421B-9EEA-5F0CA4BF48B4}" type="pres">
      <dgm:prSet presAssocID="{34CA20F4-7EF4-4A5B-9847-5B79ABF8A8DF}" presName="blFrame" presStyleLbl="node1" presStyleIdx="2" presStyleCnt="16"/>
      <dgm:spPr>
        <a:solidFill>
          <a:schemeClr val="accent1">
            <a:alpha val="50000"/>
          </a:schemeClr>
        </a:solidFill>
      </dgm:spPr>
    </dgm:pt>
    <dgm:pt modelId="{82C72113-1541-4E56-9DD6-B8F181D994C3}" type="pres">
      <dgm:prSet presAssocID="{34CA20F4-7EF4-4A5B-9847-5B79ABF8A8DF}" presName="brFrame" presStyleLbl="node1" presStyleIdx="3" presStyleCnt="16"/>
      <dgm:spPr>
        <a:solidFill>
          <a:schemeClr val="accent1">
            <a:alpha val="50000"/>
          </a:schemeClr>
        </a:solidFill>
      </dgm:spPr>
    </dgm:pt>
    <dgm:pt modelId="{56FD3F90-AD11-4B94-8569-3A051BD0C209}" type="pres">
      <dgm:prSet presAssocID="{38055B03-6CB4-4B3D-A82B-FF46A90BC908}" presName="sibTrans" presStyleCnt="0"/>
      <dgm:spPr/>
    </dgm:pt>
    <dgm:pt modelId="{5DD58D2E-D59B-4867-8C63-D67B8BDC31CF}" type="pres">
      <dgm:prSet presAssocID="{890F4667-A22A-4F0F-9595-D901F63A27FF}" presName="composite" presStyleCnt="0">
        <dgm:presLayoutVars>
          <dgm:chMax/>
          <dgm:chPref/>
        </dgm:presLayoutVars>
      </dgm:prSet>
      <dgm:spPr/>
    </dgm:pt>
    <dgm:pt modelId="{5D4A588E-F95C-41EA-93AF-8095E84AA2A2}" type="pres">
      <dgm:prSet presAssocID="{890F4667-A22A-4F0F-9595-D901F63A27FF}" presName="Image" presStyleLbl="bgImgPlace1" presStyleIdx="1" presStyleCnt="4" custScaleX="198945" custScaleY="165568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68C9954D-B80E-46AD-AB6E-AC9506BDE25C}" type="pres">
      <dgm:prSet presAssocID="{890F4667-A22A-4F0F-9595-D901F63A27FF}" presName="ParentText" presStyleLbl="revTx" presStyleIdx="1" presStyleCnt="4" custScaleX="112452">
        <dgm:presLayoutVars>
          <dgm:chMax val="0"/>
          <dgm:chPref val="0"/>
          <dgm:bulletEnabled val="1"/>
        </dgm:presLayoutVars>
      </dgm:prSet>
      <dgm:spPr/>
    </dgm:pt>
    <dgm:pt modelId="{B7446E63-855E-4A99-A516-A168A1AE2D26}" type="pres">
      <dgm:prSet presAssocID="{890F4667-A22A-4F0F-9595-D901F63A27FF}" presName="tlFrame" presStyleLbl="node1" presStyleIdx="4" presStyleCnt="16"/>
      <dgm:spPr>
        <a:solidFill>
          <a:schemeClr val="accent1">
            <a:alpha val="50000"/>
          </a:schemeClr>
        </a:solidFill>
      </dgm:spPr>
    </dgm:pt>
    <dgm:pt modelId="{2A56EB37-859F-44F4-B18F-9C3BB7F53AF6}" type="pres">
      <dgm:prSet presAssocID="{890F4667-A22A-4F0F-9595-D901F63A27FF}" presName="trFrame" presStyleLbl="node1" presStyleIdx="5" presStyleCnt="16"/>
      <dgm:spPr>
        <a:solidFill>
          <a:schemeClr val="accent1">
            <a:alpha val="50000"/>
          </a:schemeClr>
        </a:solidFill>
      </dgm:spPr>
    </dgm:pt>
    <dgm:pt modelId="{443BC305-4DD8-4756-A23F-05554B55FEE3}" type="pres">
      <dgm:prSet presAssocID="{890F4667-A22A-4F0F-9595-D901F63A27FF}" presName="blFrame" presStyleLbl="node1" presStyleIdx="6" presStyleCnt="16"/>
      <dgm:spPr>
        <a:solidFill>
          <a:schemeClr val="accent1">
            <a:alpha val="50000"/>
          </a:schemeClr>
        </a:solidFill>
      </dgm:spPr>
    </dgm:pt>
    <dgm:pt modelId="{1C7F06DC-2E73-4D6D-ABE2-CF22157F00F5}" type="pres">
      <dgm:prSet presAssocID="{890F4667-A22A-4F0F-9595-D901F63A27FF}" presName="brFrame" presStyleLbl="node1" presStyleIdx="7" presStyleCnt="16"/>
      <dgm:spPr>
        <a:solidFill>
          <a:schemeClr val="accent1">
            <a:alpha val="50000"/>
          </a:schemeClr>
        </a:solidFill>
      </dgm:spPr>
    </dgm:pt>
    <dgm:pt modelId="{AC0B3DDB-98FF-4901-B597-C9A2D0B22545}" type="pres">
      <dgm:prSet presAssocID="{29634984-0A41-44B7-A442-EBF1C8AD722C}" presName="sibTrans" presStyleCnt="0"/>
      <dgm:spPr/>
    </dgm:pt>
    <dgm:pt modelId="{A2BBE1BC-BF29-43B3-A1EE-4B5798155E81}" type="pres">
      <dgm:prSet presAssocID="{C06A93AA-00B5-4CF1-B4FC-6434E6E54DD6}" presName="composite" presStyleCnt="0">
        <dgm:presLayoutVars>
          <dgm:chMax/>
          <dgm:chPref/>
        </dgm:presLayoutVars>
      </dgm:prSet>
      <dgm:spPr/>
    </dgm:pt>
    <dgm:pt modelId="{154E6322-28D1-4310-9DB8-A56E32AE787A}" type="pres">
      <dgm:prSet presAssocID="{C06A93AA-00B5-4CF1-B4FC-6434E6E54DD6}" presName="Image" presStyleLbl="bgImgPlace1" presStyleIdx="2" presStyleCnt="4" custScaleX="198945" custScaleY="165568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DEDEB9DB-F919-46BD-8793-EAF5AAB640E1}" type="pres">
      <dgm:prSet presAssocID="{C06A93AA-00B5-4CF1-B4FC-6434E6E54DD6}" presName="ParentText" presStyleLbl="revTx" presStyleIdx="2" presStyleCnt="4" custScaleX="112918">
        <dgm:presLayoutVars>
          <dgm:chMax val="0"/>
          <dgm:chPref val="0"/>
          <dgm:bulletEnabled val="1"/>
        </dgm:presLayoutVars>
      </dgm:prSet>
      <dgm:spPr/>
    </dgm:pt>
    <dgm:pt modelId="{55A36679-63B2-4A66-9C4D-EE35C998896E}" type="pres">
      <dgm:prSet presAssocID="{C06A93AA-00B5-4CF1-B4FC-6434E6E54DD6}" presName="tlFrame" presStyleLbl="node1" presStyleIdx="8" presStyleCnt="16"/>
      <dgm:spPr>
        <a:solidFill>
          <a:schemeClr val="accent1">
            <a:alpha val="50000"/>
          </a:schemeClr>
        </a:solidFill>
      </dgm:spPr>
    </dgm:pt>
    <dgm:pt modelId="{B6485FF5-A212-4237-89E6-684CDCF50D37}" type="pres">
      <dgm:prSet presAssocID="{C06A93AA-00B5-4CF1-B4FC-6434E6E54DD6}" presName="trFrame" presStyleLbl="node1" presStyleIdx="9" presStyleCnt="16"/>
      <dgm:spPr>
        <a:solidFill>
          <a:schemeClr val="accent1">
            <a:alpha val="50000"/>
          </a:schemeClr>
        </a:solidFill>
      </dgm:spPr>
    </dgm:pt>
    <dgm:pt modelId="{6780D91A-C27F-4AC1-89AB-636106AD4D96}" type="pres">
      <dgm:prSet presAssocID="{C06A93AA-00B5-4CF1-B4FC-6434E6E54DD6}" presName="blFrame" presStyleLbl="node1" presStyleIdx="10" presStyleCnt="16"/>
      <dgm:spPr>
        <a:solidFill>
          <a:schemeClr val="accent1">
            <a:alpha val="50000"/>
          </a:schemeClr>
        </a:solidFill>
      </dgm:spPr>
    </dgm:pt>
    <dgm:pt modelId="{89F90FBC-9146-49F2-812D-AEA48921E9A1}" type="pres">
      <dgm:prSet presAssocID="{C06A93AA-00B5-4CF1-B4FC-6434E6E54DD6}" presName="brFrame" presStyleLbl="node1" presStyleIdx="11" presStyleCnt="16"/>
      <dgm:spPr>
        <a:solidFill>
          <a:schemeClr val="accent1">
            <a:alpha val="50000"/>
          </a:schemeClr>
        </a:solidFill>
      </dgm:spPr>
    </dgm:pt>
    <dgm:pt modelId="{0D933F26-588A-4929-B8B3-D952338F3488}" type="pres">
      <dgm:prSet presAssocID="{E45500DC-A0BB-4910-BBED-81E5708484D0}" presName="sibTrans" presStyleCnt="0"/>
      <dgm:spPr/>
    </dgm:pt>
    <dgm:pt modelId="{EE454D48-ECDD-4F7A-9441-843A766C68D1}" type="pres">
      <dgm:prSet presAssocID="{3233C077-AA44-4F9D-8F5A-22E157CB0EF5}" presName="composite" presStyleCnt="0">
        <dgm:presLayoutVars>
          <dgm:chMax/>
          <dgm:chPref/>
        </dgm:presLayoutVars>
      </dgm:prSet>
      <dgm:spPr/>
    </dgm:pt>
    <dgm:pt modelId="{3A30A953-5DF4-4821-A9C9-2B561CDB7FA8}" type="pres">
      <dgm:prSet presAssocID="{3233C077-AA44-4F9D-8F5A-22E157CB0EF5}" presName="Image" presStyleLbl="bgImgPlace1" presStyleIdx="3" presStyleCnt="4" custScaleX="198945" custScaleY="165568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C670118-7298-4F3E-9C95-EA41ED842FFD}" type="pres">
      <dgm:prSet presAssocID="{3233C077-AA44-4F9D-8F5A-22E157CB0EF5}" presName="ParentText" presStyleLbl="revTx" presStyleIdx="3" presStyleCnt="4" custScaleX="115346">
        <dgm:presLayoutVars>
          <dgm:chMax val="0"/>
          <dgm:chPref val="0"/>
          <dgm:bulletEnabled val="1"/>
        </dgm:presLayoutVars>
      </dgm:prSet>
      <dgm:spPr/>
    </dgm:pt>
    <dgm:pt modelId="{7061F553-56C1-45E0-B2B2-A4BBE616FFDE}" type="pres">
      <dgm:prSet presAssocID="{3233C077-AA44-4F9D-8F5A-22E157CB0EF5}" presName="tlFrame" presStyleLbl="node1" presStyleIdx="12" presStyleCnt="16" custLinFactNeighborY="-32053"/>
      <dgm:spPr>
        <a:solidFill>
          <a:schemeClr val="accent1">
            <a:alpha val="50000"/>
          </a:schemeClr>
        </a:solidFill>
      </dgm:spPr>
    </dgm:pt>
    <dgm:pt modelId="{E1FFDF62-D3D6-4A12-A5D2-676E84655480}" type="pres">
      <dgm:prSet presAssocID="{3233C077-AA44-4F9D-8F5A-22E157CB0EF5}" presName="trFrame" presStyleLbl="node1" presStyleIdx="13" presStyleCnt="16" custLinFactNeighborY="-32053"/>
      <dgm:spPr>
        <a:solidFill>
          <a:schemeClr val="accent1">
            <a:alpha val="50000"/>
          </a:schemeClr>
        </a:solidFill>
      </dgm:spPr>
    </dgm:pt>
    <dgm:pt modelId="{E4BD196C-4A81-4CAC-929D-87103497173B}" type="pres">
      <dgm:prSet presAssocID="{3233C077-AA44-4F9D-8F5A-22E157CB0EF5}" presName="blFrame" presStyleLbl="node1" presStyleIdx="14" presStyleCnt="16" custLinFactNeighborX="0" custLinFactNeighborY="28578"/>
      <dgm:spPr>
        <a:solidFill>
          <a:schemeClr val="accent1">
            <a:alpha val="50000"/>
          </a:schemeClr>
        </a:solidFill>
      </dgm:spPr>
    </dgm:pt>
    <dgm:pt modelId="{31C8A2B2-12EB-4DFA-B124-F3D2C032B92E}" type="pres">
      <dgm:prSet presAssocID="{3233C077-AA44-4F9D-8F5A-22E157CB0EF5}" presName="brFrame" presStyleLbl="node1" presStyleIdx="15" presStyleCnt="16" custLinFactNeighborX="0" custLinFactNeighborY="28578"/>
      <dgm:spPr>
        <a:solidFill>
          <a:schemeClr val="accent1">
            <a:alpha val="50000"/>
          </a:schemeClr>
        </a:solidFill>
      </dgm:spPr>
    </dgm:pt>
  </dgm:ptLst>
  <dgm:cxnLst>
    <dgm:cxn modelId="{0440C701-2CFB-4CAD-A789-1D9BA3DAF6C7}" srcId="{B9507BC1-E09E-4DF0-A409-CC0345760C8D}" destId="{3233C077-AA44-4F9D-8F5A-22E157CB0EF5}" srcOrd="3" destOrd="0" parTransId="{A100E6D1-78DD-4A59-B628-B1433DC3C4B5}" sibTransId="{44880D8D-E245-466D-9047-D295658852DC}"/>
    <dgm:cxn modelId="{DAE2F10B-FFC6-4BB3-A042-0DBE1251EBB7}" type="presOf" srcId="{890F4667-A22A-4F0F-9595-D901F63A27FF}" destId="{68C9954D-B80E-46AD-AB6E-AC9506BDE25C}" srcOrd="0" destOrd="0" presId="urn:microsoft.com/office/officeart/2009/3/layout/FramedTextPicture"/>
    <dgm:cxn modelId="{179EE860-C6E6-4172-8E44-E50A67AD8246}" srcId="{B9507BC1-E09E-4DF0-A409-CC0345760C8D}" destId="{C06A93AA-00B5-4CF1-B4FC-6434E6E54DD6}" srcOrd="2" destOrd="0" parTransId="{81FEEFEC-2B52-40D1-BF04-906E5DDA79B3}" sibTransId="{E45500DC-A0BB-4910-BBED-81E5708484D0}"/>
    <dgm:cxn modelId="{F1AD8D64-2543-4986-975A-0DD26BF571A4}" srcId="{B9507BC1-E09E-4DF0-A409-CC0345760C8D}" destId="{34CA20F4-7EF4-4A5B-9847-5B79ABF8A8DF}" srcOrd="0" destOrd="0" parTransId="{C77F5C9A-8417-4C5C-BFC5-06F52F92C47A}" sibTransId="{38055B03-6CB4-4B3D-A82B-FF46A90BC908}"/>
    <dgm:cxn modelId="{FC6BDB44-E2C9-4A43-A055-AA34C8B6DB06}" srcId="{B9507BC1-E09E-4DF0-A409-CC0345760C8D}" destId="{890F4667-A22A-4F0F-9595-D901F63A27FF}" srcOrd="1" destOrd="0" parTransId="{D9DA5C48-2773-47FD-A0C9-1E6E53F82158}" sibTransId="{29634984-0A41-44B7-A442-EBF1C8AD722C}"/>
    <dgm:cxn modelId="{B5690289-05E5-47F9-9DD2-DB3D3663839F}" type="presOf" srcId="{3233C077-AA44-4F9D-8F5A-22E157CB0EF5}" destId="{FC670118-7298-4F3E-9C95-EA41ED842FFD}" srcOrd="0" destOrd="0" presId="urn:microsoft.com/office/officeart/2009/3/layout/FramedTextPicture"/>
    <dgm:cxn modelId="{3354CD9F-A893-48DA-BFAF-9373FF26D3FD}" type="presOf" srcId="{C06A93AA-00B5-4CF1-B4FC-6434E6E54DD6}" destId="{DEDEB9DB-F919-46BD-8793-EAF5AAB640E1}" srcOrd="0" destOrd="0" presId="urn:microsoft.com/office/officeart/2009/3/layout/FramedTextPicture"/>
    <dgm:cxn modelId="{EF613CCF-62E9-48EF-8E78-DCE889DFB110}" type="presOf" srcId="{B9507BC1-E09E-4DF0-A409-CC0345760C8D}" destId="{70ECF067-1C5B-41F0-A07C-8A0182D9FEC5}" srcOrd="0" destOrd="0" presId="urn:microsoft.com/office/officeart/2009/3/layout/FramedTextPicture"/>
    <dgm:cxn modelId="{964CCCDE-8589-44B8-A96A-E3A17930E24E}" type="presOf" srcId="{34CA20F4-7EF4-4A5B-9847-5B79ABF8A8DF}" destId="{FEC94389-BF8A-4A0F-88A6-725E493C5030}" srcOrd="0" destOrd="0" presId="urn:microsoft.com/office/officeart/2009/3/layout/FramedTextPicture"/>
    <dgm:cxn modelId="{378CB32E-3CDD-4EA9-987C-618EE2B226B2}" type="presParOf" srcId="{70ECF067-1C5B-41F0-A07C-8A0182D9FEC5}" destId="{8D982A72-A1BE-469B-B4AA-F0E8074C82BC}" srcOrd="0" destOrd="0" presId="urn:microsoft.com/office/officeart/2009/3/layout/FramedTextPicture"/>
    <dgm:cxn modelId="{7843EE92-15DB-4EBB-B79C-27E7FD52EE56}" type="presParOf" srcId="{8D982A72-A1BE-469B-B4AA-F0E8074C82BC}" destId="{5B229A3F-9CEC-46FF-9982-1A6B8189B984}" srcOrd="0" destOrd="0" presId="urn:microsoft.com/office/officeart/2009/3/layout/FramedTextPicture"/>
    <dgm:cxn modelId="{C31C7680-83D9-44F6-BC5F-E6F77556071B}" type="presParOf" srcId="{8D982A72-A1BE-469B-B4AA-F0E8074C82BC}" destId="{FEC94389-BF8A-4A0F-88A6-725E493C5030}" srcOrd="1" destOrd="0" presId="urn:microsoft.com/office/officeart/2009/3/layout/FramedTextPicture"/>
    <dgm:cxn modelId="{9A977543-1D13-4894-BE62-7996CBC1F8CC}" type="presParOf" srcId="{8D982A72-A1BE-469B-B4AA-F0E8074C82BC}" destId="{92EB7F1D-C38A-4C6E-AD5A-E111B3A52CC8}" srcOrd="2" destOrd="0" presId="urn:microsoft.com/office/officeart/2009/3/layout/FramedTextPicture"/>
    <dgm:cxn modelId="{CDF19FC5-040F-4145-891F-11A4B692DE6C}" type="presParOf" srcId="{8D982A72-A1BE-469B-B4AA-F0E8074C82BC}" destId="{4E81117D-A5AD-4D30-94DF-08FDD49BCABA}" srcOrd="3" destOrd="0" presId="urn:microsoft.com/office/officeart/2009/3/layout/FramedTextPicture"/>
    <dgm:cxn modelId="{874A7A74-BB29-4037-A21B-E0ACB48E1C74}" type="presParOf" srcId="{8D982A72-A1BE-469B-B4AA-F0E8074C82BC}" destId="{5CD2DFE0-114B-421B-9EEA-5F0CA4BF48B4}" srcOrd="4" destOrd="0" presId="urn:microsoft.com/office/officeart/2009/3/layout/FramedTextPicture"/>
    <dgm:cxn modelId="{ADE39DB7-E5E0-474D-B7DE-D992FCFB85DD}" type="presParOf" srcId="{8D982A72-A1BE-469B-B4AA-F0E8074C82BC}" destId="{82C72113-1541-4E56-9DD6-B8F181D994C3}" srcOrd="5" destOrd="0" presId="urn:microsoft.com/office/officeart/2009/3/layout/FramedTextPicture"/>
    <dgm:cxn modelId="{D0EAA550-D506-4B60-9D4E-92CF7A9BFFB7}" type="presParOf" srcId="{70ECF067-1C5B-41F0-A07C-8A0182D9FEC5}" destId="{56FD3F90-AD11-4B94-8569-3A051BD0C209}" srcOrd="1" destOrd="0" presId="urn:microsoft.com/office/officeart/2009/3/layout/FramedTextPicture"/>
    <dgm:cxn modelId="{F9AA8F3A-ACEB-47F1-B10D-7CC24246FE12}" type="presParOf" srcId="{70ECF067-1C5B-41F0-A07C-8A0182D9FEC5}" destId="{5DD58D2E-D59B-4867-8C63-D67B8BDC31CF}" srcOrd="2" destOrd="0" presId="urn:microsoft.com/office/officeart/2009/3/layout/FramedTextPicture"/>
    <dgm:cxn modelId="{CBCB1444-BC25-46F2-8B4D-A4CD661879C2}" type="presParOf" srcId="{5DD58D2E-D59B-4867-8C63-D67B8BDC31CF}" destId="{5D4A588E-F95C-41EA-93AF-8095E84AA2A2}" srcOrd="0" destOrd="0" presId="urn:microsoft.com/office/officeart/2009/3/layout/FramedTextPicture"/>
    <dgm:cxn modelId="{0E2E00B6-AD8C-4371-9047-404593BCF447}" type="presParOf" srcId="{5DD58D2E-D59B-4867-8C63-D67B8BDC31CF}" destId="{68C9954D-B80E-46AD-AB6E-AC9506BDE25C}" srcOrd="1" destOrd="0" presId="urn:microsoft.com/office/officeart/2009/3/layout/FramedTextPicture"/>
    <dgm:cxn modelId="{0202C366-55EC-414D-8127-44D910F5D568}" type="presParOf" srcId="{5DD58D2E-D59B-4867-8C63-D67B8BDC31CF}" destId="{B7446E63-855E-4A99-A516-A168A1AE2D26}" srcOrd="2" destOrd="0" presId="urn:microsoft.com/office/officeart/2009/3/layout/FramedTextPicture"/>
    <dgm:cxn modelId="{F5EBA51A-175B-4275-A170-52B6415D279C}" type="presParOf" srcId="{5DD58D2E-D59B-4867-8C63-D67B8BDC31CF}" destId="{2A56EB37-859F-44F4-B18F-9C3BB7F53AF6}" srcOrd="3" destOrd="0" presId="urn:microsoft.com/office/officeart/2009/3/layout/FramedTextPicture"/>
    <dgm:cxn modelId="{889DBDEB-151B-47CC-9783-F7129B91E842}" type="presParOf" srcId="{5DD58D2E-D59B-4867-8C63-D67B8BDC31CF}" destId="{443BC305-4DD8-4756-A23F-05554B55FEE3}" srcOrd="4" destOrd="0" presId="urn:microsoft.com/office/officeart/2009/3/layout/FramedTextPicture"/>
    <dgm:cxn modelId="{431499E3-1B01-44EB-9388-7F1E49AF7F83}" type="presParOf" srcId="{5DD58D2E-D59B-4867-8C63-D67B8BDC31CF}" destId="{1C7F06DC-2E73-4D6D-ABE2-CF22157F00F5}" srcOrd="5" destOrd="0" presId="urn:microsoft.com/office/officeart/2009/3/layout/FramedTextPicture"/>
    <dgm:cxn modelId="{EA709DB0-5418-4920-9634-DB9C26B04E7A}" type="presParOf" srcId="{70ECF067-1C5B-41F0-A07C-8A0182D9FEC5}" destId="{AC0B3DDB-98FF-4901-B597-C9A2D0B22545}" srcOrd="3" destOrd="0" presId="urn:microsoft.com/office/officeart/2009/3/layout/FramedTextPicture"/>
    <dgm:cxn modelId="{9687E5F3-0099-45C6-9F1A-D1059939FCEE}" type="presParOf" srcId="{70ECF067-1C5B-41F0-A07C-8A0182D9FEC5}" destId="{A2BBE1BC-BF29-43B3-A1EE-4B5798155E81}" srcOrd="4" destOrd="0" presId="urn:microsoft.com/office/officeart/2009/3/layout/FramedTextPicture"/>
    <dgm:cxn modelId="{891A63C9-0825-4DCB-AC84-7F48FA5DCA1B}" type="presParOf" srcId="{A2BBE1BC-BF29-43B3-A1EE-4B5798155E81}" destId="{154E6322-28D1-4310-9DB8-A56E32AE787A}" srcOrd="0" destOrd="0" presId="urn:microsoft.com/office/officeart/2009/3/layout/FramedTextPicture"/>
    <dgm:cxn modelId="{6C67D46C-AF79-4060-A39B-DAEEB00AA761}" type="presParOf" srcId="{A2BBE1BC-BF29-43B3-A1EE-4B5798155E81}" destId="{DEDEB9DB-F919-46BD-8793-EAF5AAB640E1}" srcOrd="1" destOrd="0" presId="urn:microsoft.com/office/officeart/2009/3/layout/FramedTextPicture"/>
    <dgm:cxn modelId="{FB165CE6-C274-4750-954A-E2D29C389325}" type="presParOf" srcId="{A2BBE1BC-BF29-43B3-A1EE-4B5798155E81}" destId="{55A36679-63B2-4A66-9C4D-EE35C998896E}" srcOrd="2" destOrd="0" presId="urn:microsoft.com/office/officeart/2009/3/layout/FramedTextPicture"/>
    <dgm:cxn modelId="{5192DC1D-6B9F-4BC6-95C6-EFCD5C2967DC}" type="presParOf" srcId="{A2BBE1BC-BF29-43B3-A1EE-4B5798155E81}" destId="{B6485FF5-A212-4237-89E6-684CDCF50D37}" srcOrd="3" destOrd="0" presId="urn:microsoft.com/office/officeart/2009/3/layout/FramedTextPicture"/>
    <dgm:cxn modelId="{B33B38AB-329E-40D0-8D3B-2884B697A5DB}" type="presParOf" srcId="{A2BBE1BC-BF29-43B3-A1EE-4B5798155E81}" destId="{6780D91A-C27F-4AC1-89AB-636106AD4D96}" srcOrd="4" destOrd="0" presId="urn:microsoft.com/office/officeart/2009/3/layout/FramedTextPicture"/>
    <dgm:cxn modelId="{AA9D8524-8856-4D8C-9501-C7140F5BEB60}" type="presParOf" srcId="{A2BBE1BC-BF29-43B3-A1EE-4B5798155E81}" destId="{89F90FBC-9146-49F2-812D-AEA48921E9A1}" srcOrd="5" destOrd="0" presId="urn:microsoft.com/office/officeart/2009/3/layout/FramedTextPicture"/>
    <dgm:cxn modelId="{4BD4C840-EF89-48E2-B929-3680BB6A2980}" type="presParOf" srcId="{70ECF067-1C5B-41F0-A07C-8A0182D9FEC5}" destId="{0D933F26-588A-4929-B8B3-D952338F3488}" srcOrd="5" destOrd="0" presId="urn:microsoft.com/office/officeart/2009/3/layout/FramedTextPicture"/>
    <dgm:cxn modelId="{7AD2A894-6433-43CD-B757-20997EBB9F58}" type="presParOf" srcId="{70ECF067-1C5B-41F0-A07C-8A0182D9FEC5}" destId="{EE454D48-ECDD-4F7A-9441-843A766C68D1}" srcOrd="6" destOrd="0" presId="urn:microsoft.com/office/officeart/2009/3/layout/FramedTextPicture"/>
    <dgm:cxn modelId="{785E4CD5-846C-4597-851D-A2A11E051A7E}" type="presParOf" srcId="{EE454D48-ECDD-4F7A-9441-843A766C68D1}" destId="{3A30A953-5DF4-4821-A9C9-2B561CDB7FA8}" srcOrd="0" destOrd="0" presId="urn:microsoft.com/office/officeart/2009/3/layout/FramedTextPicture"/>
    <dgm:cxn modelId="{F90CBE0C-F3CD-4AE6-AA58-FAF39F53A6AD}" type="presParOf" srcId="{EE454D48-ECDD-4F7A-9441-843A766C68D1}" destId="{FC670118-7298-4F3E-9C95-EA41ED842FFD}" srcOrd="1" destOrd="0" presId="urn:microsoft.com/office/officeart/2009/3/layout/FramedTextPicture"/>
    <dgm:cxn modelId="{8287943C-C0EE-4BE4-8DE8-D0180B15CEBA}" type="presParOf" srcId="{EE454D48-ECDD-4F7A-9441-843A766C68D1}" destId="{7061F553-56C1-45E0-B2B2-A4BBE616FFDE}" srcOrd="2" destOrd="0" presId="urn:microsoft.com/office/officeart/2009/3/layout/FramedTextPicture"/>
    <dgm:cxn modelId="{15D6D2C8-77FB-48F3-BCE5-1B026CE0A5E4}" type="presParOf" srcId="{EE454D48-ECDD-4F7A-9441-843A766C68D1}" destId="{E1FFDF62-D3D6-4A12-A5D2-676E84655480}" srcOrd="3" destOrd="0" presId="urn:microsoft.com/office/officeart/2009/3/layout/FramedTextPicture"/>
    <dgm:cxn modelId="{CCBC144F-B7C0-4696-8C6A-0F7990D74B7F}" type="presParOf" srcId="{EE454D48-ECDD-4F7A-9441-843A766C68D1}" destId="{E4BD196C-4A81-4CAC-929D-87103497173B}" srcOrd="4" destOrd="0" presId="urn:microsoft.com/office/officeart/2009/3/layout/FramedTextPicture"/>
    <dgm:cxn modelId="{0F7B5E04-E72C-4798-B0AE-034C9BDC939C}" type="presParOf" srcId="{EE454D48-ECDD-4F7A-9441-843A766C68D1}" destId="{31C8A2B2-12EB-4DFA-B124-F3D2C032B92E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9C411-4ADD-4101-88CD-EAF0308AFEA6}">
      <dsp:nvSpPr>
        <dsp:cNvPr id="0" name=""/>
        <dsp:cNvSpPr/>
      </dsp:nvSpPr>
      <dsp:spPr>
        <a:xfrm rot="10800000">
          <a:off x="1905664" y="1732"/>
          <a:ext cx="5281084" cy="230186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5059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Riabtsev</a:t>
          </a:r>
          <a:r>
            <a:rPr lang="en-US" sz="2100" kern="1200" dirty="0"/>
            <a:t> Kirill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Lomonosov MSU, INR, Moscow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hlinkClick xmlns:r="http://schemas.openxmlformats.org/officeDocument/2006/relationships" r:id="rId1"/>
            </a:rPr>
            <a:t>Email: riabtcev.ki19@physics.msu.ru</a:t>
          </a:r>
          <a:endParaRPr lang="en-US" sz="210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Phone number: +79097390829 (Telegram)</a:t>
          </a:r>
          <a:endParaRPr lang="ru-RU" sz="2100" kern="1200" dirty="0"/>
        </a:p>
      </dsp:txBody>
      <dsp:txXfrm rot="10800000">
        <a:off x="2481130" y="1732"/>
        <a:ext cx="4705618" cy="2301866"/>
      </dsp:txXfrm>
    </dsp:sp>
    <dsp:sp modelId="{78C11A04-132D-48A1-A33D-2E923186D219}">
      <dsp:nvSpPr>
        <dsp:cNvPr id="0" name=""/>
        <dsp:cNvSpPr/>
      </dsp:nvSpPr>
      <dsp:spPr>
        <a:xfrm>
          <a:off x="754731" y="1732"/>
          <a:ext cx="2301866" cy="230186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868B6-78DD-4108-A03B-2AF05966EAA6}">
      <dsp:nvSpPr>
        <dsp:cNvPr id="0" name=""/>
        <dsp:cNvSpPr/>
      </dsp:nvSpPr>
      <dsp:spPr>
        <a:xfrm rot="10800000">
          <a:off x="1905664" y="3467508"/>
          <a:ext cx="5281084" cy="134829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5059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Sergey </a:t>
          </a:r>
          <a:r>
            <a:rPr lang="en-US" sz="2100" kern="1200" dirty="0" err="1"/>
            <a:t>Troitsky</a:t>
          </a:r>
          <a:endParaRPr lang="en-US" sz="210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INR, Moscow</a:t>
          </a:r>
          <a:endParaRPr lang="ru-RU" sz="2100" kern="1200" dirty="0"/>
        </a:p>
      </dsp:txBody>
      <dsp:txXfrm rot="10800000">
        <a:off x="2242738" y="3467508"/>
        <a:ext cx="4944010" cy="1348295"/>
      </dsp:txXfrm>
    </dsp:sp>
    <dsp:sp modelId="{C88A0F68-CD3E-4614-8787-510BAD266235}">
      <dsp:nvSpPr>
        <dsp:cNvPr id="0" name=""/>
        <dsp:cNvSpPr/>
      </dsp:nvSpPr>
      <dsp:spPr>
        <a:xfrm>
          <a:off x="754731" y="2990722"/>
          <a:ext cx="2301866" cy="2301866"/>
        </a:xfrm>
        <a:prstGeom prst="ellipse">
          <a:avLst/>
        </a:prstGeom>
        <a:blipFill rotWithShape="1">
          <a:blip xmlns:r="http://schemas.openxmlformats.org/officeDocument/2006/relationships" r:embed="rId3" cstate="print"/>
          <a:srcRect/>
          <a:stretch>
            <a:fillRect l="-17000" r="-17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29A3F-9CEC-46FF-9982-1A6B8189B984}">
      <dsp:nvSpPr>
        <dsp:cNvPr id="0" name=""/>
        <dsp:cNvSpPr/>
      </dsp:nvSpPr>
      <dsp:spPr>
        <a:xfrm>
          <a:off x="407215" y="123"/>
          <a:ext cx="5988658" cy="5472717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598" b="92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94389-BF8A-4A0F-88A6-725E493C5030}">
      <dsp:nvSpPr>
        <dsp:cNvPr id="0" name=""/>
        <dsp:cNvSpPr/>
      </dsp:nvSpPr>
      <dsp:spPr>
        <a:xfrm>
          <a:off x="4756876" y="3865370"/>
          <a:ext cx="4815638" cy="2634243"/>
        </a:xfrm>
        <a:prstGeom prst="rect">
          <a:avLst/>
        </a:prstGeom>
        <a:solidFill>
          <a:schemeClr val="bg2">
            <a:alpha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BH </a:t>
          </a:r>
          <a:r>
            <a:rPr lang="ru-RU" sz="2800" kern="1200" dirty="0" err="1"/>
            <a:t>mass</a:t>
          </a:r>
          <a:r>
            <a:rPr lang="ru-RU" sz="2800" kern="1200" dirty="0"/>
            <a:t> - </a:t>
          </a:r>
          <a:r>
            <a:rPr lang="ru-RU" sz="2800" kern="1200" dirty="0" err="1"/>
            <a:t>Eddington</a:t>
          </a:r>
          <a:r>
            <a:rPr lang="ru-RU" sz="2800" kern="1200" dirty="0"/>
            <a:t> </a:t>
          </a:r>
          <a:r>
            <a:rPr lang="ru-RU" sz="2800" kern="1200" dirty="0" err="1"/>
            <a:t>ratio</a:t>
          </a:r>
          <a:r>
            <a:rPr lang="ru-RU" sz="2800" kern="1200" dirty="0"/>
            <a:t> </a:t>
          </a:r>
          <a:r>
            <a:rPr lang="ru-RU" sz="2800" kern="1200" dirty="0" err="1"/>
            <a:t>parameter</a:t>
          </a:r>
          <a:r>
            <a:rPr lang="ru-RU" sz="2800" kern="1200" dirty="0"/>
            <a:t> </a:t>
          </a:r>
          <a:r>
            <a:rPr lang="ru-RU" sz="2800" kern="1200" dirty="0" err="1"/>
            <a:t>space</a:t>
          </a:r>
          <a:r>
            <a:rPr lang="ru-RU" sz="2800" kern="1200" dirty="0"/>
            <a:t>, </a:t>
          </a:r>
          <a:r>
            <a:rPr lang="ru-RU" sz="2800" kern="1200" dirty="0" err="1"/>
            <a:t>calculated</a:t>
          </a:r>
          <a:r>
            <a:rPr lang="ru-RU" sz="2800" kern="1200" dirty="0"/>
            <a:t> </a:t>
          </a:r>
          <a:r>
            <a:rPr lang="ru-RU" sz="2800" kern="1200" dirty="0" err="1"/>
            <a:t>in</a:t>
          </a:r>
          <a:r>
            <a:rPr lang="ru-RU" sz="2800" kern="1200" dirty="0"/>
            <a:t> </a:t>
          </a:r>
          <a:r>
            <a:rPr lang="ru-RU" sz="2800" kern="1200" dirty="0" err="1"/>
            <a:t>accordance</a:t>
          </a:r>
          <a:r>
            <a:rPr lang="ru-RU" sz="2800" kern="1200" dirty="0"/>
            <a:t> </a:t>
          </a:r>
          <a:r>
            <a:rPr lang="ru-RU" sz="2800" kern="1200" dirty="0" err="1"/>
            <a:t>with</a:t>
          </a:r>
          <a:r>
            <a:rPr lang="ru-RU" sz="2800" kern="1200" dirty="0"/>
            <a:t> BH </a:t>
          </a:r>
          <a:r>
            <a:rPr lang="ru-RU" sz="2800" kern="1200" dirty="0" err="1"/>
            <a:t>magnetosphere</a:t>
          </a:r>
          <a:r>
            <a:rPr lang="ru-RU" sz="2800" kern="1200" dirty="0"/>
            <a:t> </a:t>
          </a:r>
          <a:r>
            <a:rPr lang="ru-RU" sz="2800" kern="1200" dirty="0" err="1"/>
            <a:t>toy</a:t>
          </a:r>
          <a:r>
            <a:rPr lang="ru-RU" sz="2800" kern="1200" dirty="0"/>
            <a:t> </a:t>
          </a:r>
          <a:r>
            <a:rPr lang="ru-RU" sz="2800" kern="1200" dirty="0" err="1"/>
            <a:t>model</a:t>
          </a:r>
          <a:r>
            <a:rPr lang="ru-RU" sz="2800" kern="1200" dirty="0"/>
            <a:t>, </a:t>
          </a:r>
          <a:r>
            <a:rPr lang="ru-RU" sz="2800" kern="1200" dirty="0" err="1"/>
            <a:t>which</a:t>
          </a:r>
          <a:r>
            <a:rPr lang="ru-RU" sz="2800" kern="1200" dirty="0"/>
            <a:t> </a:t>
          </a:r>
          <a:r>
            <a:rPr lang="ru-RU" sz="2800" kern="1200" dirty="0" err="1"/>
            <a:t>gets</a:t>
          </a:r>
          <a:r>
            <a:rPr lang="ru-RU" sz="2800" kern="1200" dirty="0"/>
            <a:t> </a:t>
          </a:r>
          <a:r>
            <a:rPr lang="ru-RU" sz="2800" kern="1200" dirty="0" err="1"/>
            <a:t>to</a:t>
          </a:r>
          <a:r>
            <a:rPr lang="ru-RU" sz="2800" kern="1200" dirty="0"/>
            <a:t> </a:t>
          </a:r>
          <a:r>
            <a:rPr lang="ru-RU" sz="2800" kern="1200" dirty="0" err="1"/>
            <a:t>estimate</a:t>
          </a:r>
          <a:r>
            <a:rPr lang="ru-RU" sz="2800" kern="1200" dirty="0"/>
            <a:t> </a:t>
          </a:r>
          <a:r>
            <a:rPr lang="ru-RU" sz="2800" kern="1200" dirty="0" err="1"/>
            <a:t>proton</a:t>
          </a:r>
          <a:r>
            <a:rPr lang="ru-RU" sz="2800" kern="1200" dirty="0"/>
            <a:t> </a:t>
          </a:r>
          <a:r>
            <a:rPr lang="ru-RU" sz="2800" kern="1200" dirty="0" err="1"/>
            <a:t>energies</a:t>
          </a:r>
          <a:r>
            <a:rPr lang="ru-RU" sz="2800" kern="1200" dirty="0"/>
            <a:t> </a:t>
          </a:r>
          <a:r>
            <a:rPr lang="ru-RU" sz="2800" kern="1200" dirty="0" err="1"/>
            <a:t>and</a:t>
          </a:r>
          <a:r>
            <a:rPr lang="ru-RU" sz="2800" kern="1200" dirty="0"/>
            <a:t> </a:t>
          </a:r>
          <a:r>
            <a:rPr lang="ru-RU" sz="2800" kern="1200" dirty="0" err="1"/>
            <a:t>finally</a:t>
          </a:r>
          <a:r>
            <a:rPr lang="ru-RU" sz="2800" kern="1200" dirty="0"/>
            <a:t> </a:t>
          </a:r>
          <a:r>
            <a:rPr lang="ru-RU" sz="2800" kern="1200" dirty="0" err="1"/>
            <a:t>provide</a:t>
          </a:r>
          <a:r>
            <a:rPr lang="ru-RU" sz="2800" kern="1200" dirty="0"/>
            <a:t> a </a:t>
          </a:r>
          <a:r>
            <a:rPr lang="ru-RU" sz="2800" kern="1200" dirty="0" err="1"/>
            <a:t>prediction</a:t>
          </a:r>
          <a:r>
            <a:rPr lang="ru-RU" sz="2800" kern="1200" dirty="0"/>
            <a:t> </a:t>
          </a:r>
          <a:r>
            <a:rPr lang="ru-RU" sz="2800" kern="1200" dirty="0" err="1"/>
            <a:t>of</a:t>
          </a:r>
          <a:r>
            <a:rPr lang="ru-RU" sz="2800" kern="1200" dirty="0"/>
            <a:t> </a:t>
          </a:r>
          <a:r>
            <a:rPr lang="ru-RU" sz="2800" kern="1200" dirty="0" err="1"/>
            <a:t>neutrino</a:t>
          </a:r>
          <a:r>
            <a:rPr lang="ru-RU" sz="2800" kern="1200" dirty="0"/>
            <a:t> </a:t>
          </a:r>
          <a:r>
            <a:rPr lang="ru-RU" sz="2800" kern="1200" dirty="0" err="1"/>
            <a:t>spectra</a:t>
          </a:r>
          <a:endParaRPr lang="ru-RU" sz="2800" kern="1200" dirty="0"/>
        </a:p>
      </dsp:txBody>
      <dsp:txXfrm>
        <a:off x="4756876" y="3865370"/>
        <a:ext cx="4815638" cy="2634243"/>
      </dsp:txXfrm>
    </dsp:sp>
    <dsp:sp modelId="{92EB7F1D-C38A-4C6E-AD5A-E111B3A52CC8}">
      <dsp:nvSpPr>
        <dsp:cNvPr id="0" name=""/>
        <dsp:cNvSpPr/>
      </dsp:nvSpPr>
      <dsp:spPr>
        <a:xfrm>
          <a:off x="4656058" y="3489417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81117D-A5AD-4D30-94DF-08FDD49BCABA}">
      <dsp:nvSpPr>
        <dsp:cNvPr id="0" name=""/>
        <dsp:cNvSpPr/>
      </dsp:nvSpPr>
      <dsp:spPr>
        <a:xfrm rot="5400000">
          <a:off x="8678644" y="3489550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2DFE0-114B-421B-9EEA-5F0CA4BF48B4}">
      <dsp:nvSpPr>
        <dsp:cNvPr id="0" name=""/>
        <dsp:cNvSpPr/>
      </dsp:nvSpPr>
      <dsp:spPr>
        <a:xfrm rot="16200000">
          <a:off x="4655926" y="5851728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72113-1541-4E56-9DD6-B8F181D994C3}">
      <dsp:nvSpPr>
        <dsp:cNvPr id="0" name=""/>
        <dsp:cNvSpPr/>
      </dsp:nvSpPr>
      <dsp:spPr>
        <a:xfrm rot="10800000">
          <a:off x="8678777" y="5851596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A588E-F95C-41EA-93AF-8095E84AA2A2}">
      <dsp:nvSpPr>
        <dsp:cNvPr id="0" name=""/>
        <dsp:cNvSpPr/>
      </dsp:nvSpPr>
      <dsp:spPr>
        <a:xfrm>
          <a:off x="10483652" y="537649"/>
          <a:ext cx="5988658" cy="3322614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9954D-B80E-46AD-AB6E-AC9506BDE25C}">
      <dsp:nvSpPr>
        <dsp:cNvPr id="0" name=""/>
        <dsp:cNvSpPr/>
      </dsp:nvSpPr>
      <dsp:spPr>
        <a:xfrm>
          <a:off x="14843249" y="3327844"/>
          <a:ext cx="4795764" cy="2634243"/>
        </a:xfrm>
        <a:prstGeom prst="rect">
          <a:avLst/>
        </a:prstGeom>
        <a:solidFill>
          <a:schemeClr val="bg2">
            <a:alpha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/>
            <a:t>Comparison</a:t>
          </a:r>
          <a:r>
            <a:rPr lang="ru-RU" sz="2800" kern="1200" dirty="0"/>
            <a:t> </a:t>
          </a:r>
          <a:r>
            <a:rPr lang="ru-RU" sz="2800" kern="1200" dirty="0" err="1"/>
            <a:t>of</a:t>
          </a:r>
          <a:r>
            <a:rPr lang="ru-RU" sz="2800" kern="1200" dirty="0"/>
            <a:t> </a:t>
          </a:r>
          <a:r>
            <a:rPr lang="ru-RU" sz="2800" kern="1200" dirty="0" err="1"/>
            <a:t>the</a:t>
          </a:r>
          <a:r>
            <a:rPr lang="ru-RU" sz="2800" kern="1200" dirty="0"/>
            <a:t> </a:t>
          </a:r>
          <a:r>
            <a:rPr lang="en-US" sz="2800" kern="1200" dirty="0"/>
            <a:t>muon neutrino</a:t>
          </a:r>
          <a:r>
            <a:rPr lang="ru-RU" sz="2800" kern="1200" dirty="0"/>
            <a:t> </a:t>
          </a:r>
          <a:r>
            <a:rPr lang="ru-RU" sz="2800" kern="1200" dirty="0" err="1"/>
            <a:t>spectrum</a:t>
          </a:r>
          <a:r>
            <a:rPr lang="ru-RU" sz="2800" kern="1200" dirty="0"/>
            <a:t> </a:t>
          </a:r>
          <a:r>
            <a:rPr lang="ru-RU" sz="2800" kern="1200" dirty="0" err="1"/>
            <a:t>determined</a:t>
          </a:r>
          <a:r>
            <a:rPr lang="ru-RU" sz="2800" kern="1200" dirty="0"/>
            <a:t> </a:t>
          </a:r>
          <a:r>
            <a:rPr lang="ru-RU" sz="2800" kern="1200" dirty="0" err="1"/>
            <a:t>by</a:t>
          </a:r>
          <a:r>
            <a:rPr lang="ru-RU" sz="2800" kern="1200" dirty="0"/>
            <a:t> </a:t>
          </a:r>
          <a:r>
            <a:rPr lang="ru-RU" sz="2800" kern="1200" dirty="0" err="1"/>
            <a:t>IceCube</a:t>
          </a:r>
          <a:r>
            <a:rPr lang="ru-RU" sz="2800" kern="1200" dirty="0"/>
            <a:t> </a:t>
          </a:r>
          <a:r>
            <a:rPr lang="ru-RU" sz="2800" kern="1200" dirty="0" err="1"/>
            <a:t>and</a:t>
          </a:r>
          <a:r>
            <a:rPr lang="ru-RU" sz="2800" kern="1200" dirty="0"/>
            <a:t> </a:t>
          </a:r>
          <a:r>
            <a:rPr lang="ru-RU" sz="2800" kern="1200" dirty="0" err="1"/>
            <a:t>predictions</a:t>
          </a:r>
          <a:r>
            <a:rPr lang="ru-RU" sz="2800" kern="1200" dirty="0"/>
            <a:t> </a:t>
          </a:r>
          <a:r>
            <a:rPr lang="ru-RU" sz="2800" kern="1200" dirty="0" err="1"/>
            <a:t>of</a:t>
          </a:r>
          <a:r>
            <a:rPr lang="ru-RU" sz="2800" kern="1200" dirty="0"/>
            <a:t> </a:t>
          </a:r>
          <a:r>
            <a:rPr lang="ru-RU" sz="2800" kern="1200" dirty="0" err="1"/>
            <a:t>the</a:t>
          </a:r>
          <a:r>
            <a:rPr lang="ru-RU" sz="2800" kern="1200" dirty="0"/>
            <a:t> </a:t>
          </a:r>
          <a:r>
            <a:rPr lang="ru-RU" sz="2800" kern="1200" dirty="0" err="1"/>
            <a:t>toy</a:t>
          </a:r>
          <a:r>
            <a:rPr lang="ru-RU" sz="2800" kern="1200" dirty="0"/>
            <a:t> </a:t>
          </a:r>
          <a:r>
            <a:rPr lang="ru-RU" sz="2800" kern="1200" dirty="0" err="1"/>
            <a:t>model</a:t>
          </a:r>
          <a:r>
            <a:rPr lang="ru-RU" sz="2800" kern="1200" dirty="0"/>
            <a:t> </a:t>
          </a:r>
          <a:r>
            <a:rPr lang="ru-RU" sz="2800" kern="1200" dirty="0" err="1"/>
            <a:t>discussed</a:t>
          </a:r>
          <a:r>
            <a:rPr lang="ru-RU" sz="2800" kern="1200" dirty="0"/>
            <a:t> </a:t>
          </a:r>
          <a:r>
            <a:rPr lang="ru-RU" sz="2800" kern="1200" dirty="0" err="1"/>
            <a:t>in</a:t>
          </a:r>
          <a:r>
            <a:rPr lang="ru-RU" sz="2800" kern="1200" dirty="0"/>
            <a:t> </a:t>
          </a:r>
          <a:r>
            <a:rPr lang="ru-RU" sz="2800" kern="1200" dirty="0" err="1"/>
            <a:t>the</a:t>
          </a:r>
          <a:r>
            <a:rPr lang="ru-RU" sz="2800" kern="1200" dirty="0"/>
            <a:t> </a:t>
          </a:r>
          <a:r>
            <a:rPr lang="ru-RU" sz="2800" kern="1200" dirty="0" err="1"/>
            <a:t>text</a:t>
          </a:r>
          <a:endParaRPr lang="ru-RU" sz="2800" kern="1200" dirty="0"/>
        </a:p>
      </dsp:txBody>
      <dsp:txXfrm>
        <a:off x="14843249" y="3327844"/>
        <a:ext cx="4795764" cy="2634243"/>
      </dsp:txXfrm>
    </dsp:sp>
    <dsp:sp modelId="{B7446E63-855E-4A99-A516-A168A1AE2D26}">
      <dsp:nvSpPr>
        <dsp:cNvPr id="0" name=""/>
        <dsp:cNvSpPr/>
      </dsp:nvSpPr>
      <dsp:spPr>
        <a:xfrm>
          <a:off x="14732495" y="2951891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6EB37-859F-44F4-B18F-9C3BB7F53AF6}">
      <dsp:nvSpPr>
        <dsp:cNvPr id="0" name=""/>
        <dsp:cNvSpPr/>
      </dsp:nvSpPr>
      <dsp:spPr>
        <a:xfrm rot="5400000">
          <a:off x="18755081" y="2952024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3BC305-4DD8-4756-A23F-05554B55FEE3}">
      <dsp:nvSpPr>
        <dsp:cNvPr id="0" name=""/>
        <dsp:cNvSpPr/>
      </dsp:nvSpPr>
      <dsp:spPr>
        <a:xfrm rot="16200000">
          <a:off x="14732363" y="5314203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F06DC-2E73-4D6D-ABE2-CF22157F00F5}">
      <dsp:nvSpPr>
        <dsp:cNvPr id="0" name=""/>
        <dsp:cNvSpPr/>
      </dsp:nvSpPr>
      <dsp:spPr>
        <a:xfrm rot="10800000">
          <a:off x="18755213" y="5314070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E6322-28D1-4310-9DB8-A56E32AE787A}">
      <dsp:nvSpPr>
        <dsp:cNvPr id="0" name=""/>
        <dsp:cNvSpPr/>
      </dsp:nvSpPr>
      <dsp:spPr>
        <a:xfrm>
          <a:off x="407215" y="7656737"/>
          <a:ext cx="5988658" cy="3322614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EB9DB-F919-46BD-8793-EAF5AAB640E1}">
      <dsp:nvSpPr>
        <dsp:cNvPr id="0" name=""/>
        <dsp:cNvSpPr/>
      </dsp:nvSpPr>
      <dsp:spPr>
        <a:xfrm>
          <a:off x="4756876" y="10446932"/>
          <a:ext cx="4815638" cy="2634243"/>
        </a:xfrm>
        <a:prstGeom prst="rect">
          <a:avLst/>
        </a:prstGeom>
        <a:solidFill>
          <a:schemeClr val="bg2">
            <a:alpha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/>
            <a:t>Comparison</a:t>
          </a:r>
          <a:r>
            <a:rPr lang="ru-RU" sz="2800" kern="1200" dirty="0"/>
            <a:t> </a:t>
          </a:r>
          <a:r>
            <a:rPr lang="ru-RU" sz="2800" kern="1200" dirty="0" err="1"/>
            <a:t>of</a:t>
          </a:r>
          <a:r>
            <a:rPr lang="ru-RU" sz="2800" kern="1200" dirty="0"/>
            <a:t> </a:t>
          </a:r>
          <a:r>
            <a:rPr lang="ru-RU" sz="2800" kern="1200" dirty="0" err="1"/>
            <a:t>the</a:t>
          </a:r>
          <a:r>
            <a:rPr lang="ru-RU" sz="2800" kern="1200" dirty="0"/>
            <a:t> </a:t>
          </a:r>
          <a:r>
            <a:rPr lang="ru-RU" sz="2800" kern="1200" dirty="0" err="1"/>
            <a:t>e+tau</a:t>
          </a:r>
          <a:r>
            <a:rPr lang="en-US" sz="2800" kern="1200" dirty="0"/>
            <a:t> neutrino</a:t>
          </a:r>
          <a:r>
            <a:rPr lang="ru-RU" sz="2800" kern="1200" dirty="0"/>
            <a:t> </a:t>
          </a:r>
          <a:r>
            <a:rPr lang="ru-RU" sz="2800" kern="1200" dirty="0" err="1"/>
            <a:t>spectrum</a:t>
          </a:r>
          <a:r>
            <a:rPr lang="ru-RU" sz="2800" kern="1200" dirty="0"/>
            <a:t> </a:t>
          </a:r>
          <a:r>
            <a:rPr lang="ru-RU" sz="2800" kern="1200" dirty="0" err="1"/>
            <a:t>determined</a:t>
          </a:r>
          <a:r>
            <a:rPr lang="ru-RU" sz="2800" kern="1200" dirty="0"/>
            <a:t> </a:t>
          </a:r>
          <a:r>
            <a:rPr lang="ru-RU" sz="2800" kern="1200" dirty="0" err="1"/>
            <a:t>by</a:t>
          </a:r>
          <a:r>
            <a:rPr lang="ru-RU" sz="2800" kern="1200" dirty="0"/>
            <a:t> </a:t>
          </a:r>
          <a:r>
            <a:rPr lang="ru-RU" sz="2800" kern="1200" dirty="0" err="1"/>
            <a:t>IceCube</a:t>
          </a:r>
          <a:r>
            <a:rPr lang="ru-RU" sz="2800" kern="1200" dirty="0"/>
            <a:t> </a:t>
          </a:r>
          <a:r>
            <a:rPr lang="ru-RU" sz="2800" kern="1200" dirty="0" err="1"/>
            <a:t>and</a:t>
          </a:r>
          <a:r>
            <a:rPr lang="ru-RU" sz="2800" kern="1200" dirty="0"/>
            <a:t> </a:t>
          </a:r>
          <a:r>
            <a:rPr lang="ru-RU" sz="2800" kern="1200" dirty="0" err="1"/>
            <a:t>predictions</a:t>
          </a:r>
          <a:r>
            <a:rPr lang="ru-RU" sz="2800" kern="1200" dirty="0"/>
            <a:t> </a:t>
          </a:r>
          <a:r>
            <a:rPr lang="ru-RU" sz="2800" kern="1200" dirty="0" err="1"/>
            <a:t>of</a:t>
          </a:r>
          <a:r>
            <a:rPr lang="ru-RU" sz="2800" kern="1200" dirty="0"/>
            <a:t> </a:t>
          </a:r>
          <a:r>
            <a:rPr lang="ru-RU" sz="2800" kern="1200" dirty="0" err="1"/>
            <a:t>the</a:t>
          </a:r>
          <a:r>
            <a:rPr lang="ru-RU" sz="2800" kern="1200" dirty="0"/>
            <a:t> </a:t>
          </a:r>
          <a:r>
            <a:rPr lang="ru-RU" sz="2800" kern="1200" dirty="0" err="1"/>
            <a:t>toy</a:t>
          </a:r>
          <a:r>
            <a:rPr lang="ru-RU" sz="2800" kern="1200" dirty="0"/>
            <a:t> </a:t>
          </a:r>
          <a:r>
            <a:rPr lang="ru-RU" sz="2800" kern="1200" dirty="0" err="1"/>
            <a:t>model</a:t>
          </a:r>
          <a:r>
            <a:rPr lang="ru-RU" sz="2800" kern="1200" dirty="0"/>
            <a:t> </a:t>
          </a:r>
          <a:r>
            <a:rPr lang="ru-RU" sz="2800" kern="1200" dirty="0" err="1"/>
            <a:t>discussed</a:t>
          </a:r>
          <a:endParaRPr lang="ru-RU" sz="2800" kern="1200" dirty="0"/>
        </a:p>
      </dsp:txBody>
      <dsp:txXfrm>
        <a:off x="4756876" y="10446932"/>
        <a:ext cx="4815638" cy="2634243"/>
      </dsp:txXfrm>
    </dsp:sp>
    <dsp:sp modelId="{55A36679-63B2-4A66-9C4D-EE35C998896E}">
      <dsp:nvSpPr>
        <dsp:cNvPr id="0" name=""/>
        <dsp:cNvSpPr/>
      </dsp:nvSpPr>
      <dsp:spPr>
        <a:xfrm>
          <a:off x="4656058" y="10070979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85FF5-A212-4237-89E6-684CDCF50D37}">
      <dsp:nvSpPr>
        <dsp:cNvPr id="0" name=""/>
        <dsp:cNvSpPr/>
      </dsp:nvSpPr>
      <dsp:spPr>
        <a:xfrm rot="5400000">
          <a:off x="8678644" y="10071111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0D91A-C27F-4AC1-89AB-636106AD4D96}">
      <dsp:nvSpPr>
        <dsp:cNvPr id="0" name=""/>
        <dsp:cNvSpPr/>
      </dsp:nvSpPr>
      <dsp:spPr>
        <a:xfrm rot="16200000">
          <a:off x="4655926" y="12433290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90FBC-9146-49F2-812D-AEA48921E9A1}">
      <dsp:nvSpPr>
        <dsp:cNvPr id="0" name=""/>
        <dsp:cNvSpPr/>
      </dsp:nvSpPr>
      <dsp:spPr>
        <a:xfrm rot="10800000">
          <a:off x="8678777" y="12433158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0A953-5DF4-4821-A9C9-2B561CDB7FA8}">
      <dsp:nvSpPr>
        <dsp:cNvPr id="0" name=""/>
        <dsp:cNvSpPr/>
      </dsp:nvSpPr>
      <dsp:spPr>
        <a:xfrm>
          <a:off x="10483652" y="7656737"/>
          <a:ext cx="5988658" cy="3322614"/>
        </a:xfrm>
        <a:prstGeom prst="rect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670118-7298-4F3E-9C95-EA41ED842FFD}">
      <dsp:nvSpPr>
        <dsp:cNvPr id="0" name=""/>
        <dsp:cNvSpPr/>
      </dsp:nvSpPr>
      <dsp:spPr>
        <a:xfrm>
          <a:off x="14781539" y="10446932"/>
          <a:ext cx="4919185" cy="2634243"/>
        </a:xfrm>
        <a:prstGeom prst="rect">
          <a:avLst/>
        </a:prstGeom>
        <a:solidFill>
          <a:schemeClr val="bg2">
            <a:alpha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Energy-dependent neutrino flavor ratio predicted by the toy model</a:t>
          </a:r>
          <a:br>
            <a:rPr lang="en-US" sz="2800" kern="1200" dirty="0"/>
          </a:br>
          <a:r>
            <a:rPr lang="en-US" sz="2800" b="0" i="0" kern="1200" dirty="0"/>
            <a:t>discussed in the text (solid curve). The dashed green line represents flavor</a:t>
          </a:r>
          <a:br>
            <a:rPr lang="en-US" sz="2800" kern="1200" dirty="0"/>
          </a:br>
          <a:r>
            <a:rPr lang="en-US" sz="2800" b="0" i="0" kern="1200" dirty="0"/>
            <a:t>equipartition, while the dashed red line corresponds to 2/3, predicted in the</a:t>
          </a:r>
          <a:br>
            <a:rPr lang="en-US" sz="2800" kern="1200" dirty="0"/>
          </a:br>
          <a:r>
            <a:rPr lang="en-US" sz="2800" b="0" i="0" kern="1200" dirty="0"/>
            <a:t>muon damping case</a:t>
          </a:r>
          <a:endParaRPr lang="ru-RU" sz="2800" kern="1200" dirty="0"/>
        </a:p>
      </dsp:txBody>
      <dsp:txXfrm>
        <a:off x="14781539" y="10446932"/>
        <a:ext cx="4919185" cy="2634243"/>
      </dsp:txXfrm>
    </dsp:sp>
    <dsp:sp modelId="{7061F553-56C1-45E0-B2B2-A4BBE616FFDE}">
      <dsp:nvSpPr>
        <dsp:cNvPr id="0" name=""/>
        <dsp:cNvSpPr/>
      </dsp:nvSpPr>
      <dsp:spPr>
        <a:xfrm>
          <a:off x="14732495" y="9742601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FDF62-D3D6-4A12-A5D2-676E84655480}">
      <dsp:nvSpPr>
        <dsp:cNvPr id="0" name=""/>
        <dsp:cNvSpPr/>
      </dsp:nvSpPr>
      <dsp:spPr>
        <a:xfrm rot="5400000">
          <a:off x="18755081" y="9742733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D196C-4A81-4CAC-929D-87103497173B}">
      <dsp:nvSpPr>
        <dsp:cNvPr id="0" name=""/>
        <dsp:cNvSpPr/>
      </dsp:nvSpPr>
      <dsp:spPr>
        <a:xfrm rot="16200000">
          <a:off x="14732363" y="12726067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8A2B2-12EB-4DFA-B124-F3D2C032B92E}">
      <dsp:nvSpPr>
        <dsp:cNvPr id="0" name=""/>
        <dsp:cNvSpPr/>
      </dsp:nvSpPr>
      <dsp:spPr>
        <a:xfrm rot="10800000">
          <a:off x="18755213" y="12725935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29A3F-9CEC-46FF-9982-1A6B8189B984}">
      <dsp:nvSpPr>
        <dsp:cNvPr id="0" name=""/>
        <dsp:cNvSpPr/>
      </dsp:nvSpPr>
      <dsp:spPr>
        <a:xfrm>
          <a:off x="0" y="0"/>
          <a:ext cx="5988658" cy="5472717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598" b="92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94389-BF8A-4A0F-88A6-725E493C5030}">
      <dsp:nvSpPr>
        <dsp:cNvPr id="0" name=""/>
        <dsp:cNvSpPr/>
      </dsp:nvSpPr>
      <dsp:spPr>
        <a:xfrm>
          <a:off x="4756876" y="3865370"/>
          <a:ext cx="4815638" cy="2634243"/>
        </a:xfrm>
        <a:prstGeom prst="rect">
          <a:avLst/>
        </a:prstGeom>
        <a:solidFill>
          <a:schemeClr val="bg2">
            <a:alpha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BH </a:t>
          </a:r>
          <a:r>
            <a:rPr lang="ru-RU" sz="2800" kern="1200" dirty="0" err="1"/>
            <a:t>mass</a:t>
          </a:r>
          <a:r>
            <a:rPr lang="ru-RU" sz="2800" kern="1200" dirty="0"/>
            <a:t> - </a:t>
          </a:r>
          <a:r>
            <a:rPr lang="ru-RU" sz="2800" kern="1200" dirty="0" err="1"/>
            <a:t>Eddington</a:t>
          </a:r>
          <a:r>
            <a:rPr lang="ru-RU" sz="2800" kern="1200" dirty="0"/>
            <a:t> </a:t>
          </a:r>
          <a:r>
            <a:rPr lang="ru-RU" sz="2800" kern="1200" dirty="0" err="1"/>
            <a:t>ratio</a:t>
          </a:r>
          <a:r>
            <a:rPr lang="ru-RU" sz="2800" kern="1200" dirty="0"/>
            <a:t> </a:t>
          </a:r>
          <a:r>
            <a:rPr lang="ru-RU" sz="2800" kern="1200" dirty="0" err="1"/>
            <a:t>parameter</a:t>
          </a:r>
          <a:r>
            <a:rPr lang="ru-RU" sz="2800" kern="1200" dirty="0"/>
            <a:t> </a:t>
          </a:r>
          <a:r>
            <a:rPr lang="ru-RU" sz="2800" kern="1200" dirty="0" err="1"/>
            <a:t>space</a:t>
          </a:r>
          <a:r>
            <a:rPr lang="ru-RU" sz="2800" kern="1200" dirty="0"/>
            <a:t>, </a:t>
          </a:r>
          <a:r>
            <a:rPr lang="ru-RU" sz="2800" kern="1200" dirty="0" err="1"/>
            <a:t>calculated</a:t>
          </a:r>
          <a:r>
            <a:rPr lang="ru-RU" sz="2800" kern="1200" dirty="0"/>
            <a:t> </a:t>
          </a:r>
          <a:r>
            <a:rPr lang="ru-RU" sz="2800" kern="1200" dirty="0" err="1"/>
            <a:t>in</a:t>
          </a:r>
          <a:r>
            <a:rPr lang="ru-RU" sz="2800" kern="1200" dirty="0"/>
            <a:t> </a:t>
          </a:r>
          <a:r>
            <a:rPr lang="ru-RU" sz="2800" kern="1200" dirty="0" err="1"/>
            <a:t>accordance</a:t>
          </a:r>
          <a:r>
            <a:rPr lang="ru-RU" sz="2800" kern="1200" dirty="0"/>
            <a:t> </a:t>
          </a:r>
          <a:r>
            <a:rPr lang="ru-RU" sz="2800" kern="1200" dirty="0" err="1"/>
            <a:t>with</a:t>
          </a:r>
          <a:r>
            <a:rPr lang="ru-RU" sz="2800" kern="1200" dirty="0"/>
            <a:t> BH </a:t>
          </a:r>
          <a:r>
            <a:rPr lang="ru-RU" sz="2800" kern="1200" dirty="0" err="1"/>
            <a:t>magnetosphere</a:t>
          </a:r>
          <a:r>
            <a:rPr lang="ru-RU" sz="2800" kern="1200" dirty="0"/>
            <a:t> </a:t>
          </a:r>
          <a:r>
            <a:rPr lang="ru-RU" sz="2800" kern="1200" dirty="0" err="1"/>
            <a:t>toy</a:t>
          </a:r>
          <a:r>
            <a:rPr lang="ru-RU" sz="2800" kern="1200" dirty="0"/>
            <a:t> </a:t>
          </a:r>
          <a:r>
            <a:rPr lang="ru-RU" sz="2800" kern="1200" dirty="0" err="1"/>
            <a:t>model</a:t>
          </a:r>
          <a:r>
            <a:rPr lang="ru-RU" sz="2800" kern="1200" dirty="0"/>
            <a:t>, </a:t>
          </a:r>
          <a:r>
            <a:rPr lang="ru-RU" sz="2800" kern="1200" dirty="0" err="1"/>
            <a:t>which</a:t>
          </a:r>
          <a:r>
            <a:rPr lang="ru-RU" sz="2800" kern="1200" dirty="0"/>
            <a:t> </a:t>
          </a:r>
          <a:r>
            <a:rPr lang="ru-RU" sz="2800" kern="1200" dirty="0" err="1"/>
            <a:t>gets</a:t>
          </a:r>
          <a:r>
            <a:rPr lang="ru-RU" sz="2800" kern="1200" dirty="0"/>
            <a:t> </a:t>
          </a:r>
          <a:r>
            <a:rPr lang="ru-RU" sz="2800" kern="1200" dirty="0" err="1"/>
            <a:t>to</a:t>
          </a:r>
          <a:r>
            <a:rPr lang="ru-RU" sz="2800" kern="1200" dirty="0"/>
            <a:t> </a:t>
          </a:r>
          <a:r>
            <a:rPr lang="ru-RU" sz="2800" kern="1200" dirty="0" err="1"/>
            <a:t>estimate</a:t>
          </a:r>
          <a:r>
            <a:rPr lang="ru-RU" sz="2800" kern="1200" dirty="0"/>
            <a:t> </a:t>
          </a:r>
          <a:r>
            <a:rPr lang="ru-RU" sz="2800" kern="1200" dirty="0" err="1"/>
            <a:t>proton</a:t>
          </a:r>
          <a:r>
            <a:rPr lang="ru-RU" sz="2800" kern="1200" dirty="0"/>
            <a:t> </a:t>
          </a:r>
          <a:r>
            <a:rPr lang="ru-RU" sz="2800" kern="1200" dirty="0" err="1"/>
            <a:t>energies</a:t>
          </a:r>
          <a:r>
            <a:rPr lang="ru-RU" sz="2800" kern="1200" dirty="0"/>
            <a:t> </a:t>
          </a:r>
          <a:r>
            <a:rPr lang="ru-RU" sz="2800" kern="1200" dirty="0" err="1"/>
            <a:t>and</a:t>
          </a:r>
          <a:r>
            <a:rPr lang="ru-RU" sz="2800" kern="1200" dirty="0"/>
            <a:t> </a:t>
          </a:r>
          <a:r>
            <a:rPr lang="ru-RU" sz="2800" kern="1200" dirty="0" err="1"/>
            <a:t>finally</a:t>
          </a:r>
          <a:r>
            <a:rPr lang="ru-RU" sz="2800" kern="1200" dirty="0"/>
            <a:t> </a:t>
          </a:r>
          <a:r>
            <a:rPr lang="ru-RU" sz="2800" kern="1200" dirty="0" err="1"/>
            <a:t>provide</a:t>
          </a:r>
          <a:r>
            <a:rPr lang="ru-RU" sz="2800" kern="1200" dirty="0"/>
            <a:t> a </a:t>
          </a:r>
          <a:r>
            <a:rPr lang="ru-RU" sz="2800" kern="1200" dirty="0" err="1"/>
            <a:t>prediction</a:t>
          </a:r>
          <a:r>
            <a:rPr lang="ru-RU" sz="2800" kern="1200" dirty="0"/>
            <a:t> </a:t>
          </a:r>
          <a:r>
            <a:rPr lang="ru-RU" sz="2800" kern="1200" dirty="0" err="1"/>
            <a:t>of</a:t>
          </a:r>
          <a:r>
            <a:rPr lang="ru-RU" sz="2800" kern="1200" dirty="0"/>
            <a:t> </a:t>
          </a:r>
          <a:r>
            <a:rPr lang="ru-RU" sz="2800" kern="1200" dirty="0" err="1"/>
            <a:t>neutrino</a:t>
          </a:r>
          <a:r>
            <a:rPr lang="ru-RU" sz="2800" kern="1200" dirty="0"/>
            <a:t> </a:t>
          </a:r>
          <a:r>
            <a:rPr lang="ru-RU" sz="2800" kern="1200" dirty="0" err="1"/>
            <a:t>spectra</a:t>
          </a:r>
          <a:endParaRPr lang="ru-RU" sz="2800" kern="1200" dirty="0"/>
        </a:p>
      </dsp:txBody>
      <dsp:txXfrm>
        <a:off x="4756876" y="3865370"/>
        <a:ext cx="4815638" cy="2634243"/>
      </dsp:txXfrm>
    </dsp:sp>
    <dsp:sp modelId="{92EB7F1D-C38A-4C6E-AD5A-E111B3A52CC8}">
      <dsp:nvSpPr>
        <dsp:cNvPr id="0" name=""/>
        <dsp:cNvSpPr/>
      </dsp:nvSpPr>
      <dsp:spPr>
        <a:xfrm>
          <a:off x="4656058" y="3489417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81117D-A5AD-4D30-94DF-08FDD49BCABA}">
      <dsp:nvSpPr>
        <dsp:cNvPr id="0" name=""/>
        <dsp:cNvSpPr/>
      </dsp:nvSpPr>
      <dsp:spPr>
        <a:xfrm rot="5400000">
          <a:off x="8678644" y="3489550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2DFE0-114B-421B-9EEA-5F0CA4BF48B4}">
      <dsp:nvSpPr>
        <dsp:cNvPr id="0" name=""/>
        <dsp:cNvSpPr/>
      </dsp:nvSpPr>
      <dsp:spPr>
        <a:xfrm rot="16200000">
          <a:off x="4655926" y="5851728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72113-1541-4E56-9DD6-B8F181D994C3}">
      <dsp:nvSpPr>
        <dsp:cNvPr id="0" name=""/>
        <dsp:cNvSpPr/>
      </dsp:nvSpPr>
      <dsp:spPr>
        <a:xfrm rot="10800000">
          <a:off x="8678777" y="5851596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A588E-F95C-41EA-93AF-8095E84AA2A2}">
      <dsp:nvSpPr>
        <dsp:cNvPr id="0" name=""/>
        <dsp:cNvSpPr/>
      </dsp:nvSpPr>
      <dsp:spPr>
        <a:xfrm>
          <a:off x="4862059" y="8"/>
          <a:ext cx="5988658" cy="3322614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9954D-B80E-46AD-AB6E-AC9506BDE25C}">
      <dsp:nvSpPr>
        <dsp:cNvPr id="0" name=""/>
        <dsp:cNvSpPr/>
      </dsp:nvSpPr>
      <dsp:spPr>
        <a:xfrm>
          <a:off x="14843249" y="3327844"/>
          <a:ext cx="4795764" cy="2634243"/>
        </a:xfrm>
        <a:prstGeom prst="rect">
          <a:avLst/>
        </a:prstGeom>
        <a:solidFill>
          <a:schemeClr val="bg2">
            <a:alpha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/>
            <a:t>Comparison</a:t>
          </a:r>
          <a:r>
            <a:rPr lang="ru-RU" sz="2800" kern="1200" dirty="0"/>
            <a:t> </a:t>
          </a:r>
          <a:r>
            <a:rPr lang="ru-RU" sz="2800" kern="1200" dirty="0" err="1"/>
            <a:t>of</a:t>
          </a:r>
          <a:r>
            <a:rPr lang="ru-RU" sz="2800" kern="1200" dirty="0"/>
            <a:t> </a:t>
          </a:r>
          <a:r>
            <a:rPr lang="ru-RU" sz="2800" kern="1200" dirty="0" err="1"/>
            <a:t>the</a:t>
          </a:r>
          <a:r>
            <a:rPr lang="ru-RU" sz="2800" kern="1200" dirty="0"/>
            <a:t> </a:t>
          </a:r>
          <a:r>
            <a:rPr lang="en-US" sz="2800" kern="1200" dirty="0"/>
            <a:t>muon neutrino</a:t>
          </a:r>
          <a:r>
            <a:rPr lang="ru-RU" sz="2800" kern="1200" dirty="0"/>
            <a:t> </a:t>
          </a:r>
          <a:r>
            <a:rPr lang="ru-RU" sz="2800" kern="1200" dirty="0" err="1"/>
            <a:t>spectrum</a:t>
          </a:r>
          <a:r>
            <a:rPr lang="ru-RU" sz="2800" kern="1200" dirty="0"/>
            <a:t> </a:t>
          </a:r>
          <a:r>
            <a:rPr lang="ru-RU" sz="2800" kern="1200" dirty="0" err="1"/>
            <a:t>determined</a:t>
          </a:r>
          <a:r>
            <a:rPr lang="ru-RU" sz="2800" kern="1200" dirty="0"/>
            <a:t> </a:t>
          </a:r>
          <a:r>
            <a:rPr lang="ru-RU" sz="2800" kern="1200" dirty="0" err="1"/>
            <a:t>by</a:t>
          </a:r>
          <a:r>
            <a:rPr lang="ru-RU" sz="2800" kern="1200" dirty="0"/>
            <a:t> </a:t>
          </a:r>
          <a:r>
            <a:rPr lang="ru-RU" sz="2800" kern="1200" dirty="0" err="1"/>
            <a:t>IceCube</a:t>
          </a:r>
          <a:r>
            <a:rPr lang="ru-RU" sz="2800" kern="1200" dirty="0"/>
            <a:t> </a:t>
          </a:r>
          <a:r>
            <a:rPr lang="ru-RU" sz="2800" kern="1200" dirty="0" err="1"/>
            <a:t>and</a:t>
          </a:r>
          <a:r>
            <a:rPr lang="ru-RU" sz="2800" kern="1200" dirty="0"/>
            <a:t> </a:t>
          </a:r>
          <a:r>
            <a:rPr lang="ru-RU" sz="2800" kern="1200" dirty="0" err="1"/>
            <a:t>predictions</a:t>
          </a:r>
          <a:r>
            <a:rPr lang="ru-RU" sz="2800" kern="1200" dirty="0"/>
            <a:t> </a:t>
          </a:r>
          <a:r>
            <a:rPr lang="ru-RU" sz="2800" kern="1200" dirty="0" err="1"/>
            <a:t>of</a:t>
          </a:r>
          <a:r>
            <a:rPr lang="ru-RU" sz="2800" kern="1200" dirty="0"/>
            <a:t> </a:t>
          </a:r>
          <a:r>
            <a:rPr lang="ru-RU" sz="2800" kern="1200" dirty="0" err="1"/>
            <a:t>the</a:t>
          </a:r>
          <a:r>
            <a:rPr lang="ru-RU" sz="2800" kern="1200" dirty="0"/>
            <a:t> </a:t>
          </a:r>
          <a:r>
            <a:rPr lang="ru-RU" sz="2800" kern="1200" dirty="0" err="1"/>
            <a:t>toy</a:t>
          </a:r>
          <a:r>
            <a:rPr lang="ru-RU" sz="2800" kern="1200" dirty="0"/>
            <a:t> </a:t>
          </a:r>
          <a:r>
            <a:rPr lang="ru-RU" sz="2800" kern="1200" dirty="0" err="1"/>
            <a:t>model</a:t>
          </a:r>
          <a:r>
            <a:rPr lang="ru-RU" sz="2800" kern="1200" dirty="0"/>
            <a:t> </a:t>
          </a:r>
          <a:r>
            <a:rPr lang="ru-RU" sz="2800" kern="1200" dirty="0" err="1"/>
            <a:t>discussed</a:t>
          </a:r>
          <a:r>
            <a:rPr lang="ru-RU" sz="2800" kern="1200" dirty="0"/>
            <a:t> </a:t>
          </a:r>
          <a:r>
            <a:rPr lang="ru-RU" sz="2800" kern="1200" dirty="0" err="1"/>
            <a:t>in</a:t>
          </a:r>
          <a:r>
            <a:rPr lang="ru-RU" sz="2800" kern="1200" dirty="0"/>
            <a:t> </a:t>
          </a:r>
          <a:r>
            <a:rPr lang="ru-RU" sz="2800" kern="1200" dirty="0" err="1"/>
            <a:t>the</a:t>
          </a:r>
          <a:r>
            <a:rPr lang="ru-RU" sz="2800" kern="1200" dirty="0"/>
            <a:t> </a:t>
          </a:r>
          <a:r>
            <a:rPr lang="ru-RU" sz="2800" kern="1200" dirty="0" err="1"/>
            <a:t>text</a:t>
          </a:r>
          <a:endParaRPr lang="ru-RU" sz="2800" kern="1200" dirty="0"/>
        </a:p>
      </dsp:txBody>
      <dsp:txXfrm>
        <a:off x="14843249" y="3327844"/>
        <a:ext cx="4795764" cy="2634243"/>
      </dsp:txXfrm>
    </dsp:sp>
    <dsp:sp modelId="{B7446E63-855E-4A99-A516-A168A1AE2D26}">
      <dsp:nvSpPr>
        <dsp:cNvPr id="0" name=""/>
        <dsp:cNvSpPr/>
      </dsp:nvSpPr>
      <dsp:spPr>
        <a:xfrm>
          <a:off x="14732495" y="2951891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6EB37-859F-44F4-B18F-9C3BB7F53AF6}">
      <dsp:nvSpPr>
        <dsp:cNvPr id="0" name=""/>
        <dsp:cNvSpPr/>
      </dsp:nvSpPr>
      <dsp:spPr>
        <a:xfrm rot="5400000">
          <a:off x="18755081" y="2952024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3BC305-4DD8-4756-A23F-05554B55FEE3}">
      <dsp:nvSpPr>
        <dsp:cNvPr id="0" name=""/>
        <dsp:cNvSpPr/>
      </dsp:nvSpPr>
      <dsp:spPr>
        <a:xfrm rot="16200000">
          <a:off x="14732363" y="5314203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F06DC-2E73-4D6D-ABE2-CF22157F00F5}">
      <dsp:nvSpPr>
        <dsp:cNvPr id="0" name=""/>
        <dsp:cNvSpPr/>
      </dsp:nvSpPr>
      <dsp:spPr>
        <a:xfrm rot="10800000">
          <a:off x="18755213" y="5314070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E6322-28D1-4310-9DB8-A56E32AE787A}">
      <dsp:nvSpPr>
        <dsp:cNvPr id="0" name=""/>
        <dsp:cNvSpPr/>
      </dsp:nvSpPr>
      <dsp:spPr>
        <a:xfrm>
          <a:off x="0" y="3535376"/>
          <a:ext cx="5988658" cy="3322614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EB9DB-F919-46BD-8793-EAF5AAB640E1}">
      <dsp:nvSpPr>
        <dsp:cNvPr id="0" name=""/>
        <dsp:cNvSpPr/>
      </dsp:nvSpPr>
      <dsp:spPr>
        <a:xfrm>
          <a:off x="4756876" y="10446932"/>
          <a:ext cx="4815638" cy="2634243"/>
        </a:xfrm>
        <a:prstGeom prst="rect">
          <a:avLst/>
        </a:prstGeom>
        <a:solidFill>
          <a:schemeClr val="bg2">
            <a:alpha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/>
            <a:t>Comparison</a:t>
          </a:r>
          <a:r>
            <a:rPr lang="ru-RU" sz="2800" kern="1200" dirty="0"/>
            <a:t> </a:t>
          </a:r>
          <a:r>
            <a:rPr lang="ru-RU" sz="2800" kern="1200" dirty="0" err="1"/>
            <a:t>of</a:t>
          </a:r>
          <a:r>
            <a:rPr lang="ru-RU" sz="2800" kern="1200" dirty="0"/>
            <a:t> </a:t>
          </a:r>
          <a:r>
            <a:rPr lang="ru-RU" sz="2800" kern="1200" dirty="0" err="1"/>
            <a:t>the</a:t>
          </a:r>
          <a:r>
            <a:rPr lang="ru-RU" sz="2800" kern="1200" dirty="0"/>
            <a:t> </a:t>
          </a:r>
          <a:r>
            <a:rPr lang="ru-RU" sz="2800" kern="1200" dirty="0" err="1"/>
            <a:t>e+tau</a:t>
          </a:r>
          <a:r>
            <a:rPr lang="en-US" sz="2800" kern="1200" dirty="0"/>
            <a:t> neutrino</a:t>
          </a:r>
          <a:r>
            <a:rPr lang="ru-RU" sz="2800" kern="1200" dirty="0"/>
            <a:t> </a:t>
          </a:r>
          <a:r>
            <a:rPr lang="ru-RU" sz="2800" kern="1200" dirty="0" err="1"/>
            <a:t>spectrum</a:t>
          </a:r>
          <a:r>
            <a:rPr lang="ru-RU" sz="2800" kern="1200" dirty="0"/>
            <a:t> </a:t>
          </a:r>
          <a:r>
            <a:rPr lang="ru-RU" sz="2800" kern="1200" dirty="0" err="1"/>
            <a:t>determined</a:t>
          </a:r>
          <a:r>
            <a:rPr lang="ru-RU" sz="2800" kern="1200" dirty="0"/>
            <a:t> </a:t>
          </a:r>
          <a:r>
            <a:rPr lang="ru-RU" sz="2800" kern="1200" dirty="0" err="1"/>
            <a:t>by</a:t>
          </a:r>
          <a:r>
            <a:rPr lang="ru-RU" sz="2800" kern="1200" dirty="0"/>
            <a:t> </a:t>
          </a:r>
          <a:r>
            <a:rPr lang="ru-RU" sz="2800" kern="1200" dirty="0" err="1"/>
            <a:t>IceCube</a:t>
          </a:r>
          <a:r>
            <a:rPr lang="ru-RU" sz="2800" kern="1200" dirty="0"/>
            <a:t> </a:t>
          </a:r>
          <a:r>
            <a:rPr lang="ru-RU" sz="2800" kern="1200" dirty="0" err="1"/>
            <a:t>and</a:t>
          </a:r>
          <a:r>
            <a:rPr lang="ru-RU" sz="2800" kern="1200" dirty="0"/>
            <a:t> </a:t>
          </a:r>
          <a:r>
            <a:rPr lang="ru-RU" sz="2800" kern="1200" dirty="0" err="1"/>
            <a:t>predictions</a:t>
          </a:r>
          <a:r>
            <a:rPr lang="ru-RU" sz="2800" kern="1200" dirty="0"/>
            <a:t> </a:t>
          </a:r>
          <a:r>
            <a:rPr lang="ru-RU" sz="2800" kern="1200" dirty="0" err="1"/>
            <a:t>of</a:t>
          </a:r>
          <a:r>
            <a:rPr lang="ru-RU" sz="2800" kern="1200" dirty="0"/>
            <a:t> </a:t>
          </a:r>
          <a:r>
            <a:rPr lang="ru-RU" sz="2800" kern="1200" dirty="0" err="1"/>
            <a:t>the</a:t>
          </a:r>
          <a:r>
            <a:rPr lang="ru-RU" sz="2800" kern="1200" dirty="0"/>
            <a:t> </a:t>
          </a:r>
          <a:r>
            <a:rPr lang="ru-RU" sz="2800" kern="1200" dirty="0" err="1"/>
            <a:t>toy</a:t>
          </a:r>
          <a:r>
            <a:rPr lang="ru-RU" sz="2800" kern="1200" dirty="0"/>
            <a:t> </a:t>
          </a:r>
          <a:r>
            <a:rPr lang="ru-RU" sz="2800" kern="1200" dirty="0" err="1"/>
            <a:t>model</a:t>
          </a:r>
          <a:r>
            <a:rPr lang="ru-RU" sz="2800" kern="1200" dirty="0"/>
            <a:t> </a:t>
          </a:r>
          <a:r>
            <a:rPr lang="ru-RU" sz="2800" kern="1200" dirty="0" err="1"/>
            <a:t>discussed</a:t>
          </a:r>
          <a:endParaRPr lang="ru-RU" sz="2800" kern="1200" dirty="0"/>
        </a:p>
      </dsp:txBody>
      <dsp:txXfrm>
        <a:off x="4756876" y="10446932"/>
        <a:ext cx="4815638" cy="2634243"/>
      </dsp:txXfrm>
    </dsp:sp>
    <dsp:sp modelId="{55A36679-63B2-4A66-9C4D-EE35C998896E}">
      <dsp:nvSpPr>
        <dsp:cNvPr id="0" name=""/>
        <dsp:cNvSpPr/>
      </dsp:nvSpPr>
      <dsp:spPr>
        <a:xfrm>
          <a:off x="4656058" y="10070979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85FF5-A212-4237-89E6-684CDCF50D37}">
      <dsp:nvSpPr>
        <dsp:cNvPr id="0" name=""/>
        <dsp:cNvSpPr/>
      </dsp:nvSpPr>
      <dsp:spPr>
        <a:xfrm rot="5400000">
          <a:off x="8678644" y="10071111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0D91A-C27F-4AC1-89AB-636106AD4D96}">
      <dsp:nvSpPr>
        <dsp:cNvPr id="0" name=""/>
        <dsp:cNvSpPr/>
      </dsp:nvSpPr>
      <dsp:spPr>
        <a:xfrm rot="16200000">
          <a:off x="4655926" y="12433290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90FBC-9146-49F2-812D-AEA48921E9A1}">
      <dsp:nvSpPr>
        <dsp:cNvPr id="0" name=""/>
        <dsp:cNvSpPr/>
      </dsp:nvSpPr>
      <dsp:spPr>
        <a:xfrm rot="10800000">
          <a:off x="8678777" y="12433158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0A953-5DF4-4821-A9C9-2B561CDB7FA8}">
      <dsp:nvSpPr>
        <dsp:cNvPr id="0" name=""/>
        <dsp:cNvSpPr/>
      </dsp:nvSpPr>
      <dsp:spPr>
        <a:xfrm>
          <a:off x="5087885" y="3256953"/>
          <a:ext cx="5988658" cy="3322614"/>
        </a:xfrm>
        <a:prstGeom prst="rect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670118-7298-4F3E-9C95-EA41ED842FFD}">
      <dsp:nvSpPr>
        <dsp:cNvPr id="0" name=""/>
        <dsp:cNvSpPr/>
      </dsp:nvSpPr>
      <dsp:spPr>
        <a:xfrm>
          <a:off x="14781539" y="10446932"/>
          <a:ext cx="4919185" cy="2634243"/>
        </a:xfrm>
        <a:prstGeom prst="rect">
          <a:avLst/>
        </a:prstGeom>
        <a:solidFill>
          <a:schemeClr val="bg2">
            <a:alpha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Energy-dependent neutrino flavor ratio predicted by the toy model</a:t>
          </a:r>
          <a:br>
            <a:rPr lang="en-US" sz="2800" kern="1200" dirty="0"/>
          </a:br>
          <a:r>
            <a:rPr lang="en-US" sz="2800" b="0" i="0" kern="1200" dirty="0"/>
            <a:t>discussed in the text (solid curve). The dashed green line represents flavor</a:t>
          </a:r>
          <a:br>
            <a:rPr lang="en-US" sz="2800" kern="1200" dirty="0"/>
          </a:br>
          <a:r>
            <a:rPr lang="en-US" sz="2800" b="0" i="0" kern="1200" dirty="0"/>
            <a:t>equipartition, while the dashed red line corresponds to 2/3, predicted in the</a:t>
          </a:r>
          <a:br>
            <a:rPr lang="en-US" sz="2800" kern="1200" dirty="0"/>
          </a:br>
          <a:r>
            <a:rPr lang="en-US" sz="2800" b="0" i="0" kern="1200" dirty="0"/>
            <a:t>muon damping case</a:t>
          </a:r>
          <a:endParaRPr lang="ru-RU" sz="2800" kern="1200" dirty="0"/>
        </a:p>
      </dsp:txBody>
      <dsp:txXfrm>
        <a:off x="14781539" y="10446932"/>
        <a:ext cx="4919185" cy="2634243"/>
      </dsp:txXfrm>
    </dsp:sp>
    <dsp:sp modelId="{7061F553-56C1-45E0-B2B2-A4BBE616FFDE}">
      <dsp:nvSpPr>
        <dsp:cNvPr id="0" name=""/>
        <dsp:cNvSpPr/>
      </dsp:nvSpPr>
      <dsp:spPr>
        <a:xfrm>
          <a:off x="14732495" y="9742601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FDF62-D3D6-4A12-A5D2-676E84655480}">
      <dsp:nvSpPr>
        <dsp:cNvPr id="0" name=""/>
        <dsp:cNvSpPr/>
      </dsp:nvSpPr>
      <dsp:spPr>
        <a:xfrm rot="5400000">
          <a:off x="18755081" y="9742733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D196C-4A81-4CAC-929D-87103497173B}">
      <dsp:nvSpPr>
        <dsp:cNvPr id="0" name=""/>
        <dsp:cNvSpPr/>
      </dsp:nvSpPr>
      <dsp:spPr>
        <a:xfrm rot="16200000">
          <a:off x="14732363" y="12726067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8A2B2-12EB-4DFA-B124-F3D2C032B92E}">
      <dsp:nvSpPr>
        <dsp:cNvPr id="0" name=""/>
        <dsp:cNvSpPr/>
      </dsp:nvSpPr>
      <dsp:spPr>
        <a:xfrm rot="10800000">
          <a:off x="18755213" y="12725935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3C4F8-03E1-4171-8D74-F079905A8B7E}">
      <dsp:nvSpPr>
        <dsp:cNvPr id="0" name=""/>
        <dsp:cNvSpPr/>
      </dsp:nvSpPr>
      <dsp:spPr>
        <a:xfrm>
          <a:off x="0" y="172614"/>
          <a:ext cx="5178422" cy="31070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Thank you for your attention! </a:t>
          </a:r>
        </a:p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Questions?</a:t>
          </a:r>
          <a:endParaRPr lang="ru-RU" sz="5600" kern="1200" dirty="0"/>
        </a:p>
      </dsp:txBody>
      <dsp:txXfrm>
        <a:off x="0" y="172614"/>
        <a:ext cx="5178422" cy="310705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BED3A-AA14-48AD-9106-A2E1A767DA56}">
      <dsp:nvSpPr>
        <dsp:cNvPr id="0" name=""/>
        <dsp:cNvSpPr/>
      </dsp:nvSpPr>
      <dsp:spPr>
        <a:xfrm>
          <a:off x="0" y="1508"/>
          <a:ext cx="412221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161D5-4A02-4C48-AF1A-EF5346632B7D}">
      <dsp:nvSpPr>
        <dsp:cNvPr id="0" name=""/>
        <dsp:cNvSpPr/>
      </dsp:nvSpPr>
      <dsp:spPr>
        <a:xfrm>
          <a:off x="0" y="1508"/>
          <a:ext cx="1346981" cy="3086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Bibliography</a:t>
          </a:r>
          <a:endParaRPr lang="ru-RU" sz="1800" kern="1200" dirty="0"/>
        </a:p>
      </dsp:txBody>
      <dsp:txXfrm>
        <a:off x="0" y="1508"/>
        <a:ext cx="1346981" cy="3086507"/>
      </dsp:txXfrm>
    </dsp:sp>
    <dsp:sp modelId="{8AC649F1-9B85-4BEA-9058-1C9ED289D486}">
      <dsp:nvSpPr>
        <dsp:cNvPr id="0" name=""/>
        <dsp:cNvSpPr/>
      </dsp:nvSpPr>
      <dsp:spPr>
        <a:xfrm>
          <a:off x="1398971" y="49735"/>
          <a:ext cx="2720845" cy="964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hlinkClick xmlns:r="http://schemas.openxmlformats.org/officeDocument/2006/relationships" r:id="rId1"/>
            </a:rPr>
            <a:t>https://arxiv.org/abs/2111.10299</a:t>
          </a:r>
          <a:r>
            <a:rPr lang="en-US" sz="1800" kern="1200" dirty="0"/>
            <a:t> </a:t>
          </a:r>
          <a:endParaRPr lang="ru-RU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(mu neutrinos data)</a:t>
          </a:r>
          <a:endParaRPr lang="ru-RU" sz="1800" kern="1200" dirty="0"/>
        </a:p>
      </dsp:txBody>
      <dsp:txXfrm>
        <a:off x="1398971" y="49735"/>
        <a:ext cx="2720845" cy="964533"/>
      </dsp:txXfrm>
    </dsp:sp>
    <dsp:sp modelId="{F8396293-8398-4C5D-8874-64682F40D884}">
      <dsp:nvSpPr>
        <dsp:cNvPr id="0" name=""/>
        <dsp:cNvSpPr/>
      </dsp:nvSpPr>
      <dsp:spPr>
        <a:xfrm>
          <a:off x="1346981" y="1014268"/>
          <a:ext cx="27728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6F8DE-66E3-4A09-8812-00809CFDCE1D}">
      <dsp:nvSpPr>
        <dsp:cNvPr id="0" name=""/>
        <dsp:cNvSpPr/>
      </dsp:nvSpPr>
      <dsp:spPr>
        <a:xfrm>
          <a:off x="1398971" y="1062495"/>
          <a:ext cx="2720845" cy="964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hlinkClick xmlns:r="http://schemas.openxmlformats.org/officeDocument/2006/relationships" r:id="rId2"/>
            </a:rPr>
            <a:t>https://arxiv.org/abs/2001.09520</a:t>
          </a:r>
          <a:r>
            <a:rPr lang="ru-RU" sz="1800" kern="1200" dirty="0"/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(е</a:t>
          </a:r>
          <a:r>
            <a:rPr lang="en-US" sz="1800" kern="1200" dirty="0"/>
            <a:t>+tau neutrinos data)</a:t>
          </a:r>
          <a:endParaRPr lang="ru-RU" sz="1800" kern="1200" dirty="0"/>
        </a:p>
      </dsp:txBody>
      <dsp:txXfrm>
        <a:off x="1398971" y="1062495"/>
        <a:ext cx="2720845" cy="964533"/>
      </dsp:txXfrm>
    </dsp:sp>
    <dsp:sp modelId="{326649DE-74EF-4D36-B3B8-0C81B594799D}">
      <dsp:nvSpPr>
        <dsp:cNvPr id="0" name=""/>
        <dsp:cNvSpPr/>
      </dsp:nvSpPr>
      <dsp:spPr>
        <a:xfrm>
          <a:off x="1346981" y="2027029"/>
          <a:ext cx="27728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E28B87-5C55-4FF8-B380-86140612484B}">
      <dsp:nvSpPr>
        <dsp:cNvPr id="0" name=""/>
        <dsp:cNvSpPr/>
      </dsp:nvSpPr>
      <dsp:spPr>
        <a:xfrm>
          <a:off x="1398971" y="2075256"/>
          <a:ext cx="2720845" cy="964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hlinkClick xmlns:r="http://schemas.openxmlformats.org/officeDocument/2006/relationships" r:id="rId3"/>
            </a:rPr>
            <a:t>https://arxiv.org/abs/1510.04023</a:t>
          </a:r>
          <a:r>
            <a:rPr lang="en-US" sz="1800" kern="1200" dirty="0"/>
            <a:t> </a:t>
          </a:r>
          <a:endParaRPr lang="ru-RU" sz="1800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(</a:t>
          </a:r>
          <a:r>
            <a:rPr lang="en-US" sz="1800" kern="1200" dirty="0"/>
            <a:t>SMBH magnetospheres)</a:t>
          </a:r>
          <a:endParaRPr lang="ru-RU" sz="1800" kern="1200" dirty="0"/>
        </a:p>
      </dsp:txBody>
      <dsp:txXfrm>
        <a:off x="1398971" y="2075256"/>
        <a:ext cx="2720845" cy="964533"/>
      </dsp:txXfrm>
    </dsp:sp>
    <dsp:sp modelId="{DB5618E7-BEAD-4711-9AFA-E4D4F83B573A}">
      <dsp:nvSpPr>
        <dsp:cNvPr id="0" name=""/>
        <dsp:cNvSpPr/>
      </dsp:nvSpPr>
      <dsp:spPr>
        <a:xfrm>
          <a:off x="1346981" y="3039789"/>
          <a:ext cx="27728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E9ECC-D711-4B26-BC75-A0FE29E1FCCC}">
      <dsp:nvSpPr>
        <dsp:cNvPr id="0" name=""/>
        <dsp:cNvSpPr/>
      </dsp:nvSpPr>
      <dsp:spPr>
        <a:xfrm>
          <a:off x="3025" y="2710693"/>
          <a:ext cx="1886071" cy="121880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DDC5C2-86DC-4196-B9C9-6C1887FC6177}">
      <dsp:nvSpPr>
        <dsp:cNvPr id="0" name=""/>
        <dsp:cNvSpPr/>
      </dsp:nvSpPr>
      <dsp:spPr>
        <a:xfrm>
          <a:off x="342771" y="4446123"/>
          <a:ext cx="1702820" cy="5990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Observed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spectra</a:t>
          </a:r>
          <a:endParaRPr lang="ru-RU" sz="1500" kern="1200" dirty="0"/>
        </a:p>
      </dsp:txBody>
      <dsp:txXfrm>
        <a:off x="360317" y="4463669"/>
        <a:ext cx="1667728" cy="563968"/>
      </dsp:txXfrm>
    </dsp:sp>
    <dsp:sp modelId="{4D17496C-CA45-41F3-909C-2B489ED18EC5}">
      <dsp:nvSpPr>
        <dsp:cNvPr id="0" name=""/>
        <dsp:cNvSpPr/>
      </dsp:nvSpPr>
      <dsp:spPr>
        <a:xfrm rot="21499601">
          <a:off x="2150560" y="3097968"/>
          <a:ext cx="261631" cy="366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2150577" y="3172361"/>
        <a:ext cx="183142" cy="219743"/>
      </dsp:txXfrm>
    </dsp:sp>
    <dsp:sp modelId="{9AD12B9E-369B-494B-AC9F-12987447572E}">
      <dsp:nvSpPr>
        <dsp:cNvPr id="0" name=""/>
        <dsp:cNvSpPr/>
      </dsp:nvSpPr>
      <dsp:spPr>
        <a:xfrm>
          <a:off x="2636297" y="2544296"/>
          <a:ext cx="2137178" cy="13904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90E749-72E7-443C-8138-CF6E3D20B8B8}">
      <dsp:nvSpPr>
        <dsp:cNvPr id="0" name=""/>
        <dsp:cNvSpPr/>
      </dsp:nvSpPr>
      <dsp:spPr>
        <a:xfrm>
          <a:off x="2850939" y="4204789"/>
          <a:ext cx="2204135" cy="10930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Flavor ratios (at the detector and at the source, taking into account neutrino oscillations)</a:t>
          </a:r>
          <a:endParaRPr lang="ru-RU" sz="1500" kern="1200" dirty="0"/>
        </a:p>
      </dsp:txBody>
      <dsp:txXfrm>
        <a:off x="2882953" y="4236803"/>
        <a:ext cx="2140107" cy="1029016"/>
      </dsp:txXfrm>
    </dsp:sp>
    <dsp:sp modelId="{9900A1AA-948A-43FE-BEE7-2D38F2044F8F}">
      <dsp:nvSpPr>
        <dsp:cNvPr id="0" name=""/>
        <dsp:cNvSpPr/>
      </dsp:nvSpPr>
      <dsp:spPr>
        <a:xfrm rot="150091">
          <a:off x="5139904" y="3127090"/>
          <a:ext cx="366953" cy="366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5139956" y="3197939"/>
        <a:ext cx="257082" cy="219743"/>
      </dsp:txXfrm>
    </dsp:sp>
    <dsp:sp modelId="{9EBA7BC1-A276-44D4-97B8-19C97463879D}">
      <dsp:nvSpPr>
        <dsp:cNvPr id="0" name=""/>
        <dsp:cNvSpPr/>
      </dsp:nvSpPr>
      <dsp:spPr>
        <a:xfrm>
          <a:off x="5820914" y="2613741"/>
          <a:ext cx="2008919" cy="152417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3000" r="-3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3F38D8-29B9-45CE-9697-B2C9A4B37E37}">
      <dsp:nvSpPr>
        <dsp:cNvPr id="0" name=""/>
        <dsp:cNvSpPr/>
      </dsp:nvSpPr>
      <dsp:spPr>
        <a:xfrm>
          <a:off x="5645780" y="4476454"/>
          <a:ext cx="2855429" cy="6815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/>
              <a:ea typeface="+mn-ea"/>
              <a:cs typeface="+mn-cs"/>
            </a:rPr>
            <a:t>Physical conditions at the sources</a:t>
          </a:r>
          <a:endParaRPr lang="ru-RU" sz="1500" kern="1200" dirty="0">
            <a:latin typeface="Arial"/>
            <a:ea typeface="+mn-ea"/>
            <a:cs typeface="+mn-cs"/>
          </a:endParaRPr>
        </a:p>
      </dsp:txBody>
      <dsp:txXfrm>
        <a:off x="5665741" y="4496415"/>
        <a:ext cx="2815507" cy="641580"/>
      </dsp:txXfrm>
    </dsp:sp>
    <dsp:sp modelId="{5838153C-4B5F-4401-8A0C-CC5FD86C177F}">
      <dsp:nvSpPr>
        <dsp:cNvPr id="0" name=""/>
        <dsp:cNvSpPr/>
      </dsp:nvSpPr>
      <dsp:spPr>
        <a:xfrm rot="66716">
          <a:off x="8271520" y="3225064"/>
          <a:ext cx="441811" cy="366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8271530" y="3297245"/>
        <a:ext cx="331940" cy="219743"/>
      </dsp:txXfrm>
    </dsp:sp>
    <dsp:sp modelId="{4CB376DD-65FD-40C5-B732-C7C0C58E6560}">
      <dsp:nvSpPr>
        <dsp:cNvPr id="0" name=""/>
        <dsp:cNvSpPr/>
      </dsp:nvSpPr>
      <dsp:spPr>
        <a:xfrm>
          <a:off x="9091914" y="2672524"/>
          <a:ext cx="1524171" cy="152417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6558E-9E6D-4893-BEC2-5FEA80EA0685}">
      <dsp:nvSpPr>
        <dsp:cNvPr id="0" name=""/>
        <dsp:cNvSpPr/>
      </dsp:nvSpPr>
      <dsp:spPr>
        <a:xfrm>
          <a:off x="9340035" y="4636984"/>
          <a:ext cx="1524171" cy="4463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/>
              <a:ea typeface="+mn-ea"/>
              <a:cs typeface="+mn-cs"/>
            </a:rPr>
            <a:t>The class of the sources</a:t>
          </a:r>
          <a:endParaRPr lang="ru-RU" sz="1500" kern="1200" dirty="0">
            <a:latin typeface="Arial"/>
            <a:ea typeface="+mn-ea"/>
            <a:cs typeface="+mn-cs"/>
          </a:endParaRPr>
        </a:p>
      </dsp:txBody>
      <dsp:txXfrm>
        <a:off x="9353109" y="4650058"/>
        <a:ext cx="1498023" cy="4202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E9ECC-D711-4B26-BC75-A0FE29E1FCCC}">
      <dsp:nvSpPr>
        <dsp:cNvPr id="0" name=""/>
        <dsp:cNvSpPr/>
      </dsp:nvSpPr>
      <dsp:spPr>
        <a:xfrm>
          <a:off x="5924" y="4855779"/>
          <a:ext cx="3693751" cy="23869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DDC5C2-86DC-4196-B9C9-6C1887FC6177}">
      <dsp:nvSpPr>
        <dsp:cNvPr id="0" name=""/>
        <dsp:cNvSpPr/>
      </dsp:nvSpPr>
      <dsp:spPr>
        <a:xfrm>
          <a:off x="671297" y="7348623"/>
          <a:ext cx="3334865" cy="29849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Observed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spectra</a:t>
          </a:r>
          <a:endParaRPr lang="ru-RU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Tau plus electron neutrinos</a:t>
          </a:r>
          <a:r>
            <a:rPr lang="ru-RU" sz="2000" kern="1200" dirty="0"/>
            <a:t> (</a:t>
          </a:r>
          <a:r>
            <a:rPr lang="en-US" sz="2000" kern="1200" dirty="0"/>
            <a:t>dots with error bars</a:t>
          </a:r>
          <a:r>
            <a:rPr lang="ru-RU" sz="2000" kern="1200" dirty="0"/>
            <a:t>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Mu neutrinos (solid line)</a:t>
          </a:r>
          <a:endParaRPr lang="ru-RU" sz="2000" kern="1200" dirty="0"/>
        </a:p>
      </dsp:txBody>
      <dsp:txXfrm>
        <a:off x="758724" y="7436050"/>
        <a:ext cx="3160011" cy="2810140"/>
      </dsp:txXfrm>
    </dsp:sp>
    <dsp:sp modelId="{4D17496C-CA45-41F3-909C-2B489ED18EC5}">
      <dsp:nvSpPr>
        <dsp:cNvPr id="0" name=""/>
        <dsp:cNvSpPr/>
      </dsp:nvSpPr>
      <dsp:spPr>
        <a:xfrm rot="53455">
          <a:off x="4211816" y="5731295"/>
          <a:ext cx="512232" cy="7172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4211825" y="5873550"/>
        <a:ext cx="358562" cy="430352"/>
      </dsp:txXfrm>
    </dsp:sp>
    <dsp:sp modelId="{9AD12B9E-369B-494B-AC9F-12987447572E}">
      <dsp:nvSpPr>
        <dsp:cNvPr id="0" name=""/>
        <dsp:cNvSpPr/>
      </dsp:nvSpPr>
      <dsp:spPr>
        <a:xfrm>
          <a:off x="5163022" y="4771759"/>
          <a:ext cx="4185529" cy="272303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90E749-72E7-443C-8138-CF6E3D20B8B8}">
      <dsp:nvSpPr>
        <dsp:cNvPr id="0" name=""/>
        <dsp:cNvSpPr/>
      </dsp:nvSpPr>
      <dsp:spPr>
        <a:xfrm>
          <a:off x="5583385" y="7601564"/>
          <a:ext cx="4316660" cy="29849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Flavor ratios (at the detector and at the source, taking into account neutrino oscillations)</a:t>
          </a:r>
          <a:endParaRPr lang="ru-RU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The case of flavor e</a:t>
          </a:r>
          <a:r>
            <a:rPr lang="en-US" sz="2000" b="0" i="0" kern="1200" dirty="0"/>
            <a:t>quipartition </a:t>
          </a:r>
          <a:r>
            <a:rPr lang="en-US" sz="2000" kern="1200" dirty="0"/>
            <a:t>(dashed green line)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The case of muon damp(dashed red line)</a:t>
          </a:r>
          <a:endParaRPr lang="ru-RU" sz="2000" kern="1200" dirty="0"/>
        </a:p>
      </dsp:txBody>
      <dsp:txXfrm>
        <a:off x="5670812" y="7688991"/>
        <a:ext cx="4141806" cy="2810140"/>
      </dsp:txXfrm>
    </dsp:sp>
    <dsp:sp modelId="{9900A1AA-948A-43FE-BEE7-2D38F2044F8F}">
      <dsp:nvSpPr>
        <dsp:cNvPr id="0" name=""/>
        <dsp:cNvSpPr/>
      </dsp:nvSpPr>
      <dsp:spPr>
        <a:xfrm rot="149868">
          <a:off x="10066180" y="5912920"/>
          <a:ext cx="718652" cy="7172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10066282" y="6051681"/>
        <a:ext cx="503476" cy="430352"/>
      </dsp:txXfrm>
    </dsp:sp>
    <dsp:sp modelId="{9EBA7BC1-A276-44D4-97B8-19C97463879D}">
      <dsp:nvSpPr>
        <dsp:cNvPr id="0" name=""/>
        <dsp:cNvSpPr/>
      </dsp:nvSpPr>
      <dsp:spPr>
        <a:xfrm>
          <a:off x="11399894" y="4907367"/>
          <a:ext cx="3934342" cy="29849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3000" r="-3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3F38D8-29B9-45CE-9697-B2C9A4B37E37}">
      <dsp:nvSpPr>
        <dsp:cNvPr id="0" name=""/>
        <dsp:cNvSpPr/>
      </dsp:nvSpPr>
      <dsp:spPr>
        <a:xfrm>
          <a:off x="11056905" y="7889108"/>
          <a:ext cx="5592178" cy="2180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/>
              <a:ea typeface="+mn-ea"/>
              <a:cs typeface="+mn-cs"/>
            </a:rPr>
            <a:t>Physical conditions at the sources</a:t>
          </a:r>
          <a:endParaRPr lang="ru-RU" sz="2500" kern="1200" dirty="0">
            <a:latin typeface="Arial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 the case of damped muons the neutrinos from the last equation are “missing”, changings the flavor ratios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“Muon damp” corresponds to specific magnetic fields</a:t>
          </a:r>
          <a:endParaRPr lang="ru-RU" sz="2000" kern="1200" dirty="0"/>
        </a:p>
      </dsp:txBody>
      <dsp:txXfrm>
        <a:off x="11120773" y="7952976"/>
        <a:ext cx="5464442" cy="2052862"/>
      </dsp:txXfrm>
    </dsp:sp>
    <dsp:sp modelId="{5838153C-4B5F-4401-8A0C-CC5FD86C177F}">
      <dsp:nvSpPr>
        <dsp:cNvPr id="0" name=""/>
        <dsp:cNvSpPr/>
      </dsp:nvSpPr>
      <dsp:spPr>
        <a:xfrm rot="21742">
          <a:off x="16199325" y="6061887"/>
          <a:ext cx="865114" cy="7172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16199327" y="6204657"/>
        <a:ext cx="649938" cy="430352"/>
      </dsp:txXfrm>
    </dsp:sp>
    <dsp:sp modelId="{4CB376DD-65FD-40C5-B732-C7C0C58E6560}">
      <dsp:nvSpPr>
        <dsp:cNvPr id="0" name=""/>
        <dsp:cNvSpPr/>
      </dsp:nvSpPr>
      <dsp:spPr>
        <a:xfrm>
          <a:off x="17805943" y="4944881"/>
          <a:ext cx="2984994" cy="29849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6558E-9E6D-4893-BEC2-5FEA80EA0685}">
      <dsp:nvSpPr>
        <dsp:cNvPr id="0" name=""/>
        <dsp:cNvSpPr/>
      </dsp:nvSpPr>
      <dsp:spPr>
        <a:xfrm>
          <a:off x="18291872" y="8213973"/>
          <a:ext cx="2984994" cy="20305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/>
              <a:ea typeface="+mn-ea"/>
              <a:cs typeface="+mn-cs"/>
            </a:rPr>
            <a:t>The class of the sources</a:t>
          </a:r>
          <a:endParaRPr lang="ru-RU" sz="2500" kern="1200" dirty="0">
            <a:latin typeface="Arial"/>
            <a:ea typeface="+mn-ea"/>
            <a:cs typeface="+mn-cs"/>
          </a:endParaRPr>
        </a:p>
        <a:p>
          <a:pPr marL="22860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u="sng" kern="1200" dirty="0"/>
            <a:t>Black holes</a:t>
          </a:r>
          <a:endParaRPr lang="ru-RU" sz="2000" u="sng" kern="1200" dirty="0"/>
        </a:p>
        <a:p>
          <a:pPr marL="22860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strike="sngStrike" kern="1200" dirty="0"/>
            <a:t>Gamma-ray bursts </a:t>
          </a:r>
          <a:endParaRPr lang="ru-RU" sz="2000" strike="sngStrike" kern="1200" dirty="0"/>
        </a:p>
      </dsp:txBody>
      <dsp:txXfrm>
        <a:off x="18351345" y="8273446"/>
        <a:ext cx="2866048" cy="19115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E9ECC-D711-4B26-BC75-A0FE29E1FCCC}">
      <dsp:nvSpPr>
        <dsp:cNvPr id="0" name=""/>
        <dsp:cNvSpPr/>
      </dsp:nvSpPr>
      <dsp:spPr>
        <a:xfrm>
          <a:off x="5924" y="4855779"/>
          <a:ext cx="3693751" cy="23869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DDC5C2-86DC-4196-B9C9-6C1887FC6177}">
      <dsp:nvSpPr>
        <dsp:cNvPr id="0" name=""/>
        <dsp:cNvSpPr/>
      </dsp:nvSpPr>
      <dsp:spPr>
        <a:xfrm>
          <a:off x="671297" y="7348623"/>
          <a:ext cx="3334865" cy="29849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Observed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spectra</a:t>
          </a:r>
          <a:endParaRPr lang="ru-RU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Tau plus electron neutrinos</a:t>
          </a:r>
          <a:r>
            <a:rPr lang="ru-RU" sz="2000" kern="1200" dirty="0"/>
            <a:t> (</a:t>
          </a:r>
          <a:r>
            <a:rPr lang="en-US" sz="2000" kern="1200" dirty="0"/>
            <a:t>dots with error bars</a:t>
          </a:r>
          <a:r>
            <a:rPr lang="ru-RU" sz="2000" kern="1200" dirty="0"/>
            <a:t>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Mu neutrinos (solid line)</a:t>
          </a:r>
          <a:endParaRPr lang="ru-RU" sz="2000" kern="1200" dirty="0"/>
        </a:p>
      </dsp:txBody>
      <dsp:txXfrm>
        <a:off x="758724" y="7436050"/>
        <a:ext cx="3160011" cy="2810140"/>
      </dsp:txXfrm>
    </dsp:sp>
    <dsp:sp modelId="{4D17496C-CA45-41F3-909C-2B489ED18EC5}">
      <dsp:nvSpPr>
        <dsp:cNvPr id="0" name=""/>
        <dsp:cNvSpPr/>
      </dsp:nvSpPr>
      <dsp:spPr>
        <a:xfrm rot="53455">
          <a:off x="4211816" y="5731295"/>
          <a:ext cx="512232" cy="7172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4211825" y="5873550"/>
        <a:ext cx="358562" cy="430352"/>
      </dsp:txXfrm>
    </dsp:sp>
    <dsp:sp modelId="{9AD12B9E-369B-494B-AC9F-12987447572E}">
      <dsp:nvSpPr>
        <dsp:cNvPr id="0" name=""/>
        <dsp:cNvSpPr/>
      </dsp:nvSpPr>
      <dsp:spPr>
        <a:xfrm>
          <a:off x="5163022" y="4771759"/>
          <a:ext cx="4185529" cy="272303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90E749-72E7-443C-8138-CF6E3D20B8B8}">
      <dsp:nvSpPr>
        <dsp:cNvPr id="0" name=""/>
        <dsp:cNvSpPr/>
      </dsp:nvSpPr>
      <dsp:spPr>
        <a:xfrm>
          <a:off x="5583385" y="7601564"/>
          <a:ext cx="4316660" cy="29849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Flavor ratios (at the detector and at the source, taking into account neutrino oscillations)</a:t>
          </a:r>
          <a:endParaRPr lang="ru-RU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The case of flavor e</a:t>
          </a:r>
          <a:r>
            <a:rPr lang="en-US" sz="2000" b="0" i="0" kern="1200" dirty="0"/>
            <a:t>quipartition </a:t>
          </a:r>
          <a:r>
            <a:rPr lang="en-US" sz="2000" kern="1200" dirty="0"/>
            <a:t>(dashed green line)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The case of muon damp(dashed red line)</a:t>
          </a:r>
          <a:endParaRPr lang="ru-RU" sz="2000" kern="1200" dirty="0"/>
        </a:p>
      </dsp:txBody>
      <dsp:txXfrm>
        <a:off x="5670812" y="7688991"/>
        <a:ext cx="4141806" cy="2810140"/>
      </dsp:txXfrm>
    </dsp:sp>
    <dsp:sp modelId="{9900A1AA-948A-43FE-BEE7-2D38F2044F8F}">
      <dsp:nvSpPr>
        <dsp:cNvPr id="0" name=""/>
        <dsp:cNvSpPr/>
      </dsp:nvSpPr>
      <dsp:spPr>
        <a:xfrm rot="149868">
          <a:off x="10066180" y="5912920"/>
          <a:ext cx="718652" cy="7172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10066282" y="6051681"/>
        <a:ext cx="503476" cy="430352"/>
      </dsp:txXfrm>
    </dsp:sp>
    <dsp:sp modelId="{9EBA7BC1-A276-44D4-97B8-19C97463879D}">
      <dsp:nvSpPr>
        <dsp:cNvPr id="0" name=""/>
        <dsp:cNvSpPr/>
      </dsp:nvSpPr>
      <dsp:spPr>
        <a:xfrm>
          <a:off x="11399894" y="4907367"/>
          <a:ext cx="3934342" cy="29849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3000" r="-3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3F38D8-29B9-45CE-9697-B2C9A4B37E37}">
      <dsp:nvSpPr>
        <dsp:cNvPr id="0" name=""/>
        <dsp:cNvSpPr/>
      </dsp:nvSpPr>
      <dsp:spPr>
        <a:xfrm>
          <a:off x="11056905" y="7889108"/>
          <a:ext cx="5592178" cy="2180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/>
              <a:ea typeface="+mn-ea"/>
              <a:cs typeface="+mn-cs"/>
            </a:rPr>
            <a:t>Physical conditions at the sources</a:t>
          </a:r>
          <a:endParaRPr lang="ru-RU" sz="2500" kern="1200" dirty="0">
            <a:latin typeface="Arial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 the case of damped muons the neutrinos from the last equation are “missing”, changings the flavor ratios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“Muon damp” corresponds to specific magnetic fields</a:t>
          </a:r>
          <a:endParaRPr lang="ru-RU" sz="2000" kern="1200" dirty="0"/>
        </a:p>
      </dsp:txBody>
      <dsp:txXfrm>
        <a:off x="11120773" y="7952976"/>
        <a:ext cx="5464442" cy="2052862"/>
      </dsp:txXfrm>
    </dsp:sp>
    <dsp:sp modelId="{5838153C-4B5F-4401-8A0C-CC5FD86C177F}">
      <dsp:nvSpPr>
        <dsp:cNvPr id="0" name=""/>
        <dsp:cNvSpPr/>
      </dsp:nvSpPr>
      <dsp:spPr>
        <a:xfrm rot="21742">
          <a:off x="16199325" y="6061887"/>
          <a:ext cx="865114" cy="7172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16199327" y="6204657"/>
        <a:ext cx="649938" cy="430352"/>
      </dsp:txXfrm>
    </dsp:sp>
    <dsp:sp modelId="{4CB376DD-65FD-40C5-B732-C7C0C58E6560}">
      <dsp:nvSpPr>
        <dsp:cNvPr id="0" name=""/>
        <dsp:cNvSpPr/>
      </dsp:nvSpPr>
      <dsp:spPr>
        <a:xfrm>
          <a:off x="17805943" y="4944881"/>
          <a:ext cx="2984994" cy="29849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6558E-9E6D-4893-BEC2-5FEA80EA0685}">
      <dsp:nvSpPr>
        <dsp:cNvPr id="0" name=""/>
        <dsp:cNvSpPr/>
      </dsp:nvSpPr>
      <dsp:spPr>
        <a:xfrm>
          <a:off x="18291872" y="8213973"/>
          <a:ext cx="2984994" cy="20305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/>
              <a:ea typeface="+mn-ea"/>
              <a:cs typeface="+mn-cs"/>
            </a:rPr>
            <a:t>The class of the sources</a:t>
          </a:r>
          <a:endParaRPr lang="ru-RU" sz="2500" kern="1200" dirty="0">
            <a:latin typeface="Arial"/>
            <a:ea typeface="+mn-ea"/>
            <a:cs typeface="+mn-cs"/>
          </a:endParaRPr>
        </a:p>
        <a:p>
          <a:pPr marL="22860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u="sng" kern="1200" dirty="0"/>
            <a:t>Black holes</a:t>
          </a:r>
          <a:endParaRPr lang="ru-RU" sz="2000" u="sng" kern="1200" dirty="0"/>
        </a:p>
        <a:p>
          <a:pPr marL="22860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strike="sngStrike" kern="1200" dirty="0"/>
            <a:t>Gamma-ray bursts </a:t>
          </a:r>
          <a:endParaRPr lang="ru-RU" sz="2000" strike="sngStrike" kern="1200" dirty="0"/>
        </a:p>
      </dsp:txBody>
      <dsp:txXfrm>
        <a:off x="18351345" y="8273446"/>
        <a:ext cx="2866048" cy="19115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E9ECC-D711-4B26-BC75-A0FE29E1FCCC}">
      <dsp:nvSpPr>
        <dsp:cNvPr id="0" name=""/>
        <dsp:cNvSpPr/>
      </dsp:nvSpPr>
      <dsp:spPr>
        <a:xfrm>
          <a:off x="3025" y="2710693"/>
          <a:ext cx="1886071" cy="121880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DDC5C2-86DC-4196-B9C9-6C1887FC6177}">
      <dsp:nvSpPr>
        <dsp:cNvPr id="0" name=""/>
        <dsp:cNvSpPr/>
      </dsp:nvSpPr>
      <dsp:spPr>
        <a:xfrm>
          <a:off x="342771" y="4446123"/>
          <a:ext cx="1702820" cy="5990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Observed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spectra</a:t>
          </a:r>
          <a:endParaRPr lang="ru-RU" sz="1500" kern="1200" dirty="0"/>
        </a:p>
      </dsp:txBody>
      <dsp:txXfrm>
        <a:off x="360317" y="4463669"/>
        <a:ext cx="1667728" cy="563968"/>
      </dsp:txXfrm>
    </dsp:sp>
    <dsp:sp modelId="{4D17496C-CA45-41F3-909C-2B489ED18EC5}">
      <dsp:nvSpPr>
        <dsp:cNvPr id="0" name=""/>
        <dsp:cNvSpPr/>
      </dsp:nvSpPr>
      <dsp:spPr>
        <a:xfrm rot="21499601">
          <a:off x="2150560" y="3097968"/>
          <a:ext cx="261631" cy="366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2150577" y="3172361"/>
        <a:ext cx="183142" cy="219743"/>
      </dsp:txXfrm>
    </dsp:sp>
    <dsp:sp modelId="{9AD12B9E-369B-494B-AC9F-12987447572E}">
      <dsp:nvSpPr>
        <dsp:cNvPr id="0" name=""/>
        <dsp:cNvSpPr/>
      </dsp:nvSpPr>
      <dsp:spPr>
        <a:xfrm>
          <a:off x="2636297" y="2544296"/>
          <a:ext cx="2137178" cy="13904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90E749-72E7-443C-8138-CF6E3D20B8B8}">
      <dsp:nvSpPr>
        <dsp:cNvPr id="0" name=""/>
        <dsp:cNvSpPr/>
      </dsp:nvSpPr>
      <dsp:spPr>
        <a:xfrm>
          <a:off x="2850939" y="4204789"/>
          <a:ext cx="2204135" cy="10930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Flavor ratios (at the detector and at the source, taking into account neutrino oscillations)</a:t>
          </a:r>
          <a:endParaRPr lang="ru-RU" sz="1500" kern="1200" dirty="0"/>
        </a:p>
      </dsp:txBody>
      <dsp:txXfrm>
        <a:off x="2882953" y="4236803"/>
        <a:ext cx="2140107" cy="1029016"/>
      </dsp:txXfrm>
    </dsp:sp>
    <dsp:sp modelId="{9900A1AA-948A-43FE-BEE7-2D38F2044F8F}">
      <dsp:nvSpPr>
        <dsp:cNvPr id="0" name=""/>
        <dsp:cNvSpPr/>
      </dsp:nvSpPr>
      <dsp:spPr>
        <a:xfrm rot="150091">
          <a:off x="5139904" y="3127090"/>
          <a:ext cx="366953" cy="366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5139956" y="3197939"/>
        <a:ext cx="257082" cy="219743"/>
      </dsp:txXfrm>
    </dsp:sp>
    <dsp:sp modelId="{9EBA7BC1-A276-44D4-97B8-19C97463879D}">
      <dsp:nvSpPr>
        <dsp:cNvPr id="0" name=""/>
        <dsp:cNvSpPr/>
      </dsp:nvSpPr>
      <dsp:spPr>
        <a:xfrm>
          <a:off x="5820914" y="2613741"/>
          <a:ext cx="2008919" cy="152417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3000" r="-3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3F38D8-29B9-45CE-9697-B2C9A4B37E37}">
      <dsp:nvSpPr>
        <dsp:cNvPr id="0" name=""/>
        <dsp:cNvSpPr/>
      </dsp:nvSpPr>
      <dsp:spPr>
        <a:xfrm>
          <a:off x="5645780" y="4476454"/>
          <a:ext cx="2855429" cy="6815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/>
              <a:ea typeface="+mn-ea"/>
              <a:cs typeface="+mn-cs"/>
            </a:rPr>
            <a:t>Physical conditions at the sources</a:t>
          </a:r>
          <a:endParaRPr lang="ru-RU" sz="1500" kern="1200" dirty="0">
            <a:latin typeface="Arial"/>
            <a:ea typeface="+mn-ea"/>
            <a:cs typeface="+mn-cs"/>
          </a:endParaRPr>
        </a:p>
      </dsp:txBody>
      <dsp:txXfrm>
        <a:off x="5665741" y="4496415"/>
        <a:ext cx="2815507" cy="641580"/>
      </dsp:txXfrm>
    </dsp:sp>
    <dsp:sp modelId="{5838153C-4B5F-4401-8A0C-CC5FD86C177F}">
      <dsp:nvSpPr>
        <dsp:cNvPr id="0" name=""/>
        <dsp:cNvSpPr/>
      </dsp:nvSpPr>
      <dsp:spPr>
        <a:xfrm rot="66716">
          <a:off x="8271520" y="3225064"/>
          <a:ext cx="441811" cy="366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8271530" y="3297245"/>
        <a:ext cx="331940" cy="219743"/>
      </dsp:txXfrm>
    </dsp:sp>
    <dsp:sp modelId="{4CB376DD-65FD-40C5-B732-C7C0C58E6560}">
      <dsp:nvSpPr>
        <dsp:cNvPr id="0" name=""/>
        <dsp:cNvSpPr/>
      </dsp:nvSpPr>
      <dsp:spPr>
        <a:xfrm>
          <a:off x="9091914" y="2672524"/>
          <a:ext cx="1524171" cy="152417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6558E-9E6D-4893-BEC2-5FEA80EA0685}">
      <dsp:nvSpPr>
        <dsp:cNvPr id="0" name=""/>
        <dsp:cNvSpPr/>
      </dsp:nvSpPr>
      <dsp:spPr>
        <a:xfrm>
          <a:off x="9340035" y="4636984"/>
          <a:ext cx="1524171" cy="4463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/>
              <a:ea typeface="+mn-ea"/>
              <a:cs typeface="+mn-cs"/>
            </a:rPr>
            <a:t>The class of the sources</a:t>
          </a:r>
          <a:endParaRPr lang="ru-RU" sz="1500" kern="1200" dirty="0">
            <a:latin typeface="Arial"/>
            <a:ea typeface="+mn-ea"/>
            <a:cs typeface="+mn-cs"/>
          </a:endParaRPr>
        </a:p>
      </dsp:txBody>
      <dsp:txXfrm>
        <a:off x="9353109" y="4650058"/>
        <a:ext cx="1498023" cy="4202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29A3F-9CEC-46FF-9982-1A6B8189B984}">
      <dsp:nvSpPr>
        <dsp:cNvPr id="0" name=""/>
        <dsp:cNvSpPr/>
      </dsp:nvSpPr>
      <dsp:spPr>
        <a:xfrm>
          <a:off x="0" y="0"/>
          <a:ext cx="5988658" cy="5472717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598" b="92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94389-BF8A-4A0F-88A6-725E493C5030}">
      <dsp:nvSpPr>
        <dsp:cNvPr id="0" name=""/>
        <dsp:cNvSpPr/>
      </dsp:nvSpPr>
      <dsp:spPr>
        <a:xfrm>
          <a:off x="4756876" y="3865370"/>
          <a:ext cx="4815638" cy="2634243"/>
        </a:xfrm>
        <a:prstGeom prst="rect">
          <a:avLst/>
        </a:prstGeom>
        <a:solidFill>
          <a:schemeClr val="bg2">
            <a:alpha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BH </a:t>
          </a:r>
          <a:r>
            <a:rPr lang="ru-RU" sz="2800" kern="1200" dirty="0" err="1"/>
            <a:t>mass</a:t>
          </a:r>
          <a:r>
            <a:rPr lang="ru-RU" sz="2800" kern="1200" dirty="0"/>
            <a:t> - </a:t>
          </a:r>
          <a:r>
            <a:rPr lang="ru-RU" sz="2800" kern="1200" dirty="0" err="1"/>
            <a:t>Eddington</a:t>
          </a:r>
          <a:r>
            <a:rPr lang="ru-RU" sz="2800" kern="1200" dirty="0"/>
            <a:t> </a:t>
          </a:r>
          <a:r>
            <a:rPr lang="ru-RU" sz="2800" kern="1200" dirty="0" err="1"/>
            <a:t>ratio</a:t>
          </a:r>
          <a:r>
            <a:rPr lang="ru-RU" sz="2800" kern="1200" dirty="0"/>
            <a:t> </a:t>
          </a:r>
          <a:r>
            <a:rPr lang="ru-RU" sz="2800" kern="1200" dirty="0" err="1"/>
            <a:t>parameter</a:t>
          </a:r>
          <a:r>
            <a:rPr lang="ru-RU" sz="2800" kern="1200" dirty="0"/>
            <a:t> </a:t>
          </a:r>
          <a:r>
            <a:rPr lang="ru-RU" sz="2800" kern="1200" dirty="0" err="1"/>
            <a:t>space</a:t>
          </a:r>
          <a:r>
            <a:rPr lang="ru-RU" sz="2800" kern="1200" dirty="0"/>
            <a:t>, </a:t>
          </a:r>
          <a:r>
            <a:rPr lang="ru-RU" sz="2800" kern="1200" dirty="0" err="1"/>
            <a:t>calculated</a:t>
          </a:r>
          <a:r>
            <a:rPr lang="ru-RU" sz="2800" kern="1200" dirty="0"/>
            <a:t> </a:t>
          </a:r>
          <a:r>
            <a:rPr lang="ru-RU" sz="2800" kern="1200" dirty="0" err="1"/>
            <a:t>in</a:t>
          </a:r>
          <a:r>
            <a:rPr lang="ru-RU" sz="2800" kern="1200" dirty="0"/>
            <a:t> </a:t>
          </a:r>
          <a:r>
            <a:rPr lang="ru-RU" sz="2800" kern="1200" dirty="0" err="1"/>
            <a:t>accordance</a:t>
          </a:r>
          <a:r>
            <a:rPr lang="ru-RU" sz="2800" kern="1200" dirty="0"/>
            <a:t> </a:t>
          </a:r>
          <a:r>
            <a:rPr lang="ru-RU" sz="2800" kern="1200" dirty="0" err="1"/>
            <a:t>with</a:t>
          </a:r>
          <a:r>
            <a:rPr lang="ru-RU" sz="2800" kern="1200" dirty="0"/>
            <a:t> BH </a:t>
          </a:r>
          <a:r>
            <a:rPr lang="ru-RU" sz="2800" kern="1200" dirty="0" err="1"/>
            <a:t>magnetosphere</a:t>
          </a:r>
          <a:r>
            <a:rPr lang="ru-RU" sz="2800" kern="1200" dirty="0"/>
            <a:t> </a:t>
          </a:r>
          <a:r>
            <a:rPr lang="ru-RU" sz="2800" kern="1200" dirty="0" err="1"/>
            <a:t>toy</a:t>
          </a:r>
          <a:r>
            <a:rPr lang="ru-RU" sz="2800" kern="1200" dirty="0"/>
            <a:t> </a:t>
          </a:r>
          <a:r>
            <a:rPr lang="ru-RU" sz="2800" kern="1200" dirty="0" err="1"/>
            <a:t>model</a:t>
          </a:r>
          <a:r>
            <a:rPr lang="ru-RU" sz="2800" kern="1200" dirty="0"/>
            <a:t>, </a:t>
          </a:r>
          <a:r>
            <a:rPr lang="ru-RU" sz="2800" kern="1200" dirty="0" err="1"/>
            <a:t>which</a:t>
          </a:r>
          <a:r>
            <a:rPr lang="ru-RU" sz="2800" kern="1200" dirty="0"/>
            <a:t> </a:t>
          </a:r>
          <a:r>
            <a:rPr lang="ru-RU" sz="2800" kern="1200" dirty="0" err="1"/>
            <a:t>gets</a:t>
          </a:r>
          <a:r>
            <a:rPr lang="ru-RU" sz="2800" kern="1200" dirty="0"/>
            <a:t> </a:t>
          </a:r>
          <a:r>
            <a:rPr lang="ru-RU" sz="2800" kern="1200" dirty="0" err="1"/>
            <a:t>to</a:t>
          </a:r>
          <a:r>
            <a:rPr lang="ru-RU" sz="2800" kern="1200" dirty="0"/>
            <a:t> </a:t>
          </a:r>
          <a:r>
            <a:rPr lang="ru-RU" sz="2800" kern="1200" dirty="0" err="1"/>
            <a:t>estimate</a:t>
          </a:r>
          <a:r>
            <a:rPr lang="ru-RU" sz="2800" kern="1200" dirty="0"/>
            <a:t> </a:t>
          </a:r>
          <a:r>
            <a:rPr lang="ru-RU" sz="2800" kern="1200" dirty="0" err="1"/>
            <a:t>proton</a:t>
          </a:r>
          <a:r>
            <a:rPr lang="ru-RU" sz="2800" kern="1200" dirty="0"/>
            <a:t> </a:t>
          </a:r>
          <a:r>
            <a:rPr lang="ru-RU" sz="2800" kern="1200" dirty="0" err="1"/>
            <a:t>energies</a:t>
          </a:r>
          <a:r>
            <a:rPr lang="ru-RU" sz="2800" kern="1200" dirty="0"/>
            <a:t> </a:t>
          </a:r>
          <a:r>
            <a:rPr lang="ru-RU" sz="2800" kern="1200" dirty="0" err="1"/>
            <a:t>and</a:t>
          </a:r>
          <a:r>
            <a:rPr lang="ru-RU" sz="2800" kern="1200" dirty="0"/>
            <a:t> </a:t>
          </a:r>
          <a:r>
            <a:rPr lang="ru-RU" sz="2800" kern="1200" dirty="0" err="1"/>
            <a:t>finally</a:t>
          </a:r>
          <a:r>
            <a:rPr lang="ru-RU" sz="2800" kern="1200" dirty="0"/>
            <a:t> </a:t>
          </a:r>
          <a:r>
            <a:rPr lang="ru-RU" sz="2800" kern="1200" dirty="0" err="1"/>
            <a:t>provide</a:t>
          </a:r>
          <a:r>
            <a:rPr lang="ru-RU" sz="2800" kern="1200" dirty="0"/>
            <a:t> a </a:t>
          </a:r>
          <a:r>
            <a:rPr lang="ru-RU" sz="2800" kern="1200" dirty="0" err="1"/>
            <a:t>prediction</a:t>
          </a:r>
          <a:r>
            <a:rPr lang="ru-RU" sz="2800" kern="1200" dirty="0"/>
            <a:t> </a:t>
          </a:r>
          <a:r>
            <a:rPr lang="ru-RU" sz="2800" kern="1200" dirty="0" err="1"/>
            <a:t>of</a:t>
          </a:r>
          <a:r>
            <a:rPr lang="ru-RU" sz="2800" kern="1200" dirty="0"/>
            <a:t> </a:t>
          </a:r>
          <a:r>
            <a:rPr lang="ru-RU" sz="2800" kern="1200" dirty="0" err="1"/>
            <a:t>neutrino</a:t>
          </a:r>
          <a:r>
            <a:rPr lang="ru-RU" sz="2800" kern="1200" dirty="0"/>
            <a:t> </a:t>
          </a:r>
          <a:r>
            <a:rPr lang="ru-RU" sz="2800" kern="1200" dirty="0" err="1"/>
            <a:t>spectra</a:t>
          </a:r>
          <a:endParaRPr lang="ru-RU" sz="2800" kern="1200" dirty="0"/>
        </a:p>
      </dsp:txBody>
      <dsp:txXfrm>
        <a:off x="4756876" y="3865370"/>
        <a:ext cx="4815638" cy="2634243"/>
      </dsp:txXfrm>
    </dsp:sp>
    <dsp:sp modelId="{92EB7F1D-C38A-4C6E-AD5A-E111B3A52CC8}">
      <dsp:nvSpPr>
        <dsp:cNvPr id="0" name=""/>
        <dsp:cNvSpPr/>
      </dsp:nvSpPr>
      <dsp:spPr>
        <a:xfrm>
          <a:off x="4656058" y="3489417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81117D-A5AD-4D30-94DF-08FDD49BCABA}">
      <dsp:nvSpPr>
        <dsp:cNvPr id="0" name=""/>
        <dsp:cNvSpPr/>
      </dsp:nvSpPr>
      <dsp:spPr>
        <a:xfrm rot="5400000">
          <a:off x="8678644" y="3489550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2DFE0-114B-421B-9EEA-5F0CA4BF48B4}">
      <dsp:nvSpPr>
        <dsp:cNvPr id="0" name=""/>
        <dsp:cNvSpPr/>
      </dsp:nvSpPr>
      <dsp:spPr>
        <a:xfrm rot="16200000">
          <a:off x="4655926" y="5851728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72113-1541-4E56-9DD6-B8F181D994C3}">
      <dsp:nvSpPr>
        <dsp:cNvPr id="0" name=""/>
        <dsp:cNvSpPr/>
      </dsp:nvSpPr>
      <dsp:spPr>
        <a:xfrm rot="10800000">
          <a:off x="8678777" y="5851596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A588E-F95C-41EA-93AF-8095E84AA2A2}">
      <dsp:nvSpPr>
        <dsp:cNvPr id="0" name=""/>
        <dsp:cNvSpPr/>
      </dsp:nvSpPr>
      <dsp:spPr>
        <a:xfrm>
          <a:off x="4862059" y="8"/>
          <a:ext cx="5988658" cy="3322614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9954D-B80E-46AD-AB6E-AC9506BDE25C}">
      <dsp:nvSpPr>
        <dsp:cNvPr id="0" name=""/>
        <dsp:cNvSpPr/>
      </dsp:nvSpPr>
      <dsp:spPr>
        <a:xfrm>
          <a:off x="14843249" y="3327844"/>
          <a:ext cx="4795764" cy="2634243"/>
        </a:xfrm>
        <a:prstGeom prst="rect">
          <a:avLst/>
        </a:prstGeom>
        <a:solidFill>
          <a:schemeClr val="bg2">
            <a:alpha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/>
            <a:t>Comparison</a:t>
          </a:r>
          <a:r>
            <a:rPr lang="ru-RU" sz="2800" kern="1200" dirty="0"/>
            <a:t> </a:t>
          </a:r>
          <a:r>
            <a:rPr lang="ru-RU" sz="2800" kern="1200" dirty="0" err="1"/>
            <a:t>of</a:t>
          </a:r>
          <a:r>
            <a:rPr lang="ru-RU" sz="2800" kern="1200" dirty="0"/>
            <a:t> </a:t>
          </a:r>
          <a:r>
            <a:rPr lang="ru-RU" sz="2800" kern="1200" dirty="0" err="1"/>
            <a:t>the</a:t>
          </a:r>
          <a:r>
            <a:rPr lang="ru-RU" sz="2800" kern="1200" dirty="0"/>
            <a:t> </a:t>
          </a:r>
          <a:r>
            <a:rPr lang="en-US" sz="2800" kern="1200" dirty="0"/>
            <a:t>muon neutrino</a:t>
          </a:r>
          <a:r>
            <a:rPr lang="ru-RU" sz="2800" kern="1200" dirty="0"/>
            <a:t> </a:t>
          </a:r>
          <a:r>
            <a:rPr lang="ru-RU" sz="2800" kern="1200" dirty="0" err="1"/>
            <a:t>spectrum</a:t>
          </a:r>
          <a:r>
            <a:rPr lang="ru-RU" sz="2800" kern="1200" dirty="0"/>
            <a:t> </a:t>
          </a:r>
          <a:r>
            <a:rPr lang="ru-RU" sz="2800" kern="1200" dirty="0" err="1"/>
            <a:t>determined</a:t>
          </a:r>
          <a:r>
            <a:rPr lang="ru-RU" sz="2800" kern="1200" dirty="0"/>
            <a:t> </a:t>
          </a:r>
          <a:r>
            <a:rPr lang="ru-RU" sz="2800" kern="1200" dirty="0" err="1"/>
            <a:t>by</a:t>
          </a:r>
          <a:r>
            <a:rPr lang="ru-RU" sz="2800" kern="1200" dirty="0"/>
            <a:t> </a:t>
          </a:r>
          <a:r>
            <a:rPr lang="ru-RU" sz="2800" kern="1200" dirty="0" err="1"/>
            <a:t>IceCube</a:t>
          </a:r>
          <a:r>
            <a:rPr lang="ru-RU" sz="2800" kern="1200" dirty="0"/>
            <a:t> </a:t>
          </a:r>
          <a:r>
            <a:rPr lang="ru-RU" sz="2800" kern="1200" dirty="0" err="1"/>
            <a:t>and</a:t>
          </a:r>
          <a:r>
            <a:rPr lang="ru-RU" sz="2800" kern="1200" dirty="0"/>
            <a:t> </a:t>
          </a:r>
          <a:r>
            <a:rPr lang="ru-RU" sz="2800" kern="1200" dirty="0" err="1"/>
            <a:t>predictions</a:t>
          </a:r>
          <a:r>
            <a:rPr lang="ru-RU" sz="2800" kern="1200" dirty="0"/>
            <a:t> </a:t>
          </a:r>
          <a:r>
            <a:rPr lang="ru-RU" sz="2800" kern="1200" dirty="0" err="1"/>
            <a:t>of</a:t>
          </a:r>
          <a:r>
            <a:rPr lang="ru-RU" sz="2800" kern="1200" dirty="0"/>
            <a:t> </a:t>
          </a:r>
          <a:r>
            <a:rPr lang="ru-RU" sz="2800" kern="1200" dirty="0" err="1"/>
            <a:t>the</a:t>
          </a:r>
          <a:r>
            <a:rPr lang="ru-RU" sz="2800" kern="1200" dirty="0"/>
            <a:t> </a:t>
          </a:r>
          <a:r>
            <a:rPr lang="ru-RU" sz="2800" kern="1200" dirty="0" err="1"/>
            <a:t>toy</a:t>
          </a:r>
          <a:r>
            <a:rPr lang="ru-RU" sz="2800" kern="1200" dirty="0"/>
            <a:t> </a:t>
          </a:r>
          <a:r>
            <a:rPr lang="ru-RU" sz="2800" kern="1200" dirty="0" err="1"/>
            <a:t>model</a:t>
          </a:r>
          <a:r>
            <a:rPr lang="ru-RU" sz="2800" kern="1200" dirty="0"/>
            <a:t> </a:t>
          </a:r>
          <a:r>
            <a:rPr lang="ru-RU" sz="2800" kern="1200" dirty="0" err="1"/>
            <a:t>discussed</a:t>
          </a:r>
          <a:r>
            <a:rPr lang="ru-RU" sz="2800" kern="1200" dirty="0"/>
            <a:t> </a:t>
          </a:r>
          <a:r>
            <a:rPr lang="ru-RU" sz="2800" kern="1200" dirty="0" err="1"/>
            <a:t>in</a:t>
          </a:r>
          <a:r>
            <a:rPr lang="ru-RU" sz="2800" kern="1200" dirty="0"/>
            <a:t> </a:t>
          </a:r>
          <a:r>
            <a:rPr lang="ru-RU" sz="2800" kern="1200" dirty="0" err="1"/>
            <a:t>the</a:t>
          </a:r>
          <a:r>
            <a:rPr lang="ru-RU" sz="2800" kern="1200" dirty="0"/>
            <a:t> </a:t>
          </a:r>
          <a:r>
            <a:rPr lang="ru-RU" sz="2800" kern="1200" dirty="0" err="1"/>
            <a:t>text</a:t>
          </a:r>
          <a:endParaRPr lang="ru-RU" sz="2800" kern="1200" dirty="0"/>
        </a:p>
      </dsp:txBody>
      <dsp:txXfrm>
        <a:off x="14843249" y="3327844"/>
        <a:ext cx="4795764" cy="2634243"/>
      </dsp:txXfrm>
    </dsp:sp>
    <dsp:sp modelId="{B7446E63-855E-4A99-A516-A168A1AE2D26}">
      <dsp:nvSpPr>
        <dsp:cNvPr id="0" name=""/>
        <dsp:cNvSpPr/>
      </dsp:nvSpPr>
      <dsp:spPr>
        <a:xfrm>
          <a:off x="14732495" y="2951891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6EB37-859F-44F4-B18F-9C3BB7F53AF6}">
      <dsp:nvSpPr>
        <dsp:cNvPr id="0" name=""/>
        <dsp:cNvSpPr/>
      </dsp:nvSpPr>
      <dsp:spPr>
        <a:xfrm rot="5400000">
          <a:off x="18755081" y="2952024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3BC305-4DD8-4756-A23F-05554B55FEE3}">
      <dsp:nvSpPr>
        <dsp:cNvPr id="0" name=""/>
        <dsp:cNvSpPr/>
      </dsp:nvSpPr>
      <dsp:spPr>
        <a:xfrm rot="16200000">
          <a:off x="14732363" y="5314203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F06DC-2E73-4D6D-ABE2-CF22157F00F5}">
      <dsp:nvSpPr>
        <dsp:cNvPr id="0" name=""/>
        <dsp:cNvSpPr/>
      </dsp:nvSpPr>
      <dsp:spPr>
        <a:xfrm rot="10800000">
          <a:off x="18755213" y="5314070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E6322-28D1-4310-9DB8-A56E32AE787A}">
      <dsp:nvSpPr>
        <dsp:cNvPr id="0" name=""/>
        <dsp:cNvSpPr/>
      </dsp:nvSpPr>
      <dsp:spPr>
        <a:xfrm>
          <a:off x="0" y="3535376"/>
          <a:ext cx="5988658" cy="3322614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EB9DB-F919-46BD-8793-EAF5AAB640E1}">
      <dsp:nvSpPr>
        <dsp:cNvPr id="0" name=""/>
        <dsp:cNvSpPr/>
      </dsp:nvSpPr>
      <dsp:spPr>
        <a:xfrm>
          <a:off x="4756876" y="10446932"/>
          <a:ext cx="4815638" cy="2634243"/>
        </a:xfrm>
        <a:prstGeom prst="rect">
          <a:avLst/>
        </a:prstGeom>
        <a:solidFill>
          <a:schemeClr val="bg2">
            <a:alpha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/>
            <a:t>Comparison</a:t>
          </a:r>
          <a:r>
            <a:rPr lang="ru-RU" sz="2800" kern="1200" dirty="0"/>
            <a:t> </a:t>
          </a:r>
          <a:r>
            <a:rPr lang="ru-RU" sz="2800" kern="1200" dirty="0" err="1"/>
            <a:t>of</a:t>
          </a:r>
          <a:r>
            <a:rPr lang="ru-RU" sz="2800" kern="1200" dirty="0"/>
            <a:t> </a:t>
          </a:r>
          <a:r>
            <a:rPr lang="ru-RU" sz="2800" kern="1200" dirty="0" err="1"/>
            <a:t>the</a:t>
          </a:r>
          <a:r>
            <a:rPr lang="ru-RU" sz="2800" kern="1200" dirty="0"/>
            <a:t> </a:t>
          </a:r>
          <a:r>
            <a:rPr lang="ru-RU" sz="2800" kern="1200" dirty="0" err="1"/>
            <a:t>e+tau</a:t>
          </a:r>
          <a:r>
            <a:rPr lang="en-US" sz="2800" kern="1200" dirty="0"/>
            <a:t> neutrino</a:t>
          </a:r>
          <a:r>
            <a:rPr lang="ru-RU" sz="2800" kern="1200" dirty="0"/>
            <a:t> </a:t>
          </a:r>
          <a:r>
            <a:rPr lang="ru-RU" sz="2800" kern="1200" dirty="0" err="1"/>
            <a:t>spectrum</a:t>
          </a:r>
          <a:r>
            <a:rPr lang="ru-RU" sz="2800" kern="1200" dirty="0"/>
            <a:t> </a:t>
          </a:r>
          <a:r>
            <a:rPr lang="ru-RU" sz="2800" kern="1200" dirty="0" err="1"/>
            <a:t>determined</a:t>
          </a:r>
          <a:r>
            <a:rPr lang="ru-RU" sz="2800" kern="1200" dirty="0"/>
            <a:t> </a:t>
          </a:r>
          <a:r>
            <a:rPr lang="ru-RU" sz="2800" kern="1200" dirty="0" err="1"/>
            <a:t>by</a:t>
          </a:r>
          <a:r>
            <a:rPr lang="ru-RU" sz="2800" kern="1200" dirty="0"/>
            <a:t> </a:t>
          </a:r>
          <a:r>
            <a:rPr lang="ru-RU" sz="2800" kern="1200" dirty="0" err="1"/>
            <a:t>IceCube</a:t>
          </a:r>
          <a:r>
            <a:rPr lang="ru-RU" sz="2800" kern="1200" dirty="0"/>
            <a:t> </a:t>
          </a:r>
          <a:r>
            <a:rPr lang="ru-RU" sz="2800" kern="1200" dirty="0" err="1"/>
            <a:t>and</a:t>
          </a:r>
          <a:r>
            <a:rPr lang="ru-RU" sz="2800" kern="1200" dirty="0"/>
            <a:t> </a:t>
          </a:r>
          <a:r>
            <a:rPr lang="ru-RU" sz="2800" kern="1200" dirty="0" err="1"/>
            <a:t>predictions</a:t>
          </a:r>
          <a:r>
            <a:rPr lang="ru-RU" sz="2800" kern="1200" dirty="0"/>
            <a:t> </a:t>
          </a:r>
          <a:r>
            <a:rPr lang="ru-RU" sz="2800" kern="1200" dirty="0" err="1"/>
            <a:t>of</a:t>
          </a:r>
          <a:r>
            <a:rPr lang="ru-RU" sz="2800" kern="1200" dirty="0"/>
            <a:t> </a:t>
          </a:r>
          <a:r>
            <a:rPr lang="ru-RU" sz="2800" kern="1200" dirty="0" err="1"/>
            <a:t>the</a:t>
          </a:r>
          <a:r>
            <a:rPr lang="ru-RU" sz="2800" kern="1200" dirty="0"/>
            <a:t> </a:t>
          </a:r>
          <a:r>
            <a:rPr lang="ru-RU" sz="2800" kern="1200" dirty="0" err="1"/>
            <a:t>toy</a:t>
          </a:r>
          <a:r>
            <a:rPr lang="ru-RU" sz="2800" kern="1200" dirty="0"/>
            <a:t> </a:t>
          </a:r>
          <a:r>
            <a:rPr lang="ru-RU" sz="2800" kern="1200" dirty="0" err="1"/>
            <a:t>model</a:t>
          </a:r>
          <a:r>
            <a:rPr lang="ru-RU" sz="2800" kern="1200" dirty="0"/>
            <a:t> </a:t>
          </a:r>
          <a:r>
            <a:rPr lang="ru-RU" sz="2800" kern="1200" dirty="0" err="1"/>
            <a:t>discussed</a:t>
          </a:r>
          <a:endParaRPr lang="ru-RU" sz="2800" kern="1200" dirty="0"/>
        </a:p>
      </dsp:txBody>
      <dsp:txXfrm>
        <a:off x="4756876" y="10446932"/>
        <a:ext cx="4815638" cy="2634243"/>
      </dsp:txXfrm>
    </dsp:sp>
    <dsp:sp modelId="{55A36679-63B2-4A66-9C4D-EE35C998896E}">
      <dsp:nvSpPr>
        <dsp:cNvPr id="0" name=""/>
        <dsp:cNvSpPr/>
      </dsp:nvSpPr>
      <dsp:spPr>
        <a:xfrm>
          <a:off x="4656058" y="10070979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85FF5-A212-4237-89E6-684CDCF50D37}">
      <dsp:nvSpPr>
        <dsp:cNvPr id="0" name=""/>
        <dsp:cNvSpPr/>
      </dsp:nvSpPr>
      <dsp:spPr>
        <a:xfrm rot="5400000">
          <a:off x="8678644" y="10071111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0D91A-C27F-4AC1-89AB-636106AD4D96}">
      <dsp:nvSpPr>
        <dsp:cNvPr id="0" name=""/>
        <dsp:cNvSpPr/>
      </dsp:nvSpPr>
      <dsp:spPr>
        <a:xfrm rot="16200000">
          <a:off x="4655926" y="12433290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90FBC-9146-49F2-812D-AEA48921E9A1}">
      <dsp:nvSpPr>
        <dsp:cNvPr id="0" name=""/>
        <dsp:cNvSpPr/>
      </dsp:nvSpPr>
      <dsp:spPr>
        <a:xfrm rot="10800000">
          <a:off x="8678777" y="12433158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0A953-5DF4-4821-A9C9-2B561CDB7FA8}">
      <dsp:nvSpPr>
        <dsp:cNvPr id="0" name=""/>
        <dsp:cNvSpPr/>
      </dsp:nvSpPr>
      <dsp:spPr>
        <a:xfrm>
          <a:off x="5087885" y="3256953"/>
          <a:ext cx="5988658" cy="3322614"/>
        </a:xfrm>
        <a:prstGeom prst="rect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670118-7298-4F3E-9C95-EA41ED842FFD}">
      <dsp:nvSpPr>
        <dsp:cNvPr id="0" name=""/>
        <dsp:cNvSpPr/>
      </dsp:nvSpPr>
      <dsp:spPr>
        <a:xfrm>
          <a:off x="14781539" y="10446932"/>
          <a:ext cx="4919185" cy="2634243"/>
        </a:xfrm>
        <a:prstGeom prst="rect">
          <a:avLst/>
        </a:prstGeom>
        <a:solidFill>
          <a:schemeClr val="bg2">
            <a:alpha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Energy-dependent neutrino flavor ratio predicted by the toy model</a:t>
          </a:r>
          <a:br>
            <a:rPr lang="en-US" sz="2800" kern="1200" dirty="0"/>
          </a:br>
          <a:r>
            <a:rPr lang="en-US" sz="2800" b="0" i="0" kern="1200" dirty="0"/>
            <a:t>discussed in the text (solid curve). The dashed green line represents flavor</a:t>
          </a:r>
          <a:br>
            <a:rPr lang="en-US" sz="2800" kern="1200" dirty="0"/>
          </a:br>
          <a:r>
            <a:rPr lang="en-US" sz="2800" b="0" i="0" kern="1200" dirty="0"/>
            <a:t>equipartition, while the dashed red line corresponds to 2/3, predicted in the</a:t>
          </a:r>
          <a:br>
            <a:rPr lang="en-US" sz="2800" kern="1200" dirty="0"/>
          </a:br>
          <a:r>
            <a:rPr lang="en-US" sz="2800" b="0" i="0" kern="1200" dirty="0"/>
            <a:t>muon damping case</a:t>
          </a:r>
          <a:endParaRPr lang="ru-RU" sz="2800" kern="1200" dirty="0"/>
        </a:p>
      </dsp:txBody>
      <dsp:txXfrm>
        <a:off x="14781539" y="10446932"/>
        <a:ext cx="4919185" cy="2634243"/>
      </dsp:txXfrm>
    </dsp:sp>
    <dsp:sp modelId="{7061F553-56C1-45E0-B2B2-A4BBE616FFDE}">
      <dsp:nvSpPr>
        <dsp:cNvPr id="0" name=""/>
        <dsp:cNvSpPr/>
      </dsp:nvSpPr>
      <dsp:spPr>
        <a:xfrm>
          <a:off x="14732495" y="9742601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FDF62-D3D6-4A12-A5D2-676E84655480}">
      <dsp:nvSpPr>
        <dsp:cNvPr id="0" name=""/>
        <dsp:cNvSpPr/>
      </dsp:nvSpPr>
      <dsp:spPr>
        <a:xfrm rot="5400000">
          <a:off x="18755081" y="9742733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D196C-4A81-4CAC-929D-87103497173B}">
      <dsp:nvSpPr>
        <dsp:cNvPr id="0" name=""/>
        <dsp:cNvSpPr/>
      </dsp:nvSpPr>
      <dsp:spPr>
        <a:xfrm rot="16200000">
          <a:off x="14732363" y="12726067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8A2B2-12EB-4DFA-B124-F3D2C032B92E}">
      <dsp:nvSpPr>
        <dsp:cNvPr id="0" name=""/>
        <dsp:cNvSpPr/>
      </dsp:nvSpPr>
      <dsp:spPr>
        <a:xfrm rot="10800000">
          <a:off x="18755213" y="12725935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29A3F-9CEC-46FF-9982-1A6B8189B984}">
      <dsp:nvSpPr>
        <dsp:cNvPr id="0" name=""/>
        <dsp:cNvSpPr/>
      </dsp:nvSpPr>
      <dsp:spPr>
        <a:xfrm>
          <a:off x="407215" y="123"/>
          <a:ext cx="5988658" cy="5472717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598" b="92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94389-BF8A-4A0F-88A6-725E493C5030}">
      <dsp:nvSpPr>
        <dsp:cNvPr id="0" name=""/>
        <dsp:cNvSpPr/>
      </dsp:nvSpPr>
      <dsp:spPr>
        <a:xfrm>
          <a:off x="4756876" y="3865370"/>
          <a:ext cx="4815638" cy="2634243"/>
        </a:xfrm>
        <a:prstGeom prst="rect">
          <a:avLst/>
        </a:prstGeom>
        <a:solidFill>
          <a:schemeClr val="bg2">
            <a:alpha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BH </a:t>
          </a:r>
          <a:r>
            <a:rPr lang="ru-RU" sz="2800" kern="1200" dirty="0" err="1"/>
            <a:t>mass</a:t>
          </a:r>
          <a:r>
            <a:rPr lang="ru-RU" sz="2800" kern="1200" dirty="0"/>
            <a:t> - </a:t>
          </a:r>
          <a:r>
            <a:rPr lang="ru-RU" sz="2800" kern="1200" dirty="0" err="1"/>
            <a:t>Eddington</a:t>
          </a:r>
          <a:r>
            <a:rPr lang="ru-RU" sz="2800" kern="1200" dirty="0"/>
            <a:t> </a:t>
          </a:r>
          <a:r>
            <a:rPr lang="ru-RU" sz="2800" kern="1200" dirty="0" err="1"/>
            <a:t>ratio</a:t>
          </a:r>
          <a:r>
            <a:rPr lang="ru-RU" sz="2800" kern="1200" dirty="0"/>
            <a:t> </a:t>
          </a:r>
          <a:r>
            <a:rPr lang="ru-RU" sz="2800" kern="1200" dirty="0" err="1"/>
            <a:t>parameter</a:t>
          </a:r>
          <a:r>
            <a:rPr lang="ru-RU" sz="2800" kern="1200" dirty="0"/>
            <a:t> </a:t>
          </a:r>
          <a:r>
            <a:rPr lang="ru-RU" sz="2800" kern="1200" dirty="0" err="1"/>
            <a:t>space</a:t>
          </a:r>
          <a:r>
            <a:rPr lang="ru-RU" sz="2800" kern="1200" dirty="0"/>
            <a:t>, </a:t>
          </a:r>
          <a:r>
            <a:rPr lang="ru-RU" sz="2800" kern="1200" dirty="0" err="1"/>
            <a:t>calculated</a:t>
          </a:r>
          <a:r>
            <a:rPr lang="ru-RU" sz="2800" kern="1200" dirty="0"/>
            <a:t> </a:t>
          </a:r>
          <a:r>
            <a:rPr lang="ru-RU" sz="2800" kern="1200" dirty="0" err="1"/>
            <a:t>in</a:t>
          </a:r>
          <a:r>
            <a:rPr lang="ru-RU" sz="2800" kern="1200" dirty="0"/>
            <a:t> </a:t>
          </a:r>
          <a:r>
            <a:rPr lang="ru-RU" sz="2800" kern="1200" dirty="0" err="1"/>
            <a:t>accordance</a:t>
          </a:r>
          <a:r>
            <a:rPr lang="ru-RU" sz="2800" kern="1200" dirty="0"/>
            <a:t> </a:t>
          </a:r>
          <a:r>
            <a:rPr lang="ru-RU" sz="2800" kern="1200" dirty="0" err="1"/>
            <a:t>with</a:t>
          </a:r>
          <a:r>
            <a:rPr lang="ru-RU" sz="2800" kern="1200" dirty="0"/>
            <a:t> BH </a:t>
          </a:r>
          <a:r>
            <a:rPr lang="ru-RU" sz="2800" kern="1200" dirty="0" err="1"/>
            <a:t>magnetosphere</a:t>
          </a:r>
          <a:r>
            <a:rPr lang="ru-RU" sz="2800" kern="1200" dirty="0"/>
            <a:t> </a:t>
          </a:r>
          <a:r>
            <a:rPr lang="ru-RU" sz="2800" kern="1200" dirty="0" err="1"/>
            <a:t>toy</a:t>
          </a:r>
          <a:r>
            <a:rPr lang="ru-RU" sz="2800" kern="1200" dirty="0"/>
            <a:t> </a:t>
          </a:r>
          <a:r>
            <a:rPr lang="ru-RU" sz="2800" kern="1200" dirty="0" err="1"/>
            <a:t>model</a:t>
          </a:r>
          <a:r>
            <a:rPr lang="ru-RU" sz="2800" kern="1200" dirty="0"/>
            <a:t>, </a:t>
          </a:r>
          <a:r>
            <a:rPr lang="ru-RU" sz="2800" kern="1200" dirty="0" err="1"/>
            <a:t>which</a:t>
          </a:r>
          <a:r>
            <a:rPr lang="ru-RU" sz="2800" kern="1200" dirty="0"/>
            <a:t> </a:t>
          </a:r>
          <a:r>
            <a:rPr lang="ru-RU" sz="2800" kern="1200" dirty="0" err="1"/>
            <a:t>gets</a:t>
          </a:r>
          <a:r>
            <a:rPr lang="ru-RU" sz="2800" kern="1200" dirty="0"/>
            <a:t> </a:t>
          </a:r>
          <a:r>
            <a:rPr lang="ru-RU" sz="2800" kern="1200" dirty="0" err="1"/>
            <a:t>to</a:t>
          </a:r>
          <a:r>
            <a:rPr lang="ru-RU" sz="2800" kern="1200" dirty="0"/>
            <a:t> </a:t>
          </a:r>
          <a:r>
            <a:rPr lang="ru-RU" sz="2800" kern="1200" dirty="0" err="1"/>
            <a:t>estimate</a:t>
          </a:r>
          <a:r>
            <a:rPr lang="ru-RU" sz="2800" kern="1200" dirty="0"/>
            <a:t> </a:t>
          </a:r>
          <a:r>
            <a:rPr lang="ru-RU" sz="2800" kern="1200" dirty="0" err="1"/>
            <a:t>proton</a:t>
          </a:r>
          <a:r>
            <a:rPr lang="ru-RU" sz="2800" kern="1200" dirty="0"/>
            <a:t> </a:t>
          </a:r>
          <a:r>
            <a:rPr lang="ru-RU" sz="2800" kern="1200" dirty="0" err="1"/>
            <a:t>energies</a:t>
          </a:r>
          <a:r>
            <a:rPr lang="ru-RU" sz="2800" kern="1200" dirty="0"/>
            <a:t> </a:t>
          </a:r>
          <a:r>
            <a:rPr lang="ru-RU" sz="2800" kern="1200" dirty="0" err="1"/>
            <a:t>and</a:t>
          </a:r>
          <a:r>
            <a:rPr lang="ru-RU" sz="2800" kern="1200" dirty="0"/>
            <a:t> </a:t>
          </a:r>
          <a:r>
            <a:rPr lang="ru-RU" sz="2800" kern="1200" dirty="0" err="1"/>
            <a:t>finally</a:t>
          </a:r>
          <a:r>
            <a:rPr lang="ru-RU" sz="2800" kern="1200" dirty="0"/>
            <a:t> </a:t>
          </a:r>
          <a:r>
            <a:rPr lang="ru-RU" sz="2800" kern="1200" dirty="0" err="1"/>
            <a:t>provide</a:t>
          </a:r>
          <a:r>
            <a:rPr lang="ru-RU" sz="2800" kern="1200" dirty="0"/>
            <a:t> a </a:t>
          </a:r>
          <a:r>
            <a:rPr lang="ru-RU" sz="2800" kern="1200" dirty="0" err="1"/>
            <a:t>prediction</a:t>
          </a:r>
          <a:r>
            <a:rPr lang="ru-RU" sz="2800" kern="1200" dirty="0"/>
            <a:t> </a:t>
          </a:r>
          <a:r>
            <a:rPr lang="ru-RU" sz="2800" kern="1200" dirty="0" err="1"/>
            <a:t>of</a:t>
          </a:r>
          <a:r>
            <a:rPr lang="ru-RU" sz="2800" kern="1200" dirty="0"/>
            <a:t> </a:t>
          </a:r>
          <a:r>
            <a:rPr lang="ru-RU" sz="2800" kern="1200" dirty="0" err="1"/>
            <a:t>neutrino</a:t>
          </a:r>
          <a:r>
            <a:rPr lang="ru-RU" sz="2800" kern="1200" dirty="0"/>
            <a:t> </a:t>
          </a:r>
          <a:r>
            <a:rPr lang="ru-RU" sz="2800" kern="1200" dirty="0" err="1"/>
            <a:t>spectra</a:t>
          </a:r>
          <a:endParaRPr lang="ru-RU" sz="2800" kern="1200" dirty="0"/>
        </a:p>
      </dsp:txBody>
      <dsp:txXfrm>
        <a:off x="4756876" y="3865370"/>
        <a:ext cx="4815638" cy="2634243"/>
      </dsp:txXfrm>
    </dsp:sp>
    <dsp:sp modelId="{92EB7F1D-C38A-4C6E-AD5A-E111B3A52CC8}">
      <dsp:nvSpPr>
        <dsp:cNvPr id="0" name=""/>
        <dsp:cNvSpPr/>
      </dsp:nvSpPr>
      <dsp:spPr>
        <a:xfrm>
          <a:off x="4656058" y="3489417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81117D-A5AD-4D30-94DF-08FDD49BCABA}">
      <dsp:nvSpPr>
        <dsp:cNvPr id="0" name=""/>
        <dsp:cNvSpPr/>
      </dsp:nvSpPr>
      <dsp:spPr>
        <a:xfrm rot="5400000">
          <a:off x="8678644" y="3489550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2DFE0-114B-421B-9EEA-5F0CA4BF48B4}">
      <dsp:nvSpPr>
        <dsp:cNvPr id="0" name=""/>
        <dsp:cNvSpPr/>
      </dsp:nvSpPr>
      <dsp:spPr>
        <a:xfrm rot="16200000">
          <a:off x="4655926" y="5851728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72113-1541-4E56-9DD6-B8F181D994C3}">
      <dsp:nvSpPr>
        <dsp:cNvPr id="0" name=""/>
        <dsp:cNvSpPr/>
      </dsp:nvSpPr>
      <dsp:spPr>
        <a:xfrm rot="10800000">
          <a:off x="8678777" y="5851596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A588E-F95C-41EA-93AF-8095E84AA2A2}">
      <dsp:nvSpPr>
        <dsp:cNvPr id="0" name=""/>
        <dsp:cNvSpPr/>
      </dsp:nvSpPr>
      <dsp:spPr>
        <a:xfrm>
          <a:off x="10483652" y="537649"/>
          <a:ext cx="5988658" cy="3322614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9954D-B80E-46AD-AB6E-AC9506BDE25C}">
      <dsp:nvSpPr>
        <dsp:cNvPr id="0" name=""/>
        <dsp:cNvSpPr/>
      </dsp:nvSpPr>
      <dsp:spPr>
        <a:xfrm>
          <a:off x="14843249" y="3327844"/>
          <a:ext cx="4795764" cy="2634243"/>
        </a:xfrm>
        <a:prstGeom prst="rect">
          <a:avLst/>
        </a:prstGeom>
        <a:solidFill>
          <a:schemeClr val="bg2">
            <a:alpha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/>
            <a:t>Comparison</a:t>
          </a:r>
          <a:r>
            <a:rPr lang="ru-RU" sz="2800" kern="1200" dirty="0"/>
            <a:t> </a:t>
          </a:r>
          <a:r>
            <a:rPr lang="ru-RU" sz="2800" kern="1200" dirty="0" err="1"/>
            <a:t>of</a:t>
          </a:r>
          <a:r>
            <a:rPr lang="ru-RU" sz="2800" kern="1200" dirty="0"/>
            <a:t> </a:t>
          </a:r>
          <a:r>
            <a:rPr lang="ru-RU" sz="2800" kern="1200" dirty="0" err="1"/>
            <a:t>the</a:t>
          </a:r>
          <a:r>
            <a:rPr lang="ru-RU" sz="2800" kern="1200" dirty="0"/>
            <a:t> </a:t>
          </a:r>
          <a:r>
            <a:rPr lang="en-US" sz="2800" kern="1200" dirty="0"/>
            <a:t>muon neutrino</a:t>
          </a:r>
          <a:r>
            <a:rPr lang="ru-RU" sz="2800" kern="1200" dirty="0"/>
            <a:t> </a:t>
          </a:r>
          <a:r>
            <a:rPr lang="ru-RU" sz="2800" kern="1200" dirty="0" err="1"/>
            <a:t>spectrum</a:t>
          </a:r>
          <a:r>
            <a:rPr lang="ru-RU" sz="2800" kern="1200" dirty="0"/>
            <a:t> </a:t>
          </a:r>
          <a:r>
            <a:rPr lang="ru-RU" sz="2800" kern="1200" dirty="0" err="1"/>
            <a:t>determined</a:t>
          </a:r>
          <a:r>
            <a:rPr lang="ru-RU" sz="2800" kern="1200" dirty="0"/>
            <a:t> </a:t>
          </a:r>
          <a:r>
            <a:rPr lang="ru-RU" sz="2800" kern="1200" dirty="0" err="1"/>
            <a:t>by</a:t>
          </a:r>
          <a:r>
            <a:rPr lang="ru-RU" sz="2800" kern="1200" dirty="0"/>
            <a:t> </a:t>
          </a:r>
          <a:r>
            <a:rPr lang="ru-RU" sz="2800" kern="1200" dirty="0" err="1"/>
            <a:t>IceCube</a:t>
          </a:r>
          <a:r>
            <a:rPr lang="ru-RU" sz="2800" kern="1200" dirty="0"/>
            <a:t> </a:t>
          </a:r>
          <a:r>
            <a:rPr lang="ru-RU" sz="2800" kern="1200" dirty="0" err="1"/>
            <a:t>and</a:t>
          </a:r>
          <a:r>
            <a:rPr lang="ru-RU" sz="2800" kern="1200" dirty="0"/>
            <a:t> </a:t>
          </a:r>
          <a:r>
            <a:rPr lang="ru-RU" sz="2800" kern="1200" dirty="0" err="1"/>
            <a:t>predictions</a:t>
          </a:r>
          <a:r>
            <a:rPr lang="ru-RU" sz="2800" kern="1200" dirty="0"/>
            <a:t> </a:t>
          </a:r>
          <a:r>
            <a:rPr lang="ru-RU" sz="2800" kern="1200" dirty="0" err="1"/>
            <a:t>of</a:t>
          </a:r>
          <a:r>
            <a:rPr lang="ru-RU" sz="2800" kern="1200" dirty="0"/>
            <a:t> </a:t>
          </a:r>
          <a:r>
            <a:rPr lang="ru-RU" sz="2800" kern="1200" dirty="0" err="1"/>
            <a:t>the</a:t>
          </a:r>
          <a:r>
            <a:rPr lang="ru-RU" sz="2800" kern="1200" dirty="0"/>
            <a:t> </a:t>
          </a:r>
          <a:r>
            <a:rPr lang="ru-RU" sz="2800" kern="1200" dirty="0" err="1"/>
            <a:t>toy</a:t>
          </a:r>
          <a:r>
            <a:rPr lang="ru-RU" sz="2800" kern="1200" dirty="0"/>
            <a:t> </a:t>
          </a:r>
          <a:r>
            <a:rPr lang="ru-RU" sz="2800" kern="1200" dirty="0" err="1"/>
            <a:t>model</a:t>
          </a:r>
          <a:r>
            <a:rPr lang="ru-RU" sz="2800" kern="1200" dirty="0"/>
            <a:t> </a:t>
          </a:r>
          <a:r>
            <a:rPr lang="ru-RU" sz="2800" kern="1200" dirty="0" err="1"/>
            <a:t>discussed</a:t>
          </a:r>
          <a:r>
            <a:rPr lang="ru-RU" sz="2800" kern="1200" dirty="0"/>
            <a:t> </a:t>
          </a:r>
          <a:r>
            <a:rPr lang="ru-RU" sz="2800" kern="1200" dirty="0" err="1"/>
            <a:t>in</a:t>
          </a:r>
          <a:r>
            <a:rPr lang="ru-RU" sz="2800" kern="1200" dirty="0"/>
            <a:t> </a:t>
          </a:r>
          <a:r>
            <a:rPr lang="ru-RU" sz="2800" kern="1200" dirty="0" err="1"/>
            <a:t>the</a:t>
          </a:r>
          <a:r>
            <a:rPr lang="ru-RU" sz="2800" kern="1200" dirty="0"/>
            <a:t> </a:t>
          </a:r>
          <a:r>
            <a:rPr lang="ru-RU" sz="2800" kern="1200" dirty="0" err="1"/>
            <a:t>text</a:t>
          </a:r>
          <a:endParaRPr lang="ru-RU" sz="2800" kern="1200" dirty="0"/>
        </a:p>
      </dsp:txBody>
      <dsp:txXfrm>
        <a:off x="14843249" y="3327844"/>
        <a:ext cx="4795764" cy="2634243"/>
      </dsp:txXfrm>
    </dsp:sp>
    <dsp:sp modelId="{B7446E63-855E-4A99-A516-A168A1AE2D26}">
      <dsp:nvSpPr>
        <dsp:cNvPr id="0" name=""/>
        <dsp:cNvSpPr/>
      </dsp:nvSpPr>
      <dsp:spPr>
        <a:xfrm>
          <a:off x="14732495" y="2951891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6EB37-859F-44F4-B18F-9C3BB7F53AF6}">
      <dsp:nvSpPr>
        <dsp:cNvPr id="0" name=""/>
        <dsp:cNvSpPr/>
      </dsp:nvSpPr>
      <dsp:spPr>
        <a:xfrm rot="5400000">
          <a:off x="18755081" y="2952024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3BC305-4DD8-4756-A23F-05554B55FEE3}">
      <dsp:nvSpPr>
        <dsp:cNvPr id="0" name=""/>
        <dsp:cNvSpPr/>
      </dsp:nvSpPr>
      <dsp:spPr>
        <a:xfrm rot="16200000">
          <a:off x="14732363" y="5314203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F06DC-2E73-4D6D-ABE2-CF22157F00F5}">
      <dsp:nvSpPr>
        <dsp:cNvPr id="0" name=""/>
        <dsp:cNvSpPr/>
      </dsp:nvSpPr>
      <dsp:spPr>
        <a:xfrm rot="10800000">
          <a:off x="18755213" y="5314070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E6322-28D1-4310-9DB8-A56E32AE787A}">
      <dsp:nvSpPr>
        <dsp:cNvPr id="0" name=""/>
        <dsp:cNvSpPr/>
      </dsp:nvSpPr>
      <dsp:spPr>
        <a:xfrm>
          <a:off x="407215" y="7656737"/>
          <a:ext cx="5988658" cy="3322614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EB9DB-F919-46BD-8793-EAF5AAB640E1}">
      <dsp:nvSpPr>
        <dsp:cNvPr id="0" name=""/>
        <dsp:cNvSpPr/>
      </dsp:nvSpPr>
      <dsp:spPr>
        <a:xfrm>
          <a:off x="4756876" y="10446932"/>
          <a:ext cx="4815638" cy="2634243"/>
        </a:xfrm>
        <a:prstGeom prst="rect">
          <a:avLst/>
        </a:prstGeom>
        <a:solidFill>
          <a:schemeClr val="bg2">
            <a:alpha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/>
            <a:t>Comparison</a:t>
          </a:r>
          <a:r>
            <a:rPr lang="ru-RU" sz="2800" kern="1200" dirty="0"/>
            <a:t> </a:t>
          </a:r>
          <a:r>
            <a:rPr lang="ru-RU" sz="2800" kern="1200" dirty="0" err="1"/>
            <a:t>of</a:t>
          </a:r>
          <a:r>
            <a:rPr lang="ru-RU" sz="2800" kern="1200" dirty="0"/>
            <a:t> </a:t>
          </a:r>
          <a:r>
            <a:rPr lang="ru-RU" sz="2800" kern="1200" dirty="0" err="1"/>
            <a:t>the</a:t>
          </a:r>
          <a:r>
            <a:rPr lang="ru-RU" sz="2800" kern="1200" dirty="0"/>
            <a:t> </a:t>
          </a:r>
          <a:r>
            <a:rPr lang="ru-RU" sz="2800" kern="1200" dirty="0" err="1"/>
            <a:t>e+tau</a:t>
          </a:r>
          <a:r>
            <a:rPr lang="en-US" sz="2800" kern="1200" dirty="0"/>
            <a:t> neutrino</a:t>
          </a:r>
          <a:r>
            <a:rPr lang="ru-RU" sz="2800" kern="1200" dirty="0"/>
            <a:t> </a:t>
          </a:r>
          <a:r>
            <a:rPr lang="ru-RU" sz="2800" kern="1200" dirty="0" err="1"/>
            <a:t>spectrum</a:t>
          </a:r>
          <a:r>
            <a:rPr lang="ru-RU" sz="2800" kern="1200" dirty="0"/>
            <a:t> </a:t>
          </a:r>
          <a:r>
            <a:rPr lang="ru-RU" sz="2800" kern="1200" dirty="0" err="1"/>
            <a:t>determined</a:t>
          </a:r>
          <a:r>
            <a:rPr lang="ru-RU" sz="2800" kern="1200" dirty="0"/>
            <a:t> </a:t>
          </a:r>
          <a:r>
            <a:rPr lang="ru-RU" sz="2800" kern="1200" dirty="0" err="1"/>
            <a:t>by</a:t>
          </a:r>
          <a:r>
            <a:rPr lang="ru-RU" sz="2800" kern="1200" dirty="0"/>
            <a:t> </a:t>
          </a:r>
          <a:r>
            <a:rPr lang="ru-RU" sz="2800" kern="1200" dirty="0" err="1"/>
            <a:t>IceCube</a:t>
          </a:r>
          <a:r>
            <a:rPr lang="ru-RU" sz="2800" kern="1200" dirty="0"/>
            <a:t> </a:t>
          </a:r>
          <a:r>
            <a:rPr lang="ru-RU" sz="2800" kern="1200" dirty="0" err="1"/>
            <a:t>and</a:t>
          </a:r>
          <a:r>
            <a:rPr lang="ru-RU" sz="2800" kern="1200" dirty="0"/>
            <a:t> </a:t>
          </a:r>
          <a:r>
            <a:rPr lang="ru-RU" sz="2800" kern="1200" dirty="0" err="1"/>
            <a:t>predictions</a:t>
          </a:r>
          <a:r>
            <a:rPr lang="ru-RU" sz="2800" kern="1200" dirty="0"/>
            <a:t> </a:t>
          </a:r>
          <a:r>
            <a:rPr lang="ru-RU" sz="2800" kern="1200" dirty="0" err="1"/>
            <a:t>of</a:t>
          </a:r>
          <a:r>
            <a:rPr lang="ru-RU" sz="2800" kern="1200" dirty="0"/>
            <a:t> </a:t>
          </a:r>
          <a:r>
            <a:rPr lang="ru-RU" sz="2800" kern="1200" dirty="0" err="1"/>
            <a:t>the</a:t>
          </a:r>
          <a:r>
            <a:rPr lang="ru-RU" sz="2800" kern="1200" dirty="0"/>
            <a:t> </a:t>
          </a:r>
          <a:r>
            <a:rPr lang="ru-RU" sz="2800" kern="1200" dirty="0" err="1"/>
            <a:t>toy</a:t>
          </a:r>
          <a:r>
            <a:rPr lang="ru-RU" sz="2800" kern="1200" dirty="0"/>
            <a:t> </a:t>
          </a:r>
          <a:r>
            <a:rPr lang="ru-RU" sz="2800" kern="1200" dirty="0" err="1"/>
            <a:t>model</a:t>
          </a:r>
          <a:r>
            <a:rPr lang="ru-RU" sz="2800" kern="1200" dirty="0"/>
            <a:t> </a:t>
          </a:r>
          <a:r>
            <a:rPr lang="ru-RU" sz="2800" kern="1200" dirty="0" err="1"/>
            <a:t>discussed</a:t>
          </a:r>
          <a:endParaRPr lang="ru-RU" sz="2800" kern="1200" dirty="0"/>
        </a:p>
      </dsp:txBody>
      <dsp:txXfrm>
        <a:off x="4756876" y="10446932"/>
        <a:ext cx="4815638" cy="2634243"/>
      </dsp:txXfrm>
    </dsp:sp>
    <dsp:sp modelId="{55A36679-63B2-4A66-9C4D-EE35C998896E}">
      <dsp:nvSpPr>
        <dsp:cNvPr id="0" name=""/>
        <dsp:cNvSpPr/>
      </dsp:nvSpPr>
      <dsp:spPr>
        <a:xfrm>
          <a:off x="4656058" y="10070979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85FF5-A212-4237-89E6-684CDCF50D37}">
      <dsp:nvSpPr>
        <dsp:cNvPr id="0" name=""/>
        <dsp:cNvSpPr/>
      </dsp:nvSpPr>
      <dsp:spPr>
        <a:xfrm rot="5400000">
          <a:off x="8678644" y="10071111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0D91A-C27F-4AC1-89AB-636106AD4D96}">
      <dsp:nvSpPr>
        <dsp:cNvPr id="0" name=""/>
        <dsp:cNvSpPr/>
      </dsp:nvSpPr>
      <dsp:spPr>
        <a:xfrm rot="16200000">
          <a:off x="4655926" y="12433290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90FBC-9146-49F2-812D-AEA48921E9A1}">
      <dsp:nvSpPr>
        <dsp:cNvPr id="0" name=""/>
        <dsp:cNvSpPr/>
      </dsp:nvSpPr>
      <dsp:spPr>
        <a:xfrm rot="10800000">
          <a:off x="8678777" y="12433158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0A953-5DF4-4821-A9C9-2B561CDB7FA8}">
      <dsp:nvSpPr>
        <dsp:cNvPr id="0" name=""/>
        <dsp:cNvSpPr/>
      </dsp:nvSpPr>
      <dsp:spPr>
        <a:xfrm>
          <a:off x="10483652" y="7656737"/>
          <a:ext cx="5988658" cy="3322614"/>
        </a:xfrm>
        <a:prstGeom prst="rect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670118-7298-4F3E-9C95-EA41ED842FFD}">
      <dsp:nvSpPr>
        <dsp:cNvPr id="0" name=""/>
        <dsp:cNvSpPr/>
      </dsp:nvSpPr>
      <dsp:spPr>
        <a:xfrm>
          <a:off x="14781539" y="10446932"/>
          <a:ext cx="4919185" cy="2634243"/>
        </a:xfrm>
        <a:prstGeom prst="rect">
          <a:avLst/>
        </a:prstGeom>
        <a:solidFill>
          <a:schemeClr val="bg2">
            <a:alpha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Energy-dependent neutrino flavor ratio predicted by the toy model</a:t>
          </a:r>
          <a:br>
            <a:rPr lang="en-US" sz="2800" kern="1200" dirty="0"/>
          </a:br>
          <a:r>
            <a:rPr lang="en-US" sz="2800" b="0" i="0" kern="1200" dirty="0"/>
            <a:t>discussed in the text (solid curve). The dashed green line represents flavor</a:t>
          </a:r>
          <a:br>
            <a:rPr lang="en-US" sz="2800" kern="1200" dirty="0"/>
          </a:br>
          <a:r>
            <a:rPr lang="en-US" sz="2800" b="0" i="0" kern="1200" dirty="0"/>
            <a:t>equipartition, while the dashed red line corresponds to 2/3, predicted in the</a:t>
          </a:r>
          <a:br>
            <a:rPr lang="en-US" sz="2800" kern="1200" dirty="0"/>
          </a:br>
          <a:r>
            <a:rPr lang="en-US" sz="2800" b="0" i="0" kern="1200" dirty="0"/>
            <a:t>muon damping case</a:t>
          </a:r>
          <a:endParaRPr lang="ru-RU" sz="2800" kern="1200" dirty="0"/>
        </a:p>
      </dsp:txBody>
      <dsp:txXfrm>
        <a:off x="14781539" y="10446932"/>
        <a:ext cx="4919185" cy="2634243"/>
      </dsp:txXfrm>
    </dsp:sp>
    <dsp:sp modelId="{7061F553-56C1-45E0-B2B2-A4BBE616FFDE}">
      <dsp:nvSpPr>
        <dsp:cNvPr id="0" name=""/>
        <dsp:cNvSpPr/>
      </dsp:nvSpPr>
      <dsp:spPr>
        <a:xfrm>
          <a:off x="14732495" y="9742601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FDF62-D3D6-4A12-A5D2-676E84655480}">
      <dsp:nvSpPr>
        <dsp:cNvPr id="0" name=""/>
        <dsp:cNvSpPr/>
      </dsp:nvSpPr>
      <dsp:spPr>
        <a:xfrm rot="5400000">
          <a:off x="18755081" y="9742733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D196C-4A81-4CAC-929D-87103497173B}">
      <dsp:nvSpPr>
        <dsp:cNvPr id="0" name=""/>
        <dsp:cNvSpPr/>
      </dsp:nvSpPr>
      <dsp:spPr>
        <a:xfrm rot="16200000">
          <a:off x="14732363" y="12726067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8A2B2-12EB-4DFA-B124-F3D2C032B92E}">
      <dsp:nvSpPr>
        <dsp:cNvPr id="0" name=""/>
        <dsp:cNvSpPr/>
      </dsp:nvSpPr>
      <dsp:spPr>
        <a:xfrm rot="10800000">
          <a:off x="18755213" y="12725935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29A3F-9CEC-46FF-9982-1A6B8189B984}">
      <dsp:nvSpPr>
        <dsp:cNvPr id="0" name=""/>
        <dsp:cNvSpPr/>
      </dsp:nvSpPr>
      <dsp:spPr>
        <a:xfrm>
          <a:off x="407215" y="123"/>
          <a:ext cx="5988658" cy="5472717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598" b="92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94389-BF8A-4A0F-88A6-725E493C5030}">
      <dsp:nvSpPr>
        <dsp:cNvPr id="0" name=""/>
        <dsp:cNvSpPr/>
      </dsp:nvSpPr>
      <dsp:spPr>
        <a:xfrm>
          <a:off x="4756876" y="3865370"/>
          <a:ext cx="4815638" cy="2634243"/>
        </a:xfrm>
        <a:prstGeom prst="rect">
          <a:avLst/>
        </a:prstGeom>
        <a:solidFill>
          <a:schemeClr val="bg2">
            <a:alpha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BH </a:t>
          </a:r>
          <a:r>
            <a:rPr lang="ru-RU" sz="2800" kern="1200" dirty="0" err="1"/>
            <a:t>mass</a:t>
          </a:r>
          <a:r>
            <a:rPr lang="ru-RU" sz="2800" kern="1200" dirty="0"/>
            <a:t> - </a:t>
          </a:r>
          <a:r>
            <a:rPr lang="ru-RU" sz="2800" kern="1200" dirty="0" err="1"/>
            <a:t>Eddington</a:t>
          </a:r>
          <a:r>
            <a:rPr lang="ru-RU" sz="2800" kern="1200" dirty="0"/>
            <a:t> </a:t>
          </a:r>
          <a:r>
            <a:rPr lang="ru-RU" sz="2800" kern="1200" dirty="0" err="1"/>
            <a:t>ratio</a:t>
          </a:r>
          <a:r>
            <a:rPr lang="ru-RU" sz="2800" kern="1200" dirty="0"/>
            <a:t> </a:t>
          </a:r>
          <a:r>
            <a:rPr lang="ru-RU" sz="2800" kern="1200" dirty="0" err="1"/>
            <a:t>parameter</a:t>
          </a:r>
          <a:r>
            <a:rPr lang="ru-RU" sz="2800" kern="1200" dirty="0"/>
            <a:t> </a:t>
          </a:r>
          <a:r>
            <a:rPr lang="ru-RU" sz="2800" kern="1200" dirty="0" err="1"/>
            <a:t>space</a:t>
          </a:r>
          <a:r>
            <a:rPr lang="ru-RU" sz="2800" kern="1200" dirty="0"/>
            <a:t>, </a:t>
          </a:r>
          <a:r>
            <a:rPr lang="ru-RU" sz="2800" kern="1200" dirty="0" err="1"/>
            <a:t>calculated</a:t>
          </a:r>
          <a:r>
            <a:rPr lang="ru-RU" sz="2800" kern="1200" dirty="0"/>
            <a:t> </a:t>
          </a:r>
          <a:r>
            <a:rPr lang="ru-RU" sz="2800" kern="1200" dirty="0" err="1"/>
            <a:t>in</a:t>
          </a:r>
          <a:r>
            <a:rPr lang="ru-RU" sz="2800" kern="1200" dirty="0"/>
            <a:t> </a:t>
          </a:r>
          <a:r>
            <a:rPr lang="ru-RU" sz="2800" kern="1200" dirty="0" err="1"/>
            <a:t>accordance</a:t>
          </a:r>
          <a:r>
            <a:rPr lang="ru-RU" sz="2800" kern="1200" dirty="0"/>
            <a:t> </a:t>
          </a:r>
          <a:r>
            <a:rPr lang="ru-RU" sz="2800" kern="1200" dirty="0" err="1"/>
            <a:t>with</a:t>
          </a:r>
          <a:r>
            <a:rPr lang="ru-RU" sz="2800" kern="1200" dirty="0"/>
            <a:t> BH </a:t>
          </a:r>
          <a:r>
            <a:rPr lang="ru-RU" sz="2800" kern="1200" dirty="0" err="1"/>
            <a:t>magnetosphere</a:t>
          </a:r>
          <a:r>
            <a:rPr lang="ru-RU" sz="2800" kern="1200" dirty="0"/>
            <a:t> </a:t>
          </a:r>
          <a:r>
            <a:rPr lang="ru-RU" sz="2800" kern="1200" dirty="0" err="1"/>
            <a:t>toy</a:t>
          </a:r>
          <a:r>
            <a:rPr lang="ru-RU" sz="2800" kern="1200" dirty="0"/>
            <a:t> </a:t>
          </a:r>
          <a:r>
            <a:rPr lang="ru-RU" sz="2800" kern="1200" dirty="0" err="1"/>
            <a:t>model</a:t>
          </a:r>
          <a:r>
            <a:rPr lang="ru-RU" sz="2800" kern="1200" dirty="0"/>
            <a:t>, </a:t>
          </a:r>
          <a:r>
            <a:rPr lang="ru-RU" sz="2800" kern="1200" dirty="0" err="1"/>
            <a:t>which</a:t>
          </a:r>
          <a:r>
            <a:rPr lang="ru-RU" sz="2800" kern="1200" dirty="0"/>
            <a:t> </a:t>
          </a:r>
          <a:r>
            <a:rPr lang="ru-RU" sz="2800" kern="1200" dirty="0" err="1"/>
            <a:t>gets</a:t>
          </a:r>
          <a:r>
            <a:rPr lang="ru-RU" sz="2800" kern="1200" dirty="0"/>
            <a:t> </a:t>
          </a:r>
          <a:r>
            <a:rPr lang="ru-RU" sz="2800" kern="1200" dirty="0" err="1"/>
            <a:t>to</a:t>
          </a:r>
          <a:r>
            <a:rPr lang="ru-RU" sz="2800" kern="1200" dirty="0"/>
            <a:t> </a:t>
          </a:r>
          <a:r>
            <a:rPr lang="ru-RU" sz="2800" kern="1200" dirty="0" err="1"/>
            <a:t>estimate</a:t>
          </a:r>
          <a:r>
            <a:rPr lang="ru-RU" sz="2800" kern="1200" dirty="0"/>
            <a:t> </a:t>
          </a:r>
          <a:r>
            <a:rPr lang="ru-RU" sz="2800" kern="1200" dirty="0" err="1"/>
            <a:t>proton</a:t>
          </a:r>
          <a:r>
            <a:rPr lang="ru-RU" sz="2800" kern="1200" dirty="0"/>
            <a:t> </a:t>
          </a:r>
          <a:r>
            <a:rPr lang="ru-RU" sz="2800" kern="1200" dirty="0" err="1"/>
            <a:t>energies</a:t>
          </a:r>
          <a:r>
            <a:rPr lang="ru-RU" sz="2800" kern="1200" dirty="0"/>
            <a:t> </a:t>
          </a:r>
          <a:r>
            <a:rPr lang="ru-RU" sz="2800" kern="1200" dirty="0" err="1"/>
            <a:t>and</a:t>
          </a:r>
          <a:r>
            <a:rPr lang="ru-RU" sz="2800" kern="1200" dirty="0"/>
            <a:t> </a:t>
          </a:r>
          <a:r>
            <a:rPr lang="ru-RU" sz="2800" kern="1200" dirty="0" err="1"/>
            <a:t>finally</a:t>
          </a:r>
          <a:r>
            <a:rPr lang="ru-RU" sz="2800" kern="1200" dirty="0"/>
            <a:t> </a:t>
          </a:r>
          <a:r>
            <a:rPr lang="ru-RU" sz="2800" kern="1200" dirty="0" err="1"/>
            <a:t>provide</a:t>
          </a:r>
          <a:r>
            <a:rPr lang="ru-RU" sz="2800" kern="1200" dirty="0"/>
            <a:t> a </a:t>
          </a:r>
          <a:r>
            <a:rPr lang="ru-RU" sz="2800" kern="1200" dirty="0" err="1"/>
            <a:t>prediction</a:t>
          </a:r>
          <a:r>
            <a:rPr lang="ru-RU" sz="2800" kern="1200" dirty="0"/>
            <a:t> </a:t>
          </a:r>
          <a:r>
            <a:rPr lang="ru-RU" sz="2800" kern="1200" dirty="0" err="1"/>
            <a:t>of</a:t>
          </a:r>
          <a:r>
            <a:rPr lang="ru-RU" sz="2800" kern="1200" dirty="0"/>
            <a:t> </a:t>
          </a:r>
          <a:r>
            <a:rPr lang="ru-RU" sz="2800" kern="1200" dirty="0" err="1"/>
            <a:t>neutrino</a:t>
          </a:r>
          <a:r>
            <a:rPr lang="ru-RU" sz="2800" kern="1200" dirty="0"/>
            <a:t> </a:t>
          </a:r>
          <a:r>
            <a:rPr lang="ru-RU" sz="2800" kern="1200" dirty="0" err="1"/>
            <a:t>spectra</a:t>
          </a:r>
          <a:endParaRPr lang="ru-RU" sz="2800" kern="1200" dirty="0"/>
        </a:p>
      </dsp:txBody>
      <dsp:txXfrm>
        <a:off x="4756876" y="3865370"/>
        <a:ext cx="4815638" cy="2634243"/>
      </dsp:txXfrm>
    </dsp:sp>
    <dsp:sp modelId="{92EB7F1D-C38A-4C6E-AD5A-E111B3A52CC8}">
      <dsp:nvSpPr>
        <dsp:cNvPr id="0" name=""/>
        <dsp:cNvSpPr/>
      </dsp:nvSpPr>
      <dsp:spPr>
        <a:xfrm>
          <a:off x="4656058" y="3489417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81117D-A5AD-4D30-94DF-08FDD49BCABA}">
      <dsp:nvSpPr>
        <dsp:cNvPr id="0" name=""/>
        <dsp:cNvSpPr/>
      </dsp:nvSpPr>
      <dsp:spPr>
        <a:xfrm rot="5400000">
          <a:off x="8678644" y="3489550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2DFE0-114B-421B-9EEA-5F0CA4BF48B4}">
      <dsp:nvSpPr>
        <dsp:cNvPr id="0" name=""/>
        <dsp:cNvSpPr/>
      </dsp:nvSpPr>
      <dsp:spPr>
        <a:xfrm rot="16200000">
          <a:off x="4655926" y="5851728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72113-1541-4E56-9DD6-B8F181D994C3}">
      <dsp:nvSpPr>
        <dsp:cNvPr id="0" name=""/>
        <dsp:cNvSpPr/>
      </dsp:nvSpPr>
      <dsp:spPr>
        <a:xfrm rot="10800000">
          <a:off x="8678777" y="5851596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A588E-F95C-41EA-93AF-8095E84AA2A2}">
      <dsp:nvSpPr>
        <dsp:cNvPr id="0" name=""/>
        <dsp:cNvSpPr/>
      </dsp:nvSpPr>
      <dsp:spPr>
        <a:xfrm>
          <a:off x="10483652" y="537649"/>
          <a:ext cx="5988658" cy="3322614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9954D-B80E-46AD-AB6E-AC9506BDE25C}">
      <dsp:nvSpPr>
        <dsp:cNvPr id="0" name=""/>
        <dsp:cNvSpPr/>
      </dsp:nvSpPr>
      <dsp:spPr>
        <a:xfrm>
          <a:off x="14843249" y="3327844"/>
          <a:ext cx="4795764" cy="2634243"/>
        </a:xfrm>
        <a:prstGeom prst="rect">
          <a:avLst/>
        </a:prstGeom>
        <a:solidFill>
          <a:schemeClr val="bg2">
            <a:alpha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/>
            <a:t>Comparison</a:t>
          </a:r>
          <a:r>
            <a:rPr lang="ru-RU" sz="2800" kern="1200" dirty="0"/>
            <a:t> </a:t>
          </a:r>
          <a:r>
            <a:rPr lang="ru-RU" sz="2800" kern="1200" dirty="0" err="1"/>
            <a:t>of</a:t>
          </a:r>
          <a:r>
            <a:rPr lang="ru-RU" sz="2800" kern="1200" dirty="0"/>
            <a:t> </a:t>
          </a:r>
          <a:r>
            <a:rPr lang="ru-RU" sz="2800" kern="1200" dirty="0" err="1"/>
            <a:t>the</a:t>
          </a:r>
          <a:r>
            <a:rPr lang="ru-RU" sz="2800" kern="1200" dirty="0"/>
            <a:t> </a:t>
          </a:r>
          <a:r>
            <a:rPr lang="en-US" sz="2800" kern="1200" dirty="0"/>
            <a:t>muon neutrino</a:t>
          </a:r>
          <a:r>
            <a:rPr lang="ru-RU" sz="2800" kern="1200" dirty="0"/>
            <a:t> </a:t>
          </a:r>
          <a:r>
            <a:rPr lang="ru-RU" sz="2800" kern="1200" dirty="0" err="1"/>
            <a:t>spectrum</a:t>
          </a:r>
          <a:r>
            <a:rPr lang="ru-RU" sz="2800" kern="1200" dirty="0"/>
            <a:t> </a:t>
          </a:r>
          <a:r>
            <a:rPr lang="ru-RU" sz="2800" kern="1200" dirty="0" err="1"/>
            <a:t>determined</a:t>
          </a:r>
          <a:r>
            <a:rPr lang="ru-RU" sz="2800" kern="1200" dirty="0"/>
            <a:t> </a:t>
          </a:r>
          <a:r>
            <a:rPr lang="ru-RU" sz="2800" kern="1200" dirty="0" err="1"/>
            <a:t>by</a:t>
          </a:r>
          <a:r>
            <a:rPr lang="ru-RU" sz="2800" kern="1200" dirty="0"/>
            <a:t> </a:t>
          </a:r>
          <a:r>
            <a:rPr lang="ru-RU" sz="2800" kern="1200" dirty="0" err="1"/>
            <a:t>IceCube</a:t>
          </a:r>
          <a:r>
            <a:rPr lang="ru-RU" sz="2800" kern="1200" dirty="0"/>
            <a:t> </a:t>
          </a:r>
          <a:r>
            <a:rPr lang="ru-RU" sz="2800" kern="1200" dirty="0" err="1"/>
            <a:t>and</a:t>
          </a:r>
          <a:r>
            <a:rPr lang="ru-RU" sz="2800" kern="1200" dirty="0"/>
            <a:t> </a:t>
          </a:r>
          <a:r>
            <a:rPr lang="ru-RU" sz="2800" kern="1200" dirty="0" err="1"/>
            <a:t>predictions</a:t>
          </a:r>
          <a:r>
            <a:rPr lang="ru-RU" sz="2800" kern="1200" dirty="0"/>
            <a:t> </a:t>
          </a:r>
          <a:r>
            <a:rPr lang="ru-RU" sz="2800" kern="1200" dirty="0" err="1"/>
            <a:t>of</a:t>
          </a:r>
          <a:r>
            <a:rPr lang="ru-RU" sz="2800" kern="1200" dirty="0"/>
            <a:t> </a:t>
          </a:r>
          <a:r>
            <a:rPr lang="ru-RU" sz="2800" kern="1200" dirty="0" err="1"/>
            <a:t>the</a:t>
          </a:r>
          <a:r>
            <a:rPr lang="ru-RU" sz="2800" kern="1200" dirty="0"/>
            <a:t> </a:t>
          </a:r>
          <a:r>
            <a:rPr lang="ru-RU" sz="2800" kern="1200" dirty="0" err="1"/>
            <a:t>toy</a:t>
          </a:r>
          <a:r>
            <a:rPr lang="ru-RU" sz="2800" kern="1200" dirty="0"/>
            <a:t> </a:t>
          </a:r>
          <a:r>
            <a:rPr lang="ru-RU" sz="2800" kern="1200" dirty="0" err="1"/>
            <a:t>model</a:t>
          </a:r>
          <a:r>
            <a:rPr lang="ru-RU" sz="2800" kern="1200" dirty="0"/>
            <a:t> </a:t>
          </a:r>
          <a:r>
            <a:rPr lang="ru-RU" sz="2800" kern="1200" dirty="0" err="1"/>
            <a:t>discussed</a:t>
          </a:r>
          <a:r>
            <a:rPr lang="ru-RU" sz="2800" kern="1200" dirty="0"/>
            <a:t> </a:t>
          </a:r>
          <a:r>
            <a:rPr lang="ru-RU" sz="2800" kern="1200" dirty="0" err="1"/>
            <a:t>in</a:t>
          </a:r>
          <a:r>
            <a:rPr lang="ru-RU" sz="2800" kern="1200" dirty="0"/>
            <a:t> </a:t>
          </a:r>
          <a:r>
            <a:rPr lang="ru-RU" sz="2800" kern="1200" dirty="0" err="1"/>
            <a:t>the</a:t>
          </a:r>
          <a:r>
            <a:rPr lang="ru-RU" sz="2800" kern="1200" dirty="0"/>
            <a:t> </a:t>
          </a:r>
          <a:r>
            <a:rPr lang="ru-RU" sz="2800" kern="1200" dirty="0" err="1"/>
            <a:t>text</a:t>
          </a:r>
          <a:endParaRPr lang="ru-RU" sz="2800" kern="1200" dirty="0"/>
        </a:p>
      </dsp:txBody>
      <dsp:txXfrm>
        <a:off x="14843249" y="3327844"/>
        <a:ext cx="4795764" cy="2634243"/>
      </dsp:txXfrm>
    </dsp:sp>
    <dsp:sp modelId="{B7446E63-855E-4A99-A516-A168A1AE2D26}">
      <dsp:nvSpPr>
        <dsp:cNvPr id="0" name=""/>
        <dsp:cNvSpPr/>
      </dsp:nvSpPr>
      <dsp:spPr>
        <a:xfrm>
          <a:off x="14732495" y="2951891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6EB37-859F-44F4-B18F-9C3BB7F53AF6}">
      <dsp:nvSpPr>
        <dsp:cNvPr id="0" name=""/>
        <dsp:cNvSpPr/>
      </dsp:nvSpPr>
      <dsp:spPr>
        <a:xfrm rot="5400000">
          <a:off x="18755081" y="2952024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3BC305-4DD8-4756-A23F-05554B55FEE3}">
      <dsp:nvSpPr>
        <dsp:cNvPr id="0" name=""/>
        <dsp:cNvSpPr/>
      </dsp:nvSpPr>
      <dsp:spPr>
        <a:xfrm rot="16200000">
          <a:off x="14732363" y="5314203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F06DC-2E73-4D6D-ABE2-CF22157F00F5}">
      <dsp:nvSpPr>
        <dsp:cNvPr id="0" name=""/>
        <dsp:cNvSpPr/>
      </dsp:nvSpPr>
      <dsp:spPr>
        <a:xfrm rot="10800000">
          <a:off x="18755213" y="5314070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E6322-28D1-4310-9DB8-A56E32AE787A}">
      <dsp:nvSpPr>
        <dsp:cNvPr id="0" name=""/>
        <dsp:cNvSpPr/>
      </dsp:nvSpPr>
      <dsp:spPr>
        <a:xfrm>
          <a:off x="407215" y="7656737"/>
          <a:ext cx="5988658" cy="3322614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EB9DB-F919-46BD-8793-EAF5AAB640E1}">
      <dsp:nvSpPr>
        <dsp:cNvPr id="0" name=""/>
        <dsp:cNvSpPr/>
      </dsp:nvSpPr>
      <dsp:spPr>
        <a:xfrm>
          <a:off x="4756876" y="10446932"/>
          <a:ext cx="4815638" cy="2634243"/>
        </a:xfrm>
        <a:prstGeom prst="rect">
          <a:avLst/>
        </a:prstGeom>
        <a:solidFill>
          <a:schemeClr val="bg2">
            <a:alpha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/>
            <a:t>Comparison</a:t>
          </a:r>
          <a:r>
            <a:rPr lang="ru-RU" sz="2800" kern="1200" dirty="0"/>
            <a:t> </a:t>
          </a:r>
          <a:r>
            <a:rPr lang="ru-RU" sz="2800" kern="1200" dirty="0" err="1"/>
            <a:t>of</a:t>
          </a:r>
          <a:r>
            <a:rPr lang="ru-RU" sz="2800" kern="1200" dirty="0"/>
            <a:t> </a:t>
          </a:r>
          <a:r>
            <a:rPr lang="ru-RU" sz="2800" kern="1200" dirty="0" err="1"/>
            <a:t>the</a:t>
          </a:r>
          <a:r>
            <a:rPr lang="ru-RU" sz="2800" kern="1200" dirty="0"/>
            <a:t> </a:t>
          </a:r>
          <a:r>
            <a:rPr lang="ru-RU" sz="2800" kern="1200" dirty="0" err="1"/>
            <a:t>e+tau</a:t>
          </a:r>
          <a:r>
            <a:rPr lang="en-US" sz="2800" kern="1200" dirty="0"/>
            <a:t> neutrino</a:t>
          </a:r>
          <a:r>
            <a:rPr lang="ru-RU" sz="2800" kern="1200" dirty="0"/>
            <a:t> </a:t>
          </a:r>
          <a:r>
            <a:rPr lang="ru-RU" sz="2800" kern="1200" dirty="0" err="1"/>
            <a:t>spectrum</a:t>
          </a:r>
          <a:r>
            <a:rPr lang="ru-RU" sz="2800" kern="1200" dirty="0"/>
            <a:t> </a:t>
          </a:r>
          <a:r>
            <a:rPr lang="ru-RU" sz="2800" kern="1200" dirty="0" err="1"/>
            <a:t>determined</a:t>
          </a:r>
          <a:r>
            <a:rPr lang="ru-RU" sz="2800" kern="1200" dirty="0"/>
            <a:t> </a:t>
          </a:r>
          <a:r>
            <a:rPr lang="ru-RU" sz="2800" kern="1200" dirty="0" err="1"/>
            <a:t>by</a:t>
          </a:r>
          <a:r>
            <a:rPr lang="ru-RU" sz="2800" kern="1200" dirty="0"/>
            <a:t> </a:t>
          </a:r>
          <a:r>
            <a:rPr lang="ru-RU" sz="2800" kern="1200" dirty="0" err="1"/>
            <a:t>IceCube</a:t>
          </a:r>
          <a:r>
            <a:rPr lang="ru-RU" sz="2800" kern="1200" dirty="0"/>
            <a:t> </a:t>
          </a:r>
          <a:r>
            <a:rPr lang="ru-RU" sz="2800" kern="1200" dirty="0" err="1"/>
            <a:t>and</a:t>
          </a:r>
          <a:r>
            <a:rPr lang="ru-RU" sz="2800" kern="1200" dirty="0"/>
            <a:t> </a:t>
          </a:r>
          <a:r>
            <a:rPr lang="ru-RU" sz="2800" kern="1200" dirty="0" err="1"/>
            <a:t>predictions</a:t>
          </a:r>
          <a:r>
            <a:rPr lang="ru-RU" sz="2800" kern="1200" dirty="0"/>
            <a:t> </a:t>
          </a:r>
          <a:r>
            <a:rPr lang="ru-RU" sz="2800" kern="1200" dirty="0" err="1"/>
            <a:t>of</a:t>
          </a:r>
          <a:r>
            <a:rPr lang="ru-RU" sz="2800" kern="1200" dirty="0"/>
            <a:t> </a:t>
          </a:r>
          <a:r>
            <a:rPr lang="ru-RU" sz="2800" kern="1200" dirty="0" err="1"/>
            <a:t>the</a:t>
          </a:r>
          <a:r>
            <a:rPr lang="ru-RU" sz="2800" kern="1200" dirty="0"/>
            <a:t> </a:t>
          </a:r>
          <a:r>
            <a:rPr lang="ru-RU" sz="2800" kern="1200" dirty="0" err="1"/>
            <a:t>toy</a:t>
          </a:r>
          <a:r>
            <a:rPr lang="ru-RU" sz="2800" kern="1200" dirty="0"/>
            <a:t> </a:t>
          </a:r>
          <a:r>
            <a:rPr lang="ru-RU" sz="2800" kern="1200" dirty="0" err="1"/>
            <a:t>model</a:t>
          </a:r>
          <a:r>
            <a:rPr lang="ru-RU" sz="2800" kern="1200" dirty="0"/>
            <a:t> </a:t>
          </a:r>
          <a:r>
            <a:rPr lang="ru-RU" sz="2800" kern="1200" dirty="0" err="1"/>
            <a:t>discussed</a:t>
          </a:r>
          <a:endParaRPr lang="ru-RU" sz="2800" kern="1200" dirty="0"/>
        </a:p>
      </dsp:txBody>
      <dsp:txXfrm>
        <a:off x="4756876" y="10446932"/>
        <a:ext cx="4815638" cy="2634243"/>
      </dsp:txXfrm>
    </dsp:sp>
    <dsp:sp modelId="{55A36679-63B2-4A66-9C4D-EE35C998896E}">
      <dsp:nvSpPr>
        <dsp:cNvPr id="0" name=""/>
        <dsp:cNvSpPr/>
      </dsp:nvSpPr>
      <dsp:spPr>
        <a:xfrm>
          <a:off x="4656058" y="10070979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85FF5-A212-4237-89E6-684CDCF50D37}">
      <dsp:nvSpPr>
        <dsp:cNvPr id="0" name=""/>
        <dsp:cNvSpPr/>
      </dsp:nvSpPr>
      <dsp:spPr>
        <a:xfrm rot="5400000">
          <a:off x="8678644" y="10071111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0D91A-C27F-4AC1-89AB-636106AD4D96}">
      <dsp:nvSpPr>
        <dsp:cNvPr id="0" name=""/>
        <dsp:cNvSpPr/>
      </dsp:nvSpPr>
      <dsp:spPr>
        <a:xfrm rot="16200000">
          <a:off x="4655926" y="12433290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90FBC-9146-49F2-812D-AEA48921E9A1}">
      <dsp:nvSpPr>
        <dsp:cNvPr id="0" name=""/>
        <dsp:cNvSpPr/>
      </dsp:nvSpPr>
      <dsp:spPr>
        <a:xfrm rot="10800000">
          <a:off x="8678777" y="12433158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0A953-5DF4-4821-A9C9-2B561CDB7FA8}">
      <dsp:nvSpPr>
        <dsp:cNvPr id="0" name=""/>
        <dsp:cNvSpPr/>
      </dsp:nvSpPr>
      <dsp:spPr>
        <a:xfrm>
          <a:off x="10483652" y="7656737"/>
          <a:ext cx="5988658" cy="3322614"/>
        </a:xfrm>
        <a:prstGeom prst="rect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670118-7298-4F3E-9C95-EA41ED842FFD}">
      <dsp:nvSpPr>
        <dsp:cNvPr id="0" name=""/>
        <dsp:cNvSpPr/>
      </dsp:nvSpPr>
      <dsp:spPr>
        <a:xfrm>
          <a:off x="14781539" y="10446932"/>
          <a:ext cx="4919185" cy="2634243"/>
        </a:xfrm>
        <a:prstGeom prst="rect">
          <a:avLst/>
        </a:prstGeom>
        <a:solidFill>
          <a:schemeClr val="bg2">
            <a:alpha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Energy-dependent neutrino flavor ratio predicted by the toy model</a:t>
          </a:r>
          <a:br>
            <a:rPr lang="en-US" sz="2800" kern="1200" dirty="0"/>
          </a:br>
          <a:r>
            <a:rPr lang="en-US" sz="2800" b="0" i="0" kern="1200" dirty="0"/>
            <a:t>discussed in the text (solid curve). The dashed green line represents flavor</a:t>
          </a:r>
          <a:br>
            <a:rPr lang="en-US" sz="2800" kern="1200" dirty="0"/>
          </a:br>
          <a:r>
            <a:rPr lang="en-US" sz="2800" b="0" i="0" kern="1200" dirty="0"/>
            <a:t>equipartition, while the dashed red line corresponds to 2/3, predicted in the</a:t>
          </a:r>
          <a:br>
            <a:rPr lang="en-US" sz="2800" kern="1200" dirty="0"/>
          </a:br>
          <a:r>
            <a:rPr lang="en-US" sz="2800" b="0" i="0" kern="1200" dirty="0"/>
            <a:t>muon damping case</a:t>
          </a:r>
          <a:endParaRPr lang="ru-RU" sz="2800" kern="1200" dirty="0"/>
        </a:p>
      </dsp:txBody>
      <dsp:txXfrm>
        <a:off x="14781539" y="10446932"/>
        <a:ext cx="4919185" cy="2634243"/>
      </dsp:txXfrm>
    </dsp:sp>
    <dsp:sp modelId="{7061F553-56C1-45E0-B2B2-A4BBE616FFDE}">
      <dsp:nvSpPr>
        <dsp:cNvPr id="0" name=""/>
        <dsp:cNvSpPr/>
      </dsp:nvSpPr>
      <dsp:spPr>
        <a:xfrm>
          <a:off x="14732495" y="9742601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FDF62-D3D6-4A12-A5D2-676E84655480}">
      <dsp:nvSpPr>
        <dsp:cNvPr id="0" name=""/>
        <dsp:cNvSpPr/>
      </dsp:nvSpPr>
      <dsp:spPr>
        <a:xfrm rot="5400000">
          <a:off x="18755081" y="9742733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D196C-4A81-4CAC-929D-87103497173B}">
      <dsp:nvSpPr>
        <dsp:cNvPr id="0" name=""/>
        <dsp:cNvSpPr/>
      </dsp:nvSpPr>
      <dsp:spPr>
        <a:xfrm rot="16200000">
          <a:off x="14732363" y="12726067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8A2B2-12EB-4DFA-B124-F3D2C032B92E}">
      <dsp:nvSpPr>
        <dsp:cNvPr id="0" name=""/>
        <dsp:cNvSpPr/>
      </dsp:nvSpPr>
      <dsp:spPr>
        <a:xfrm rot="10800000">
          <a:off x="18755213" y="12725935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29A3F-9CEC-46FF-9982-1A6B8189B984}">
      <dsp:nvSpPr>
        <dsp:cNvPr id="0" name=""/>
        <dsp:cNvSpPr/>
      </dsp:nvSpPr>
      <dsp:spPr>
        <a:xfrm>
          <a:off x="407215" y="123"/>
          <a:ext cx="5988658" cy="5472717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598" b="92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94389-BF8A-4A0F-88A6-725E493C5030}">
      <dsp:nvSpPr>
        <dsp:cNvPr id="0" name=""/>
        <dsp:cNvSpPr/>
      </dsp:nvSpPr>
      <dsp:spPr>
        <a:xfrm>
          <a:off x="4756876" y="3865370"/>
          <a:ext cx="4815638" cy="2634243"/>
        </a:xfrm>
        <a:prstGeom prst="rect">
          <a:avLst/>
        </a:prstGeom>
        <a:solidFill>
          <a:schemeClr val="bg2">
            <a:alpha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BH </a:t>
          </a:r>
          <a:r>
            <a:rPr lang="ru-RU" sz="2800" kern="1200" dirty="0" err="1"/>
            <a:t>mass</a:t>
          </a:r>
          <a:r>
            <a:rPr lang="ru-RU" sz="2800" kern="1200" dirty="0"/>
            <a:t> - </a:t>
          </a:r>
          <a:r>
            <a:rPr lang="ru-RU" sz="2800" kern="1200" dirty="0" err="1"/>
            <a:t>Eddington</a:t>
          </a:r>
          <a:r>
            <a:rPr lang="ru-RU" sz="2800" kern="1200" dirty="0"/>
            <a:t> </a:t>
          </a:r>
          <a:r>
            <a:rPr lang="ru-RU" sz="2800" kern="1200" dirty="0" err="1"/>
            <a:t>ratio</a:t>
          </a:r>
          <a:r>
            <a:rPr lang="ru-RU" sz="2800" kern="1200" dirty="0"/>
            <a:t> </a:t>
          </a:r>
          <a:r>
            <a:rPr lang="ru-RU" sz="2800" kern="1200" dirty="0" err="1"/>
            <a:t>parameter</a:t>
          </a:r>
          <a:r>
            <a:rPr lang="ru-RU" sz="2800" kern="1200" dirty="0"/>
            <a:t> </a:t>
          </a:r>
          <a:r>
            <a:rPr lang="ru-RU" sz="2800" kern="1200" dirty="0" err="1"/>
            <a:t>space</a:t>
          </a:r>
          <a:r>
            <a:rPr lang="ru-RU" sz="2800" kern="1200" dirty="0"/>
            <a:t>, </a:t>
          </a:r>
          <a:r>
            <a:rPr lang="ru-RU" sz="2800" kern="1200" dirty="0" err="1"/>
            <a:t>calculated</a:t>
          </a:r>
          <a:r>
            <a:rPr lang="ru-RU" sz="2800" kern="1200" dirty="0"/>
            <a:t> </a:t>
          </a:r>
          <a:r>
            <a:rPr lang="ru-RU" sz="2800" kern="1200" dirty="0" err="1"/>
            <a:t>in</a:t>
          </a:r>
          <a:r>
            <a:rPr lang="ru-RU" sz="2800" kern="1200" dirty="0"/>
            <a:t> </a:t>
          </a:r>
          <a:r>
            <a:rPr lang="ru-RU" sz="2800" kern="1200" dirty="0" err="1"/>
            <a:t>accordance</a:t>
          </a:r>
          <a:r>
            <a:rPr lang="ru-RU" sz="2800" kern="1200" dirty="0"/>
            <a:t> </a:t>
          </a:r>
          <a:r>
            <a:rPr lang="ru-RU" sz="2800" kern="1200" dirty="0" err="1"/>
            <a:t>with</a:t>
          </a:r>
          <a:r>
            <a:rPr lang="ru-RU" sz="2800" kern="1200" dirty="0"/>
            <a:t> BH </a:t>
          </a:r>
          <a:r>
            <a:rPr lang="ru-RU" sz="2800" kern="1200" dirty="0" err="1"/>
            <a:t>magnetosphere</a:t>
          </a:r>
          <a:r>
            <a:rPr lang="ru-RU" sz="2800" kern="1200" dirty="0"/>
            <a:t> </a:t>
          </a:r>
          <a:r>
            <a:rPr lang="ru-RU" sz="2800" kern="1200" dirty="0" err="1"/>
            <a:t>toy</a:t>
          </a:r>
          <a:r>
            <a:rPr lang="ru-RU" sz="2800" kern="1200" dirty="0"/>
            <a:t> </a:t>
          </a:r>
          <a:r>
            <a:rPr lang="ru-RU" sz="2800" kern="1200" dirty="0" err="1"/>
            <a:t>model</a:t>
          </a:r>
          <a:r>
            <a:rPr lang="ru-RU" sz="2800" kern="1200" dirty="0"/>
            <a:t>, </a:t>
          </a:r>
          <a:r>
            <a:rPr lang="ru-RU" sz="2800" kern="1200" dirty="0" err="1"/>
            <a:t>which</a:t>
          </a:r>
          <a:r>
            <a:rPr lang="ru-RU" sz="2800" kern="1200" dirty="0"/>
            <a:t> </a:t>
          </a:r>
          <a:r>
            <a:rPr lang="ru-RU" sz="2800" kern="1200" dirty="0" err="1"/>
            <a:t>gets</a:t>
          </a:r>
          <a:r>
            <a:rPr lang="ru-RU" sz="2800" kern="1200" dirty="0"/>
            <a:t> </a:t>
          </a:r>
          <a:r>
            <a:rPr lang="ru-RU" sz="2800" kern="1200" dirty="0" err="1"/>
            <a:t>to</a:t>
          </a:r>
          <a:r>
            <a:rPr lang="ru-RU" sz="2800" kern="1200" dirty="0"/>
            <a:t> </a:t>
          </a:r>
          <a:r>
            <a:rPr lang="ru-RU" sz="2800" kern="1200" dirty="0" err="1"/>
            <a:t>estimate</a:t>
          </a:r>
          <a:r>
            <a:rPr lang="ru-RU" sz="2800" kern="1200" dirty="0"/>
            <a:t> </a:t>
          </a:r>
          <a:r>
            <a:rPr lang="ru-RU" sz="2800" kern="1200" dirty="0" err="1"/>
            <a:t>proton</a:t>
          </a:r>
          <a:r>
            <a:rPr lang="ru-RU" sz="2800" kern="1200" dirty="0"/>
            <a:t> </a:t>
          </a:r>
          <a:r>
            <a:rPr lang="ru-RU" sz="2800" kern="1200" dirty="0" err="1"/>
            <a:t>energies</a:t>
          </a:r>
          <a:r>
            <a:rPr lang="ru-RU" sz="2800" kern="1200" dirty="0"/>
            <a:t> </a:t>
          </a:r>
          <a:r>
            <a:rPr lang="ru-RU" sz="2800" kern="1200" dirty="0" err="1"/>
            <a:t>and</a:t>
          </a:r>
          <a:r>
            <a:rPr lang="ru-RU" sz="2800" kern="1200" dirty="0"/>
            <a:t> </a:t>
          </a:r>
          <a:r>
            <a:rPr lang="ru-RU" sz="2800" kern="1200" dirty="0" err="1"/>
            <a:t>finally</a:t>
          </a:r>
          <a:r>
            <a:rPr lang="ru-RU" sz="2800" kern="1200" dirty="0"/>
            <a:t> </a:t>
          </a:r>
          <a:r>
            <a:rPr lang="ru-RU" sz="2800" kern="1200" dirty="0" err="1"/>
            <a:t>provide</a:t>
          </a:r>
          <a:r>
            <a:rPr lang="ru-RU" sz="2800" kern="1200" dirty="0"/>
            <a:t> a </a:t>
          </a:r>
          <a:r>
            <a:rPr lang="ru-RU" sz="2800" kern="1200" dirty="0" err="1"/>
            <a:t>prediction</a:t>
          </a:r>
          <a:r>
            <a:rPr lang="ru-RU" sz="2800" kern="1200" dirty="0"/>
            <a:t> </a:t>
          </a:r>
          <a:r>
            <a:rPr lang="ru-RU" sz="2800" kern="1200" dirty="0" err="1"/>
            <a:t>of</a:t>
          </a:r>
          <a:r>
            <a:rPr lang="ru-RU" sz="2800" kern="1200" dirty="0"/>
            <a:t> </a:t>
          </a:r>
          <a:r>
            <a:rPr lang="ru-RU" sz="2800" kern="1200" dirty="0" err="1"/>
            <a:t>neutrino</a:t>
          </a:r>
          <a:r>
            <a:rPr lang="ru-RU" sz="2800" kern="1200" dirty="0"/>
            <a:t> </a:t>
          </a:r>
          <a:r>
            <a:rPr lang="ru-RU" sz="2800" kern="1200" dirty="0" err="1"/>
            <a:t>spectra</a:t>
          </a:r>
          <a:endParaRPr lang="ru-RU" sz="2800" kern="1200" dirty="0"/>
        </a:p>
      </dsp:txBody>
      <dsp:txXfrm>
        <a:off x="4756876" y="3865370"/>
        <a:ext cx="4815638" cy="2634243"/>
      </dsp:txXfrm>
    </dsp:sp>
    <dsp:sp modelId="{92EB7F1D-C38A-4C6E-AD5A-E111B3A52CC8}">
      <dsp:nvSpPr>
        <dsp:cNvPr id="0" name=""/>
        <dsp:cNvSpPr/>
      </dsp:nvSpPr>
      <dsp:spPr>
        <a:xfrm>
          <a:off x="4656058" y="3489417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81117D-A5AD-4D30-94DF-08FDD49BCABA}">
      <dsp:nvSpPr>
        <dsp:cNvPr id="0" name=""/>
        <dsp:cNvSpPr/>
      </dsp:nvSpPr>
      <dsp:spPr>
        <a:xfrm rot="5400000">
          <a:off x="8678644" y="3489550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2DFE0-114B-421B-9EEA-5F0CA4BF48B4}">
      <dsp:nvSpPr>
        <dsp:cNvPr id="0" name=""/>
        <dsp:cNvSpPr/>
      </dsp:nvSpPr>
      <dsp:spPr>
        <a:xfrm rot="16200000">
          <a:off x="4655926" y="5851728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72113-1541-4E56-9DD6-B8F181D994C3}">
      <dsp:nvSpPr>
        <dsp:cNvPr id="0" name=""/>
        <dsp:cNvSpPr/>
      </dsp:nvSpPr>
      <dsp:spPr>
        <a:xfrm rot="10800000">
          <a:off x="8678777" y="5851596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A588E-F95C-41EA-93AF-8095E84AA2A2}">
      <dsp:nvSpPr>
        <dsp:cNvPr id="0" name=""/>
        <dsp:cNvSpPr/>
      </dsp:nvSpPr>
      <dsp:spPr>
        <a:xfrm>
          <a:off x="10483652" y="537649"/>
          <a:ext cx="5988658" cy="3322614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9954D-B80E-46AD-AB6E-AC9506BDE25C}">
      <dsp:nvSpPr>
        <dsp:cNvPr id="0" name=""/>
        <dsp:cNvSpPr/>
      </dsp:nvSpPr>
      <dsp:spPr>
        <a:xfrm>
          <a:off x="14843249" y="3327844"/>
          <a:ext cx="4795764" cy="2634243"/>
        </a:xfrm>
        <a:prstGeom prst="rect">
          <a:avLst/>
        </a:prstGeom>
        <a:solidFill>
          <a:schemeClr val="bg2">
            <a:alpha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/>
            <a:t>Comparison</a:t>
          </a:r>
          <a:r>
            <a:rPr lang="ru-RU" sz="2800" kern="1200" dirty="0"/>
            <a:t> </a:t>
          </a:r>
          <a:r>
            <a:rPr lang="ru-RU" sz="2800" kern="1200" dirty="0" err="1"/>
            <a:t>of</a:t>
          </a:r>
          <a:r>
            <a:rPr lang="ru-RU" sz="2800" kern="1200" dirty="0"/>
            <a:t> </a:t>
          </a:r>
          <a:r>
            <a:rPr lang="ru-RU" sz="2800" kern="1200" dirty="0" err="1"/>
            <a:t>the</a:t>
          </a:r>
          <a:r>
            <a:rPr lang="ru-RU" sz="2800" kern="1200" dirty="0"/>
            <a:t> </a:t>
          </a:r>
          <a:r>
            <a:rPr lang="en-US" sz="2800" kern="1200" dirty="0"/>
            <a:t>muon neutrino</a:t>
          </a:r>
          <a:r>
            <a:rPr lang="ru-RU" sz="2800" kern="1200" dirty="0"/>
            <a:t> </a:t>
          </a:r>
          <a:r>
            <a:rPr lang="ru-RU" sz="2800" kern="1200" dirty="0" err="1"/>
            <a:t>spectrum</a:t>
          </a:r>
          <a:r>
            <a:rPr lang="ru-RU" sz="2800" kern="1200" dirty="0"/>
            <a:t> </a:t>
          </a:r>
          <a:r>
            <a:rPr lang="ru-RU" sz="2800" kern="1200" dirty="0" err="1"/>
            <a:t>determined</a:t>
          </a:r>
          <a:r>
            <a:rPr lang="ru-RU" sz="2800" kern="1200" dirty="0"/>
            <a:t> </a:t>
          </a:r>
          <a:r>
            <a:rPr lang="ru-RU" sz="2800" kern="1200" dirty="0" err="1"/>
            <a:t>by</a:t>
          </a:r>
          <a:r>
            <a:rPr lang="ru-RU" sz="2800" kern="1200" dirty="0"/>
            <a:t> </a:t>
          </a:r>
          <a:r>
            <a:rPr lang="ru-RU" sz="2800" kern="1200" dirty="0" err="1"/>
            <a:t>IceCube</a:t>
          </a:r>
          <a:r>
            <a:rPr lang="ru-RU" sz="2800" kern="1200" dirty="0"/>
            <a:t> </a:t>
          </a:r>
          <a:r>
            <a:rPr lang="ru-RU" sz="2800" kern="1200" dirty="0" err="1"/>
            <a:t>and</a:t>
          </a:r>
          <a:r>
            <a:rPr lang="ru-RU" sz="2800" kern="1200" dirty="0"/>
            <a:t> </a:t>
          </a:r>
          <a:r>
            <a:rPr lang="ru-RU" sz="2800" kern="1200" dirty="0" err="1"/>
            <a:t>predictions</a:t>
          </a:r>
          <a:r>
            <a:rPr lang="ru-RU" sz="2800" kern="1200" dirty="0"/>
            <a:t> </a:t>
          </a:r>
          <a:r>
            <a:rPr lang="ru-RU" sz="2800" kern="1200" dirty="0" err="1"/>
            <a:t>of</a:t>
          </a:r>
          <a:r>
            <a:rPr lang="ru-RU" sz="2800" kern="1200" dirty="0"/>
            <a:t> </a:t>
          </a:r>
          <a:r>
            <a:rPr lang="ru-RU" sz="2800" kern="1200" dirty="0" err="1"/>
            <a:t>the</a:t>
          </a:r>
          <a:r>
            <a:rPr lang="ru-RU" sz="2800" kern="1200" dirty="0"/>
            <a:t> </a:t>
          </a:r>
          <a:r>
            <a:rPr lang="ru-RU" sz="2800" kern="1200" dirty="0" err="1"/>
            <a:t>toy</a:t>
          </a:r>
          <a:r>
            <a:rPr lang="ru-RU" sz="2800" kern="1200" dirty="0"/>
            <a:t> </a:t>
          </a:r>
          <a:r>
            <a:rPr lang="ru-RU" sz="2800" kern="1200" dirty="0" err="1"/>
            <a:t>model</a:t>
          </a:r>
          <a:r>
            <a:rPr lang="ru-RU" sz="2800" kern="1200" dirty="0"/>
            <a:t> </a:t>
          </a:r>
          <a:r>
            <a:rPr lang="ru-RU" sz="2800" kern="1200" dirty="0" err="1"/>
            <a:t>discussed</a:t>
          </a:r>
          <a:r>
            <a:rPr lang="ru-RU" sz="2800" kern="1200" dirty="0"/>
            <a:t> </a:t>
          </a:r>
          <a:r>
            <a:rPr lang="ru-RU" sz="2800" kern="1200" dirty="0" err="1"/>
            <a:t>in</a:t>
          </a:r>
          <a:r>
            <a:rPr lang="ru-RU" sz="2800" kern="1200" dirty="0"/>
            <a:t> </a:t>
          </a:r>
          <a:r>
            <a:rPr lang="ru-RU" sz="2800" kern="1200" dirty="0" err="1"/>
            <a:t>the</a:t>
          </a:r>
          <a:r>
            <a:rPr lang="ru-RU" sz="2800" kern="1200" dirty="0"/>
            <a:t> </a:t>
          </a:r>
          <a:r>
            <a:rPr lang="ru-RU" sz="2800" kern="1200" dirty="0" err="1"/>
            <a:t>text</a:t>
          </a:r>
          <a:endParaRPr lang="ru-RU" sz="2800" kern="1200" dirty="0"/>
        </a:p>
      </dsp:txBody>
      <dsp:txXfrm>
        <a:off x="14843249" y="3327844"/>
        <a:ext cx="4795764" cy="2634243"/>
      </dsp:txXfrm>
    </dsp:sp>
    <dsp:sp modelId="{B7446E63-855E-4A99-A516-A168A1AE2D26}">
      <dsp:nvSpPr>
        <dsp:cNvPr id="0" name=""/>
        <dsp:cNvSpPr/>
      </dsp:nvSpPr>
      <dsp:spPr>
        <a:xfrm>
          <a:off x="14732495" y="2951891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6EB37-859F-44F4-B18F-9C3BB7F53AF6}">
      <dsp:nvSpPr>
        <dsp:cNvPr id="0" name=""/>
        <dsp:cNvSpPr/>
      </dsp:nvSpPr>
      <dsp:spPr>
        <a:xfrm rot="5400000">
          <a:off x="18755081" y="2952024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3BC305-4DD8-4756-A23F-05554B55FEE3}">
      <dsp:nvSpPr>
        <dsp:cNvPr id="0" name=""/>
        <dsp:cNvSpPr/>
      </dsp:nvSpPr>
      <dsp:spPr>
        <a:xfrm rot="16200000">
          <a:off x="14732363" y="5314203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F06DC-2E73-4D6D-ABE2-CF22157F00F5}">
      <dsp:nvSpPr>
        <dsp:cNvPr id="0" name=""/>
        <dsp:cNvSpPr/>
      </dsp:nvSpPr>
      <dsp:spPr>
        <a:xfrm rot="10800000">
          <a:off x="18755213" y="5314070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E6322-28D1-4310-9DB8-A56E32AE787A}">
      <dsp:nvSpPr>
        <dsp:cNvPr id="0" name=""/>
        <dsp:cNvSpPr/>
      </dsp:nvSpPr>
      <dsp:spPr>
        <a:xfrm>
          <a:off x="407215" y="7656737"/>
          <a:ext cx="5988658" cy="3322614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EB9DB-F919-46BD-8793-EAF5AAB640E1}">
      <dsp:nvSpPr>
        <dsp:cNvPr id="0" name=""/>
        <dsp:cNvSpPr/>
      </dsp:nvSpPr>
      <dsp:spPr>
        <a:xfrm>
          <a:off x="4756876" y="10446932"/>
          <a:ext cx="4815638" cy="2634243"/>
        </a:xfrm>
        <a:prstGeom prst="rect">
          <a:avLst/>
        </a:prstGeom>
        <a:solidFill>
          <a:schemeClr val="bg2">
            <a:alpha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/>
            <a:t>Comparison</a:t>
          </a:r>
          <a:r>
            <a:rPr lang="ru-RU" sz="2800" kern="1200" dirty="0"/>
            <a:t> </a:t>
          </a:r>
          <a:r>
            <a:rPr lang="ru-RU" sz="2800" kern="1200" dirty="0" err="1"/>
            <a:t>of</a:t>
          </a:r>
          <a:r>
            <a:rPr lang="ru-RU" sz="2800" kern="1200" dirty="0"/>
            <a:t> </a:t>
          </a:r>
          <a:r>
            <a:rPr lang="ru-RU" sz="2800" kern="1200" dirty="0" err="1"/>
            <a:t>the</a:t>
          </a:r>
          <a:r>
            <a:rPr lang="ru-RU" sz="2800" kern="1200" dirty="0"/>
            <a:t> </a:t>
          </a:r>
          <a:r>
            <a:rPr lang="ru-RU" sz="2800" kern="1200" dirty="0" err="1"/>
            <a:t>e+tau</a:t>
          </a:r>
          <a:r>
            <a:rPr lang="en-US" sz="2800" kern="1200" dirty="0"/>
            <a:t> neutrino</a:t>
          </a:r>
          <a:r>
            <a:rPr lang="ru-RU" sz="2800" kern="1200" dirty="0"/>
            <a:t> </a:t>
          </a:r>
          <a:r>
            <a:rPr lang="ru-RU" sz="2800" kern="1200" dirty="0" err="1"/>
            <a:t>spectrum</a:t>
          </a:r>
          <a:r>
            <a:rPr lang="ru-RU" sz="2800" kern="1200" dirty="0"/>
            <a:t> </a:t>
          </a:r>
          <a:r>
            <a:rPr lang="ru-RU" sz="2800" kern="1200" dirty="0" err="1"/>
            <a:t>determined</a:t>
          </a:r>
          <a:r>
            <a:rPr lang="ru-RU" sz="2800" kern="1200" dirty="0"/>
            <a:t> </a:t>
          </a:r>
          <a:r>
            <a:rPr lang="ru-RU" sz="2800" kern="1200" dirty="0" err="1"/>
            <a:t>by</a:t>
          </a:r>
          <a:r>
            <a:rPr lang="ru-RU" sz="2800" kern="1200" dirty="0"/>
            <a:t> </a:t>
          </a:r>
          <a:r>
            <a:rPr lang="ru-RU" sz="2800" kern="1200" dirty="0" err="1"/>
            <a:t>IceCube</a:t>
          </a:r>
          <a:r>
            <a:rPr lang="ru-RU" sz="2800" kern="1200" dirty="0"/>
            <a:t> </a:t>
          </a:r>
          <a:r>
            <a:rPr lang="ru-RU" sz="2800" kern="1200" dirty="0" err="1"/>
            <a:t>and</a:t>
          </a:r>
          <a:r>
            <a:rPr lang="ru-RU" sz="2800" kern="1200" dirty="0"/>
            <a:t> </a:t>
          </a:r>
          <a:r>
            <a:rPr lang="ru-RU" sz="2800" kern="1200" dirty="0" err="1"/>
            <a:t>predictions</a:t>
          </a:r>
          <a:r>
            <a:rPr lang="ru-RU" sz="2800" kern="1200" dirty="0"/>
            <a:t> </a:t>
          </a:r>
          <a:r>
            <a:rPr lang="ru-RU" sz="2800" kern="1200" dirty="0" err="1"/>
            <a:t>of</a:t>
          </a:r>
          <a:r>
            <a:rPr lang="ru-RU" sz="2800" kern="1200" dirty="0"/>
            <a:t> </a:t>
          </a:r>
          <a:r>
            <a:rPr lang="ru-RU" sz="2800" kern="1200" dirty="0" err="1"/>
            <a:t>the</a:t>
          </a:r>
          <a:r>
            <a:rPr lang="ru-RU" sz="2800" kern="1200" dirty="0"/>
            <a:t> </a:t>
          </a:r>
          <a:r>
            <a:rPr lang="ru-RU" sz="2800" kern="1200" dirty="0" err="1"/>
            <a:t>toy</a:t>
          </a:r>
          <a:r>
            <a:rPr lang="ru-RU" sz="2800" kern="1200" dirty="0"/>
            <a:t> </a:t>
          </a:r>
          <a:r>
            <a:rPr lang="ru-RU" sz="2800" kern="1200" dirty="0" err="1"/>
            <a:t>model</a:t>
          </a:r>
          <a:r>
            <a:rPr lang="ru-RU" sz="2800" kern="1200" dirty="0"/>
            <a:t> </a:t>
          </a:r>
          <a:r>
            <a:rPr lang="ru-RU" sz="2800" kern="1200" dirty="0" err="1"/>
            <a:t>discussed</a:t>
          </a:r>
          <a:endParaRPr lang="ru-RU" sz="2800" kern="1200" dirty="0"/>
        </a:p>
      </dsp:txBody>
      <dsp:txXfrm>
        <a:off x="4756876" y="10446932"/>
        <a:ext cx="4815638" cy="2634243"/>
      </dsp:txXfrm>
    </dsp:sp>
    <dsp:sp modelId="{55A36679-63B2-4A66-9C4D-EE35C998896E}">
      <dsp:nvSpPr>
        <dsp:cNvPr id="0" name=""/>
        <dsp:cNvSpPr/>
      </dsp:nvSpPr>
      <dsp:spPr>
        <a:xfrm>
          <a:off x="4656058" y="10070979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85FF5-A212-4237-89E6-684CDCF50D37}">
      <dsp:nvSpPr>
        <dsp:cNvPr id="0" name=""/>
        <dsp:cNvSpPr/>
      </dsp:nvSpPr>
      <dsp:spPr>
        <a:xfrm rot="5400000">
          <a:off x="8678644" y="10071111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0D91A-C27F-4AC1-89AB-636106AD4D96}">
      <dsp:nvSpPr>
        <dsp:cNvPr id="0" name=""/>
        <dsp:cNvSpPr/>
      </dsp:nvSpPr>
      <dsp:spPr>
        <a:xfrm rot="16200000">
          <a:off x="4655926" y="12433290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90FBC-9146-49F2-812D-AEA48921E9A1}">
      <dsp:nvSpPr>
        <dsp:cNvPr id="0" name=""/>
        <dsp:cNvSpPr/>
      </dsp:nvSpPr>
      <dsp:spPr>
        <a:xfrm rot="10800000">
          <a:off x="8678777" y="12433158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0A953-5DF4-4821-A9C9-2B561CDB7FA8}">
      <dsp:nvSpPr>
        <dsp:cNvPr id="0" name=""/>
        <dsp:cNvSpPr/>
      </dsp:nvSpPr>
      <dsp:spPr>
        <a:xfrm>
          <a:off x="10483652" y="7656737"/>
          <a:ext cx="5988658" cy="3322614"/>
        </a:xfrm>
        <a:prstGeom prst="rect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670118-7298-4F3E-9C95-EA41ED842FFD}">
      <dsp:nvSpPr>
        <dsp:cNvPr id="0" name=""/>
        <dsp:cNvSpPr/>
      </dsp:nvSpPr>
      <dsp:spPr>
        <a:xfrm>
          <a:off x="14781539" y="10446932"/>
          <a:ext cx="4919185" cy="2634243"/>
        </a:xfrm>
        <a:prstGeom prst="rect">
          <a:avLst/>
        </a:prstGeom>
        <a:solidFill>
          <a:schemeClr val="bg2">
            <a:alpha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Energy-dependent neutrino flavor ratio predicted by the toy model</a:t>
          </a:r>
          <a:br>
            <a:rPr lang="en-US" sz="2800" kern="1200" dirty="0"/>
          </a:br>
          <a:r>
            <a:rPr lang="en-US" sz="2800" b="0" i="0" kern="1200" dirty="0"/>
            <a:t>discussed in the text (solid curve). The dashed green line represents flavor</a:t>
          </a:r>
          <a:br>
            <a:rPr lang="en-US" sz="2800" kern="1200" dirty="0"/>
          </a:br>
          <a:r>
            <a:rPr lang="en-US" sz="2800" b="0" i="0" kern="1200" dirty="0"/>
            <a:t>equipartition, while the dashed red line corresponds to 2/3, predicted in the</a:t>
          </a:r>
          <a:br>
            <a:rPr lang="en-US" sz="2800" kern="1200" dirty="0"/>
          </a:br>
          <a:r>
            <a:rPr lang="en-US" sz="2800" b="0" i="0" kern="1200" dirty="0"/>
            <a:t>muon damping case</a:t>
          </a:r>
          <a:endParaRPr lang="ru-RU" sz="2800" kern="1200" dirty="0"/>
        </a:p>
      </dsp:txBody>
      <dsp:txXfrm>
        <a:off x="14781539" y="10446932"/>
        <a:ext cx="4919185" cy="2634243"/>
      </dsp:txXfrm>
    </dsp:sp>
    <dsp:sp modelId="{7061F553-56C1-45E0-B2B2-A4BBE616FFDE}">
      <dsp:nvSpPr>
        <dsp:cNvPr id="0" name=""/>
        <dsp:cNvSpPr/>
      </dsp:nvSpPr>
      <dsp:spPr>
        <a:xfrm>
          <a:off x="14732495" y="9742601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FDF62-D3D6-4A12-A5D2-676E84655480}">
      <dsp:nvSpPr>
        <dsp:cNvPr id="0" name=""/>
        <dsp:cNvSpPr/>
      </dsp:nvSpPr>
      <dsp:spPr>
        <a:xfrm rot="5400000">
          <a:off x="18755081" y="9742733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D196C-4A81-4CAC-929D-87103497173B}">
      <dsp:nvSpPr>
        <dsp:cNvPr id="0" name=""/>
        <dsp:cNvSpPr/>
      </dsp:nvSpPr>
      <dsp:spPr>
        <a:xfrm rot="16200000">
          <a:off x="14732363" y="12726067"/>
          <a:ext cx="1024485" cy="1024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8A2B2-12EB-4DFA-B124-F3D2C032B92E}">
      <dsp:nvSpPr>
        <dsp:cNvPr id="0" name=""/>
        <dsp:cNvSpPr/>
      </dsp:nvSpPr>
      <dsp:spPr>
        <a:xfrm rot="10800000">
          <a:off x="18755213" y="12725935"/>
          <a:ext cx="1024220" cy="10244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CE62A-C2A8-42F9-89CD-2E1CA3E4786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E3F72-C169-4B95-813B-0B161BC9E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692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E3F72-C169-4B95-813B-0B161BC9EBB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278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E3F72-C169-4B95-813B-0B161BC9EBB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740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E3F72-C169-4B95-813B-0B161BC9EBB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197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783E-39B3-4458-9790-F5F81F7B9E66}" type="datetime1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27C5-7C82-4E05-9FE7-427BD32C7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46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4713-115F-4664-95A8-5D840ABBE82B}" type="datetime1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27C5-7C82-4E05-9FE7-427BD32C7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DB96-4185-4C47-92A9-612DEE5FC6D9}" type="datetime1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27C5-7C82-4E05-9FE7-427BD32C7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42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4A9E1-4148-4E5F-8672-4882608A7F00}" type="datetime1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27C5-7C82-4E05-9FE7-427BD32C7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6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972D-BB6E-4E03-91A6-296134C62049}" type="datetime1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27C5-7C82-4E05-9FE7-427BD32C7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19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6033-87F1-4B44-A334-AC2AB2060630}" type="datetime1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27C5-7C82-4E05-9FE7-427BD32C7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504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E8C5-39CE-4CF7-BD53-59E1D3E14DB3}" type="datetime1">
              <a:rPr lang="ru-RU" smtClean="0"/>
              <a:t>28.09.2022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27C5-7C82-4E05-9FE7-427BD32C7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67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6876-46F4-48FA-9299-0E03AF7DE344}" type="datetime1">
              <a:rPr lang="ru-RU" smtClean="0"/>
              <a:t>28.09.2022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27C5-7C82-4E05-9FE7-427BD32C7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05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96BF-6C3B-4349-B973-AD3A4AE1261C}" type="datetime1">
              <a:rPr lang="ru-RU" smtClean="0"/>
              <a:t>28.09.2022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27C5-7C82-4E05-9FE7-427BD32C7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044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31E6-E3DC-4D95-ADA0-91A56C4DFC02}" type="datetime1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27C5-7C82-4E05-9FE7-427BD32C7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62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DAC9-CC47-4F90-A126-F5F174570E7C}" type="datetime1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27C5-7C82-4E05-9FE7-427BD32C7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04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9E622-CE0C-4DE5-B1F8-6CF05B3FEA06}" type="datetime1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527C5-7C82-4E05-9FE7-427BD32C7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3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EC75A1F6-8358-67E5-D883-AA57A46409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0785840"/>
              </p:ext>
            </p:extLst>
          </p:nvPr>
        </p:nvGraphicFramePr>
        <p:xfrm>
          <a:off x="4250519" y="1176851"/>
          <a:ext cx="7941481" cy="5294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225C008-FAFD-0FDA-C3AD-FBF85C9D87EF}"/>
              </a:ext>
            </a:extLst>
          </p:cNvPr>
          <p:cNvSpPr txBox="1"/>
          <p:nvPr/>
        </p:nvSpPr>
        <p:spPr>
          <a:xfrm>
            <a:off x="720001" y="1044430"/>
            <a:ext cx="43472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Energy-dependent flavor ratios, cascade/track spectrum tension and high-energy </a:t>
            </a:r>
            <a:r>
              <a:rPr lang="en-US" sz="3600" b="1" dirty="0">
                <a:solidFill>
                  <a:schemeClr val="accent4"/>
                </a:solidFill>
              </a:rPr>
              <a:t>neutrinos</a:t>
            </a:r>
            <a:r>
              <a:rPr lang="en-US" sz="3600" b="1" dirty="0">
                <a:solidFill>
                  <a:srgbClr val="002060"/>
                </a:solidFill>
              </a:rPr>
              <a:t> from magnetospheres of supermassive black holes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B207747-3D2A-5BBC-1035-E8071A6DD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27C5-7C82-4E05-9FE7-427BD32C766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324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F08EC700-3146-DE20-E6E3-4F4C43265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6904148"/>
              </p:ext>
            </p:extLst>
          </p:nvPr>
        </p:nvGraphicFramePr>
        <p:xfrm>
          <a:off x="-8977882" y="114300"/>
          <a:ext cx="20186650" cy="13457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Блок-схема: документ 3">
            <a:extLst>
              <a:ext uri="{FF2B5EF4-FFF2-40B4-BE49-F238E27FC236}">
                <a16:creationId xmlns:a16="http://schemas.microsoft.com/office/drawing/2014/main" id="{C60B2D8C-8506-D25F-0CA3-DDF1C4129635}"/>
              </a:ext>
            </a:extLst>
          </p:cNvPr>
          <p:cNvSpPr/>
          <p:nvPr/>
        </p:nvSpPr>
        <p:spPr>
          <a:xfrm rot="16200000">
            <a:off x="-2495712" y="2947134"/>
            <a:ext cx="6332707" cy="889602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n>
                  <a:solidFill>
                    <a:schemeClr val="accent6"/>
                  </a:solidFill>
                </a:ln>
              </a:rPr>
              <a:t>SMBH toy model </a:t>
            </a:r>
            <a:endParaRPr lang="ru-RU" sz="6600" dirty="0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165EB56-E1F3-EC91-61EF-A61A57328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27C5-7C82-4E05-9FE7-427BD32C766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174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F08EC700-3146-DE20-E6E3-4F4C43265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5578248"/>
              </p:ext>
            </p:extLst>
          </p:nvPr>
        </p:nvGraphicFramePr>
        <p:xfrm>
          <a:off x="1115443" y="-6899478"/>
          <a:ext cx="20186650" cy="13457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Блок-схема: документ 3">
            <a:extLst>
              <a:ext uri="{FF2B5EF4-FFF2-40B4-BE49-F238E27FC236}">
                <a16:creationId xmlns:a16="http://schemas.microsoft.com/office/drawing/2014/main" id="{C60B2D8C-8506-D25F-0CA3-DDF1C4129635}"/>
              </a:ext>
            </a:extLst>
          </p:cNvPr>
          <p:cNvSpPr/>
          <p:nvPr/>
        </p:nvSpPr>
        <p:spPr>
          <a:xfrm rot="16200000">
            <a:off x="-2495712" y="2947134"/>
            <a:ext cx="6332707" cy="889602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n>
                  <a:solidFill>
                    <a:schemeClr val="accent6"/>
                  </a:solidFill>
                </a:ln>
              </a:rPr>
              <a:t>SMBH toy model </a:t>
            </a:r>
            <a:endParaRPr lang="ru-RU" sz="6600" dirty="0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63BB5CD-29F4-CF4E-CF5F-4A3DED83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27C5-7C82-4E05-9FE7-427BD32C766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604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F08EC700-3146-DE20-E6E3-4F4C43265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0563363"/>
              </p:ext>
            </p:extLst>
          </p:nvPr>
        </p:nvGraphicFramePr>
        <p:xfrm>
          <a:off x="-8977882" y="-7223943"/>
          <a:ext cx="20186650" cy="13457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Блок-схема: документ 3">
            <a:extLst>
              <a:ext uri="{FF2B5EF4-FFF2-40B4-BE49-F238E27FC236}">
                <a16:creationId xmlns:a16="http://schemas.microsoft.com/office/drawing/2014/main" id="{C60B2D8C-8506-D25F-0CA3-DDF1C4129635}"/>
              </a:ext>
            </a:extLst>
          </p:cNvPr>
          <p:cNvSpPr/>
          <p:nvPr/>
        </p:nvSpPr>
        <p:spPr>
          <a:xfrm rot="16200000">
            <a:off x="-2495712" y="2947134"/>
            <a:ext cx="6332707" cy="889602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n>
                  <a:solidFill>
                    <a:schemeClr val="accent6"/>
                  </a:solidFill>
                </a:ln>
              </a:rPr>
              <a:t>SMBH toy model </a:t>
            </a:r>
            <a:endParaRPr lang="ru-RU" sz="6600" dirty="0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8C3EC45-7A6F-CC77-2DD0-94C1317F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27C5-7C82-4E05-9FE7-427BD32C766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83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F08EC700-3146-DE20-E6E3-4F4C43265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1826653"/>
              </p:ext>
            </p:extLst>
          </p:nvPr>
        </p:nvGraphicFramePr>
        <p:xfrm>
          <a:off x="1115443" y="0"/>
          <a:ext cx="20186650" cy="13457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Блок-схема: документ 3">
            <a:extLst>
              <a:ext uri="{FF2B5EF4-FFF2-40B4-BE49-F238E27FC236}">
                <a16:creationId xmlns:a16="http://schemas.microsoft.com/office/drawing/2014/main" id="{C60B2D8C-8506-D25F-0CA3-DDF1C4129635}"/>
              </a:ext>
            </a:extLst>
          </p:cNvPr>
          <p:cNvSpPr/>
          <p:nvPr/>
        </p:nvSpPr>
        <p:spPr>
          <a:xfrm rot="16200000">
            <a:off x="-2495712" y="2947134"/>
            <a:ext cx="6332707" cy="889602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n>
                  <a:solidFill>
                    <a:schemeClr val="accent6"/>
                  </a:solidFill>
                </a:ln>
              </a:rPr>
              <a:t>SMBH toy model </a:t>
            </a:r>
            <a:endParaRPr lang="ru-RU" sz="6600" dirty="0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69520F6-AF0C-8410-A853-4985404E2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27C5-7C82-4E05-9FE7-427BD32C766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111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ABACD3-F459-B255-1B7C-53D9FCFC76A7}"/>
              </a:ext>
            </a:extLst>
          </p:cNvPr>
          <p:cNvSpPr/>
          <p:nvPr/>
        </p:nvSpPr>
        <p:spPr>
          <a:xfrm>
            <a:off x="1966150" y="0"/>
            <a:ext cx="4003658" cy="365873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598" b="928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6F62477-E326-7846-4F61-40D27F60B410}"/>
              </a:ext>
            </a:extLst>
          </p:cNvPr>
          <p:cNvSpPr/>
          <p:nvPr/>
        </p:nvSpPr>
        <p:spPr>
          <a:xfrm>
            <a:off x="7028135" y="537526"/>
            <a:ext cx="4003658" cy="2221301"/>
          </a:xfrm>
          <a:prstGeom prst="rect">
            <a:avLst/>
          </a:prstGeom>
          <a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BC65930-0360-A68E-0CAA-B83543180CD9}"/>
              </a:ext>
            </a:extLst>
          </p:cNvPr>
          <p:cNvSpPr/>
          <p:nvPr/>
        </p:nvSpPr>
        <p:spPr>
          <a:xfrm>
            <a:off x="1966150" y="4343710"/>
            <a:ext cx="4003658" cy="2221301"/>
          </a:xfrm>
          <a:prstGeom prst="rect">
            <a:avLst/>
          </a:prstGeom>
          <a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AB7C12B-64D5-3F65-F71C-7D9EB68B69C3}"/>
              </a:ext>
            </a:extLst>
          </p:cNvPr>
          <p:cNvSpPr/>
          <p:nvPr/>
        </p:nvSpPr>
        <p:spPr>
          <a:xfrm>
            <a:off x="7028135" y="4343709"/>
            <a:ext cx="4003658" cy="2221301"/>
          </a:xfrm>
          <a:prstGeom prst="rect">
            <a:avLst/>
          </a:prstGeom>
          <a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Блок-схема: документ 3">
            <a:extLst>
              <a:ext uri="{FF2B5EF4-FFF2-40B4-BE49-F238E27FC236}">
                <a16:creationId xmlns:a16="http://schemas.microsoft.com/office/drawing/2014/main" id="{C60B2D8C-8506-D25F-0CA3-DDF1C4129635}"/>
              </a:ext>
            </a:extLst>
          </p:cNvPr>
          <p:cNvSpPr/>
          <p:nvPr/>
        </p:nvSpPr>
        <p:spPr>
          <a:xfrm rot="16200000">
            <a:off x="-2495712" y="2947134"/>
            <a:ext cx="6332707" cy="889602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n>
                  <a:solidFill>
                    <a:schemeClr val="accent6"/>
                  </a:solidFill>
                </a:ln>
              </a:rPr>
              <a:t>SMBH toy model </a:t>
            </a:r>
            <a:endParaRPr lang="ru-RU" sz="6600" dirty="0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C00A06-8878-F01A-679A-CCAE8A8EA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27C5-7C82-4E05-9FE7-427BD32C766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005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5DF972A5-F615-B616-160A-B516AAA635C7}"/>
              </a:ext>
            </a:extLst>
          </p:cNvPr>
          <p:cNvGrpSpPr/>
          <p:nvPr/>
        </p:nvGrpSpPr>
        <p:grpSpPr>
          <a:xfrm>
            <a:off x="1856515" y="414565"/>
            <a:ext cx="2846781" cy="3558476"/>
            <a:chOff x="1951765" y="755288"/>
            <a:chExt cx="2846781" cy="3558476"/>
          </a:xfrm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ACE6A11E-159F-69E1-600C-D9EC2352EF21}"/>
                </a:ext>
              </a:extLst>
            </p:cNvPr>
            <p:cNvSpPr/>
            <p:nvPr/>
          </p:nvSpPr>
          <p:spPr>
            <a:xfrm>
              <a:off x="1951765" y="755288"/>
              <a:ext cx="683227" cy="683227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Хорда 3">
              <a:extLst>
                <a:ext uri="{FF2B5EF4-FFF2-40B4-BE49-F238E27FC236}">
                  <a16:creationId xmlns:a16="http://schemas.microsoft.com/office/drawing/2014/main" id="{F04AF0E7-0EB7-B77C-C170-9B1EFE9B4A4D}"/>
                </a:ext>
              </a:extLst>
            </p:cNvPr>
            <p:cNvSpPr/>
            <p:nvPr/>
          </p:nvSpPr>
          <p:spPr>
            <a:xfrm>
              <a:off x="2020087" y="823610"/>
              <a:ext cx="546582" cy="546582"/>
            </a:xfrm>
            <a:prstGeom prst="chord">
              <a:avLst>
                <a:gd name="adj1" fmla="val 2508618"/>
                <a:gd name="adj2" fmla="val 8291382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B62BC5FB-D6D3-096F-DEEA-3B6D39A39C2A}"/>
                </a:ext>
              </a:extLst>
            </p:cNvPr>
            <p:cNvSpPr/>
            <p:nvPr/>
          </p:nvSpPr>
          <p:spPr>
            <a:xfrm>
              <a:off x="2777331" y="1438515"/>
              <a:ext cx="2021215" cy="2875249"/>
            </a:xfrm>
            <a:custGeom>
              <a:avLst/>
              <a:gdLst>
                <a:gd name="connsiteX0" fmla="*/ 0 w 2021215"/>
                <a:gd name="connsiteY0" fmla="*/ 0 h 2875249"/>
                <a:gd name="connsiteX1" fmla="*/ 2021215 w 2021215"/>
                <a:gd name="connsiteY1" fmla="*/ 0 h 2875249"/>
                <a:gd name="connsiteX2" fmla="*/ 2021215 w 2021215"/>
                <a:gd name="connsiteY2" fmla="*/ 2875249 h 2875249"/>
                <a:gd name="connsiteX3" fmla="*/ 0 w 2021215"/>
                <a:gd name="connsiteY3" fmla="*/ 2875249 h 2875249"/>
                <a:gd name="connsiteX4" fmla="*/ 0 w 2021215"/>
                <a:gd name="connsiteY4" fmla="*/ 0 h 287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1215" h="2875249">
                  <a:moveTo>
                    <a:pt x="0" y="0"/>
                  </a:moveTo>
                  <a:lnTo>
                    <a:pt x="2021215" y="0"/>
                  </a:lnTo>
                  <a:lnTo>
                    <a:pt x="2021215" y="2875249"/>
                  </a:lnTo>
                  <a:lnTo>
                    <a:pt x="0" y="28752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260" tIns="48260" rIns="48260" bIns="48260" numCol="1" spcCol="1270" anchor="t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b="0" i="0" kern="1200" dirty="0"/>
                <a:t>It is presently unclear, whether the tension is caused by systematic uncertainties or by</a:t>
              </a:r>
              <a:br>
                <a:rPr lang="en-US" sz="1900" kern="1200" dirty="0"/>
              </a:br>
              <a:r>
                <a:rPr lang="en-US" sz="1900" b="0" i="0" kern="1200" dirty="0"/>
                <a:t>physical reasons.</a:t>
              </a:r>
              <a:endParaRPr lang="ru-RU" sz="1900" kern="1200" dirty="0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6D16E060-6117-6C4C-AEE7-CB11E2A366EE}"/>
                </a:ext>
              </a:extLst>
            </p:cNvPr>
            <p:cNvSpPr/>
            <p:nvPr/>
          </p:nvSpPr>
          <p:spPr>
            <a:xfrm>
              <a:off x="2777331" y="755288"/>
              <a:ext cx="2021215" cy="683227"/>
            </a:xfrm>
            <a:custGeom>
              <a:avLst/>
              <a:gdLst>
                <a:gd name="connsiteX0" fmla="*/ 0 w 2021215"/>
                <a:gd name="connsiteY0" fmla="*/ 0 h 683227"/>
                <a:gd name="connsiteX1" fmla="*/ 2021215 w 2021215"/>
                <a:gd name="connsiteY1" fmla="*/ 0 h 683227"/>
                <a:gd name="connsiteX2" fmla="*/ 2021215 w 2021215"/>
                <a:gd name="connsiteY2" fmla="*/ 683227 h 683227"/>
                <a:gd name="connsiteX3" fmla="*/ 0 w 2021215"/>
                <a:gd name="connsiteY3" fmla="*/ 683227 h 683227"/>
                <a:gd name="connsiteX4" fmla="*/ 0 w 2021215"/>
                <a:gd name="connsiteY4" fmla="*/ 0 h 68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1215" h="683227">
                  <a:moveTo>
                    <a:pt x="0" y="0"/>
                  </a:moveTo>
                  <a:lnTo>
                    <a:pt x="2021215" y="0"/>
                  </a:lnTo>
                  <a:lnTo>
                    <a:pt x="2021215" y="683227"/>
                  </a:lnTo>
                  <a:lnTo>
                    <a:pt x="0" y="68322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0" tIns="88900" rIns="88900" bIns="88900" numCol="1" spcCol="1270" anchor="b" anchorCtr="0">
              <a:noAutofit/>
            </a:bodyPr>
            <a:lstStyle/>
            <a:p>
              <a:pPr marL="0" lvl="0" indent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500" kern="1200" dirty="0"/>
                <a:t>0</a:t>
              </a: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B2B18F1E-A76B-1B1C-CA22-B2DEBC4FFD94}"/>
              </a:ext>
            </a:extLst>
          </p:cNvPr>
          <p:cNvGrpSpPr/>
          <p:nvPr/>
        </p:nvGrpSpPr>
        <p:grpSpPr>
          <a:xfrm>
            <a:off x="4845635" y="414565"/>
            <a:ext cx="2846782" cy="3558476"/>
            <a:chOff x="4940885" y="755288"/>
            <a:chExt cx="2846782" cy="3558476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65EC9BB9-AD6F-05F0-E018-86E1ABD0B91D}"/>
                </a:ext>
              </a:extLst>
            </p:cNvPr>
            <p:cNvSpPr/>
            <p:nvPr/>
          </p:nvSpPr>
          <p:spPr>
            <a:xfrm>
              <a:off x="4940885" y="755288"/>
              <a:ext cx="683227" cy="683227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Хорда 7">
              <a:extLst>
                <a:ext uri="{FF2B5EF4-FFF2-40B4-BE49-F238E27FC236}">
                  <a16:creationId xmlns:a16="http://schemas.microsoft.com/office/drawing/2014/main" id="{1428505B-50CA-3DBB-AFBF-05C7A90D9BD3}"/>
                </a:ext>
              </a:extLst>
            </p:cNvPr>
            <p:cNvSpPr/>
            <p:nvPr/>
          </p:nvSpPr>
          <p:spPr>
            <a:xfrm>
              <a:off x="5009208" y="823610"/>
              <a:ext cx="546582" cy="546582"/>
            </a:xfrm>
            <a:prstGeom prst="chord">
              <a:avLst>
                <a:gd name="adj1" fmla="val 1168272"/>
                <a:gd name="adj2" fmla="val 9631728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2300D4D6-2652-9120-4664-28D701C327F0}"/>
                </a:ext>
              </a:extLst>
            </p:cNvPr>
            <p:cNvSpPr/>
            <p:nvPr/>
          </p:nvSpPr>
          <p:spPr>
            <a:xfrm>
              <a:off x="5766452" y="1438515"/>
              <a:ext cx="2021215" cy="2875249"/>
            </a:xfrm>
            <a:custGeom>
              <a:avLst/>
              <a:gdLst>
                <a:gd name="connsiteX0" fmla="*/ 0 w 2021215"/>
                <a:gd name="connsiteY0" fmla="*/ 0 h 2875249"/>
                <a:gd name="connsiteX1" fmla="*/ 2021215 w 2021215"/>
                <a:gd name="connsiteY1" fmla="*/ 0 h 2875249"/>
                <a:gd name="connsiteX2" fmla="*/ 2021215 w 2021215"/>
                <a:gd name="connsiteY2" fmla="*/ 2875249 h 2875249"/>
                <a:gd name="connsiteX3" fmla="*/ 0 w 2021215"/>
                <a:gd name="connsiteY3" fmla="*/ 2875249 h 2875249"/>
                <a:gd name="connsiteX4" fmla="*/ 0 w 2021215"/>
                <a:gd name="connsiteY4" fmla="*/ 0 h 287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1215" h="2875249">
                  <a:moveTo>
                    <a:pt x="0" y="0"/>
                  </a:moveTo>
                  <a:lnTo>
                    <a:pt x="2021215" y="0"/>
                  </a:lnTo>
                  <a:lnTo>
                    <a:pt x="2021215" y="2875249"/>
                  </a:lnTo>
                  <a:lnTo>
                    <a:pt x="0" y="28752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260" tIns="48260" rIns="48260" bIns="48260" numCol="1" spcCol="1270" anchor="t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b="0" i="0" kern="1200" dirty="0"/>
                <a:t>We assumed that the reason for the discrepancy is related to the change of flavor composition</a:t>
              </a:r>
              <a:endParaRPr lang="ru-RU" sz="1900" kern="1200" dirty="0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79499DCA-27B1-4D52-750E-82BFF5F016B8}"/>
                </a:ext>
              </a:extLst>
            </p:cNvPr>
            <p:cNvSpPr/>
            <p:nvPr/>
          </p:nvSpPr>
          <p:spPr>
            <a:xfrm>
              <a:off x="5766452" y="755288"/>
              <a:ext cx="2021215" cy="683227"/>
            </a:xfrm>
            <a:custGeom>
              <a:avLst/>
              <a:gdLst>
                <a:gd name="connsiteX0" fmla="*/ 0 w 2021215"/>
                <a:gd name="connsiteY0" fmla="*/ 0 h 683227"/>
                <a:gd name="connsiteX1" fmla="*/ 2021215 w 2021215"/>
                <a:gd name="connsiteY1" fmla="*/ 0 h 683227"/>
                <a:gd name="connsiteX2" fmla="*/ 2021215 w 2021215"/>
                <a:gd name="connsiteY2" fmla="*/ 683227 h 683227"/>
                <a:gd name="connsiteX3" fmla="*/ 0 w 2021215"/>
                <a:gd name="connsiteY3" fmla="*/ 683227 h 683227"/>
                <a:gd name="connsiteX4" fmla="*/ 0 w 2021215"/>
                <a:gd name="connsiteY4" fmla="*/ 0 h 68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1215" h="683227">
                  <a:moveTo>
                    <a:pt x="0" y="0"/>
                  </a:moveTo>
                  <a:lnTo>
                    <a:pt x="2021215" y="0"/>
                  </a:lnTo>
                  <a:lnTo>
                    <a:pt x="2021215" y="683227"/>
                  </a:lnTo>
                  <a:lnTo>
                    <a:pt x="0" y="68322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0" tIns="88900" rIns="88900" bIns="88900" numCol="1" spcCol="1270" anchor="b" anchorCtr="0">
              <a:noAutofit/>
            </a:bodyPr>
            <a:lstStyle/>
            <a:p>
              <a:pPr marL="0" lvl="0" indent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500" kern="1200" dirty="0"/>
                <a:t>1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2B9E0CF-DA74-E747-ACBE-575738255CB0}"/>
              </a:ext>
            </a:extLst>
          </p:cNvPr>
          <p:cNvGrpSpPr/>
          <p:nvPr/>
        </p:nvGrpSpPr>
        <p:grpSpPr>
          <a:xfrm>
            <a:off x="7834756" y="414565"/>
            <a:ext cx="2846782" cy="3558476"/>
            <a:chOff x="7930006" y="755288"/>
            <a:chExt cx="2846782" cy="3558476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7A6E3622-03D5-328F-FBD6-8EF61294D98B}"/>
                </a:ext>
              </a:extLst>
            </p:cNvPr>
            <p:cNvSpPr/>
            <p:nvPr/>
          </p:nvSpPr>
          <p:spPr>
            <a:xfrm>
              <a:off x="7930006" y="755288"/>
              <a:ext cx="683227" cy="683227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Хорда 11">
              <a:extLst>
                <a:ext uri="{FF2B5EF4-FFF2-40B4-BE49-F238E27FC236}">
                  <a16:creationId xmlns:a16="http://schemas.microsoft.com/office/drawing/2014/main" id="{7D725690-F554-D893-B9DE-437D6ED2CE68}"/>
                </a:ext>
              </a:extLst>
            </p:cNvPr>
            <p:cNvSpPr/>
            <p:nvPr/>
          </p:nvSpPr>
          <p:spPr>
            <a:xfrm>
              <a:off x="7998329" y="823610"/>
              <a:ext cx="546582" cy="546582"/>
            </a:xfrm>
            <a:prstGeom prst="chord">
              <a:avLst>
                <a:gd name="adj1" fmla="val 0"/>
                <a:gd name="adj2" fmla="val 1080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49EEB57B-14FE-19A8-78D8-E21E7AE4235F}"/>
                </a:ext>
              </a:extLst>
            </p:cNvPr>
            <p:cNvSpPr/>
            <p:nvPr/>
          </p:nvSpPr>
          <p:spPr>
            <a:xfrm>
              <a:off x="8755573" y="1438515"/>
              <a:ext cx="2021215" cy="2875249"/>
            </a:xfrm>
            <a:custGeom>
              <a:avLst/>
              <a:gdLst>
                <a:gd name="connsiteX0" fmla="*/ 0 w 2021215"/>
                <a:gd name="connsiteY0" fmla="*/ 0 h 2875249"/>
                <a:gd name="connsiteX1" fmla="*/ 2021215 w 2021215"/>
                <a:gd name="connsiteY1" fmla="*/ 0 h 2875249"/>
                <a:gd name="connsiteX2" fmla="*/ 2021215 w 2021215"/>
                <a:gd name="connsiteY2" fmla="*/ 2875249 h 2875249"/>
                <a:gd name="connsiteX3" fmla="*/ 0 w 2021215"/>
                <a:gd name="connsiteY3" fmla="*/ 2875249 h 2875249"/>
                <a:gd name="connsiteX4" fmla="*/ 0 w 2021215"/>
                <a:gd name="connsiteY4" fmla="*/ 0 h 287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1215" h="2875249">
                  <a:moveTo>
                    <a:pt x="0" y="0"/>
                  </a:moveTo>
                  <a:lnTo>
                    <a:pt x="2021215" y="0"/>
                  </a:lnTo>
                  <a:lnTo>
                    <a:pt x="2021215" y="2875249"/>
                  </a:lnTo>
                  <a:lnTo>
                    <a:pt x="0" y="28752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260" tIns="48260" rIns="48260" bIns="48260" numCol="1" spcCol="1270" anchor="t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b="0" i="0" kern="1200" dirty="0"/>
                <a:t>Then we estimated the magnetic field at</a:t>
              </a:r>
              <a:br>
                <a:rPr lang="en-US" sz="1900" kern="1200" dirty="0"/>
              </a:br>
              <a:r>
                <a:rPr lang="en-US" sz="1900" b="0" i="0" kern="1200" dirty="0"/>
                <a:t>sources required for this switch</a:t>
              </a:r>
              <a:endParaRPr lang="ru-RU" sz="1900" kern="1200" dirty="0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767CDED7-AB4A-F384-C897-DCDA7263CF38}"/>
                </a:ext>
              </a:extLst>
            </p:cNvPr>
            <p:cNvSpPr/>
            <p:nvPr/>
          </p:nvSpPr>
          <p:spPr>
            <a:xfrm>
              <a:off x="8755573" y="755288"/>
              <a:ext cx="2021215" cy="683227"/>
            </a:xfrm>
            <a:custGeom>
              <a:avLst/>
              <a:gdLst>
                <a:gd name="connsiteX0" fmla="*/ 0 w 2021215"/>
                <a:gd name="connsiteY0" fmla="*/ 0 h 683227"/>
                <a:gd name="connsiteX1" fmla="*/ 2021215 w 2021215"/>
                <a:gd name="connsiteY1" fmla="*/ 0 h 683227"/>
                <a:gd name="connsiteX2" fmla="*/ 2021215 w 2021215"/>
                <a:gd name="connsiteY2" fmla="*/ 683227 h 683227"/>
                <a:gd name="connsiteX3" fmla="*/ 0 w 2021215"/>
                <a:gd name="connsiteY3" fmla="*/ 683227 h 683227"/>
                <a:gd name="connsiteX4" fmla="*/ 0 w 2021215"/>
                <a:gd name="connsiteY4" fmla="*/ 0 h 68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1215" h="683227">
                  <a:moveTo>
                    <a:pt x="0" y="0"/>
                  </a:moveTo>
                  <a:lnTo>
                    <a:pt x="2021215" y="0"/>
                  </a:lnTo>
                  <a:lnTo>
                    <a:pt x="2021215" y="683227"/>
                  </a:lnTo>
                  <a:lnTo>
                    <a:pt x="0" y="68322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0" tIns="88900" rIns="88900" bIns="88900" numCol="1" spcCol="1270" anchor="b" anchorCtr="0">
              <a:noAutofit/>
            </a:bodyPr>
            <a:lstStyle/>
            <a:p>
              <a:pPr marL="0" lvl="0" indent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500" kern="1200" dirty="0"/>
                <a:t>2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9ED930E5-B7C4-C0F5-F134-51C1249BD538}"/>
              </a:ext>
            </a:extLst>
          </p:cNvPr>
          <p:cNvGrpSpPr/>
          <p:nvPr/>
        </p:nvGrpSpPr>
        <p:grpSpPr>
          <a:xfrm>
            <a:off x="1856515" y="3299524"/>
            <a:ext cx="2846782" cy="3558476"/>
            <a:chOff x="10919127" y="755288"/>
            <a:chExt cx="2846782" cy="3558476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178706DF-2AE6-C68B-3D2C-7DF25A1756F1}"/>
                </a:ext>
              </a:extLst>
            </p:cNvPr>
            <p:cNvSpPr/>
            <p:nvPr/>
          </p:nvSpPr>
          <p:spPr>
            <a:xfrm>
              <a:off x="10919127" y="755288"/>
              <a:ext cx="683227" cy="683227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Хорда 15">
              <a:extLst>
                <a:ext uri="{FF2B5EF4-FFF2-40B4-BE49-F238E27FC236}">
                  <a16:creationId xmlns:a16="http://schemas.microsoft.com/office/drawing/2014/main" id="{13276162-2093-697A-8761-331CEE7C4C91}"/>
                </a:ext>
              </a:extLst>
            </p:cNvPr>
            <p:cNvSpPr/>
            <p:nvPr/>
          </p:nvSpPr>
          <p:spPr>
            <a:xfrm>
              <a:off x="10987450" y="823610"/>
              <a:ext cx="546582" cy="546582"/>
            </a:xfrm>
            <a:prstGeom prst="chord">
              <a:avLst>
                <a:gd name="adj1" fmla="val 20431728"/>
                <a:gd name="adj2" fmla="val 11968272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EE1B3C63-E87C-E7B7-73A9-2E4AAD2ACD53}"/>
                </a:ext>
              </a:extLst>
            </p:cNvPr>
            <p:cNvSpPr/>
            <p:nvPr/>
          </p:nvSpPr>
          <p:spPr>
            <a:xfrm>
              <a:off x="11744694" y="1438515"/>
              <a:ext cx="2021215" cy="2875249"/>
            </a:xfrm>
            <a:custGeom>
              <a:avLst/>
              <a:gdLst>
                <a:gd name="connsiteX0" fmla="*/ 0 w 2021215"/>
                <a:gd name="connsiteY0" fmla="*/ 0 h 2875249"/>
                <a:gd name="connsiteX1" fmla="*/ 2021215 w 2021215"/>
                <a:gd name="connsiteY1" fmla="*/ 0 h 2875249"/>
                <a:gd name="connsiteX2" fmla="*/ 2021215 w 2021215"/>
                <a:gd name="connsiteY2" fmla="*/ 2875249 h 2875249"/>
                <a:gd name="connsiteX3" fmla="*/ 0 w 2021215"/>
                <a:gd name="connsiteY3" fmla="*/ 2875249 h 2875249"/>
                <a:gd name="connsiteX4" fmla="*/ 0 w 2021215"/>
                <a:gd name="connsiteY4" fmla="*/ 0 h 287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1215" h="2875249">
                  <a:moveTo>
                    <a:pt x="0" y="0"/>
                  </a:moveTo>
                  <a:lnTo>
                    <a:pt x="2021215" y="0"/>
                  </a:lnTo>
                  <a:lnTo>
                    <a:pt x="2021215" y="2875249"/>
                  </a:lnTo>
                  <a:lnTo>
                    <a:pt x="0" y="28752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260" tIns="48260" rIns="48260" bIns="48260" numCol="1" spcCol="1270" anchor="t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b="0" i="0" kern="1200" dirty="0"/>
                <a:t>We constructed a quantitative toy model</a:t>
              </a:r>
              <a:endParaRPr lang="ru-RU" sz="1900" kern="1200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4EF14ACD-C2E1-5C70-FA4C-C6E1811FA9D6}"/>
                </a:ext>
              </a:extLst>
            </p:cNvPr>
            <p:cNvSpPr/>
            <p:nvPr/>
          </p:nvSpPr>
          <p:spPr>
            <a:xfrm>
              <a:off x="11744694" y="755288"/>
              <a:ext cx="2021215" cy="683227"/>
            </a:xfrm>
            <a:custGeom>
              <a:avLst/>
              <a:gdLst>
                <a:gd name="connsiteX0" fmla="*/ 0 w 2021215"/>
                <a:gd name="connsiteY0" fmla="*/ 0 h 683227"/>
                <a:gd name="connsiteX1" fmla="*/ 2021215 w 2021215"/>
                <a:gd name="connsiteY1" fmla="*/ 0 h 683227"/>
                <a:gd name="connsiteX2" fmla="*/ 2021215 w 2021215"/>
                <a:gd name="connsiteY2" fmla="*/ 683227 h 683227"/>
                <a:gd name="connsiteX3" fmla="*/ 0 w 2021215"/>
                <a:gd name="connsiteY3" fmla="*/ 683227 h 683227"/>
                <a:gd name="connsiteX4" fmla="*/ 0 w 2021215"/>
                <a:gd name="connsiteY4" fmla="*/ 0 h 68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1215" h="683227">
                  <a:moveTo>
                    <a:pt x="0" y="0"/>
                  </a:moveTo>
                  <a:lnTo>
                    <a:pt x="2021215" y="0"/>
                  </a:lnTo>
                  <a:lnTo>
                    <a:pt x="2021215" y="683227"/>
                  </a:lnTo>
                  <a:lnTo>
                    <a:pt x="0" y="68322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0" tIns="88900" rIns="88900" bIns="88900" numCol="1" spcCol="1270" anchor="b" anchorCtr="0">
              <a:noAutofit/>
            </a:bodyPr>
            <a:lstStyle/>
            <a:p>
              <a:pPr marL="0" lvl="0" indent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500" kern="1200" dirty="0"/>
                <a:t>3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A352C3D-F0D0-0D73-BC5E-08F94482D92F}"/>
              </a:ext>
            </a:extLst>
          </p:cNvPr>
          <p:cNvGrpSpPr/>
          <p:nvPr/>
        </p:nvGrpSpPr>
        <p:grpSpPr>
          <a:xfrm>
            <a:off x="4845636" y="3299524"/>
            <a:ext cx="2846782" cy="3558476"/>
            <a:chOff x="13908248" y="755288"/>
            <a:chExt cx="2846782" cy="3558476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E6013D9B-BB88-B6DA-DB7F-618783E05089}"/>
                </a:ext>
              </a:extLst>
            </p:cNvPr>
            <p:cNvSpPr/>
            <p:nvPr/>
          </p:nvSpPr>
          <p:spPr>
            <a:xfrm>
              <a:off x="13908248" y="755288"/>
              <a:ext cx="683227" cy="683227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Хорда 19">
              <a:extLst>
                <a:ext uri="{FF2B5EF4-FFF2-40B4-BE49-F238E27FC236}">
                  <a16:creationId xmlns:a16="http://schemas.microsoft.com/office/drawing/2014/main" id="{A8B08C08-38AF-FF16-E795-0DB967DA7495}"/>
                </a:ext>
              </a:extLst>
            </p:cNvPr>
            <p:cNvSpPr/>
            <p:nvPr/>
          </p:nvSpPr>
          <p:spPr>
            <a:xfrm>
              <a:off x="13976571" y="823610"/>
              <a:ext cx="546582" cy="546582"/>
            </a:xfrm>
            <a:prstGeom prst="chord">
              <a:avLst>
                <a:gd name="adj1" fmla="val 19091382"/>
                <a:gd name="adj2" fmla="val 13308618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EF535560-0424-DB93-E684-8F8D8EF30E2D}"/>
                </a:ext>
              </a:extLst>
            </p:cNvPr>
            <p:cNvSpPr/>
            <p:nvPr/>
          </p:nvSpPr>
          <p:spPr>
            <a:xfrm>
              <a:off x="14733815" y="1438515"/>
              <a:ext cx="2021215" cy="2875249"/>
            </a:xfrm>
            <a:custGeom>
              <a:avLst/>
              <a:gdLst>
                <a:gd name="connsiteX0" fmla="*/ 0 w 2021215"/>
                <a:gd name="connsiteY0" fmla="*/ 0 h 2875249"/>
                <a:gd name="connsiteX1" fmla="*/ 2021215 w 2021215"/>
                <a:gd name="connsiteY1" fmla="*/ 0 h 2875249"/>
                <a:gd name="connsiteX2" fmla="*/ 2021215 w 2021215"/>
                <a:gd name="connsiteY2" fmla="*/ 2875249 h 2875249"/>
                <a:gd name="connsiteX3" fmla="*/ 0 w 2021215"/>
                <a:gd name="connsiteY3" fmla="*/ 2875249 h 2875249"/>
                <a:gd name="connsiteX4" fmla="*/ 0 w 2021215"/>
                <a:gd name="connsiteY4" fmla="*/ 0 h 287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1215" h="2875249">
                  <a:moveTo>
                    <a:pt x="0" y="0"/>
                  </a:moveTo>
                  <a:lnTo>
                    <a:pt x="2021215" y="0"/>
                  </a:lnTo>
                  <a:lnTo>
                    <a:pt x="2021215" y="2875249"/>
                  </a:lnTo>
                  <a:lnTo>
                    <a:pt x="0" y="28752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260" tIns="48260" rIns="48260" bIns="48260" numCol="1" spcCol="1270" anchor="t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b="0" i="0" kern="1200" dirty="0"/>
                <a:t>We found that this model describes well the</a:t>
              </a:r>
              <a:br>
                <a:rPr lang="en-US" sz="1900" kern="1200" dirty="0"/>
              </a:br>
              <a:r>
                <a:rPr lang="en-US" sz="1900" b="0" i="0" kern="1200" dirty="0"/>
                <a:t>spectra provided an additional component</a:t>
              </a:r>
              <a:br>
                <a:rPr lang="en-US" sz="1900" kern="1200" dirty="0"/>
              </a:br>
              <a:r>
                <a:rPr lang="en-US" sz="1900" b="0" i="0" kern="1200" dirty="0"/>
                <a:t>with standard flavor content is added at low energies</a:t>
              </a:r>
              <a:endParaRPr lang="ru-RU" sz="1900" kern="1200" dirty="0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B3BDD601-48EF-C789-C718-E693AE94BBA9}"/>
                </a:ext>
              </a:extLst>
            </p:cNvPr>
            <p:cNvSpPr/>
            <p:nvPr/>
          </p:nvSpPr>
          <p:spPr>
            <a:xfrm>
              <a:off x="14733815" y="755288"/>
              <a:ext cx="2021215" cy="683227"/>
            </a:xfrm>
            <a:custGeom>
              <a:avLst/>
              <a:gdLst>
                <a:gd name="connsiteX0" fmla="*/ 0 w 2021215"/>
                <a:gd name="connsiteY0" fmla="*/ 0 h 683227"/>
                <a:gd name="connsiteX1" fmla="*/ 2021215 w 2021215"/>
                <a:gd name="connsiteY1" fmla="*/ 0 h 683227"/>
                <a:gd name="connsiteX2" fmla="*/ 2021215 w 2021215"/>
                <a:gd name="connsiteY2" fmla="*/ 683227 h 683227"/>
                <a:gd name="connsiteX3" fmla="*/ 0 w 2021215"/>
                <a:gd name="connsiteY3" fmla="*/ 683227 h 683227"/>
                <a:gd name="connsiteX4" fmla="*/ 0 w 2021215"/>
                <a:gd name="connsiteY4" fmla="*/ 0 h 68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1215" h="683227">
                  <a:moveTo>
                    <a:pt x="0" y="0"/>
                  </a:moveTo>
                  <a:lnTo>
                    <a:pt x="2021215" y="0"/>
                  </a:lnTo>
                  <a:lnTo>
                    <a:pt x="2021215" y="683227"/>
                  </a:lnTo>
                  <a:lnTo>
                    <a:pt x="0" y="68322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0" tIns="88900" rIns="88900" bIns="88900" numCol="1" spcCol="1270" anchor="b" anchorCtr="0">
              <a:noAutofit/>
            </a:bodyPr>
            <a:lstStyle/>
            <a:p>
              <a:pPr marL="0" lvl="0" indent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500" kern="1200" dirty="0"/>
                <a:t>4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03C6141E-77E2-3B59-5725-42D573E48358}"/>
              </a:ext>
            </a:extLst>
          </p:cNvPr>
          <p:cNvGrpSpPr/>
          <p:nvPr/>
        </p:nvGrpSpPr>
        <p:grpSpPr>
          <a:xfrm>
            <a:off x="7834757" y="3299524"/>
            <a:ext cx="2846781" cy="3558476"/>
            <a:chOff x="16897369" y="755288"/>
            <a:chExt cx="2846781" cy="3558476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0011BC23-A2BE-3BA4-5A6C-B06EF3BA0290}"/>
                </a:ext>
              </a:extLst>
            </p:cNvPr>
            <p:cNvSpPr/>
            <p:nvPr/>
          </p:nvSpPr>
          <p:spPr>
            <a:xfrm>
              <a:off x="16897369" y="755288"/>
              <a:ext cx="683227" cy="683227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Хорда 23">
              <a:extLst>
                <a:ext uri="{FF2B5EF4-FFF2-40B4-BE49-F238E27FC236}">
                  <a16:creationId xmlns:a16="http://schemas.microsoft.com/office/drawing/2014/main" id="{DDD4F4CA-506D-D827-7989-E9B164551D7D}"/>
                </a:ext>
              </a:extLst>
            </p:cNvPr>
            <p:cNvSpPr/>
            <p:nvPr/>
          </p:nvSpPr>
          <p:spPr>
            <a:xfrm>
              <a:off x="16965691" y="823610"/>
              <a:ext cx="546582" cy="546582"/>
            </a:xfrm>
            <a:prstGeom prst="chord">
              <a:avLst>
                <a:gd name="adj1" fmla="val 16200000"/>
                <a:gd name="adj2" fmla="val 1620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4E40907F-1EC6-8872-CA7B-BA1E32574620}"/>
                </a:ext>
              </a:extLst>
            </p:cNvPr>
            <p:cNvSpPr/>
            <p:nvPr/>
          </p:nvSpPr>
          <p:spPr>
            <a:xfrm>
              <a:off x="17722935" y="1438515"/>
              <a:ext cx="2021215" cy="2875249"/>
            </a:xfrm>
            <a:custGeom>
              <a:avLst/>
              <a:gdLst>
                <a:gd name="connsiteX0" fmla="*/ 0 w 2021215"/>
                <a:gd name="connsiteY0" fmla="*/ 0 h 2875249"/>
                <a:gd name="connsiteX1" fmla="*/ 2021215 w 2021215"/>
                <a:gd name="connsiteY1" fmla="*/ 0 h 2875249"/>
                <a:gd name="connsiteX2" fmla="*/ 2021215 w 2021215"/>
                <a:gd name="connsiteY2" fmla="*/ 2875249 h 2875249"/>
                <a:gd name="connsiteX3" fmla="*/ 0 w 2021215"/>
                <a:gd name="connsiteY3" fmla="*/ 2875249 h 2875249"/>
                <a:gd name="connsiteX4" fmla="*/ 0 w 2021215"/>
                <a:gd name="connsiteY4" fmla="*/ 0 h 287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1215" h="2875249">
                  <a:moveTo>
                    <a:pt x="0" y="0"/>
                  </a:moveTo>
                  <a:lnTo>
                    <a:pt x="2021215" y="0"/>
                  </a:lnTo>
                  <a:lnTo>
                    <a:pt x="2021215" y="2875249"/>
                  </a:lnTo>
                  <a:lnTo>
                    <a:pt x="0" y="28752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260" tIns="48260" rIns="48260" bIns="48260" numCol="1" spcCol="1270" anchor="t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b="0" i="0" kern="1200" dirty="0"/>
                <a:t>Detailed studies of energy-dependent flavor ratios will become possible only with the next-generation neutrino telescopes</a:t>
              </a:r>
              <a:endParaRPr lang="ru-RU" sz="1900" kern="1200" dirty="0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98370FB3-31AF-CCF5-9E11-BEB9D57D90A7}"/>
                </a:ext>
              </a:extLst>
            </p:cNvPr>
            <p:cNvSpPr/>
            <p:nvPr/>
          </p:nvSpPr>
          <p:spPr>
            <a:xfrm>
              <a:off x="17722935" y="755288"/>
              <a:ext cx="2021215" cy="683227"/>
            </a:xfrm>
            <a:custGeom>
              <a:avLst/>
              <a:gdLst>
                <a:gd name="connsiteX0" fmla="*/ 0 w 2021215"/>
                <a:gd name="connsiteY0" fmla="*/ 0 h 683227"/>
                <a:gd name="connsiteX1" fmla="*/ 2021215 w 2021215"/>
                <a:gd name="connsiteY1" fmla="*/ 0 h 683227"/>
                <a:gd name="connsiteX2" fmla="*/ 2021215 w 2021215"/>
                <a:gd name="connsiteY2" fmla="*/ 683227 h 683227"/>
                <a:gd name="connsiteX3" fmla="*/ 0 w 2021215"/>
                <a:gd name="connsiteY3" fmla="*/ 683227 h 683227"/>
                <a:gd name="connsiteX4" fmla="*/ 0 w 2021215"/>
                <a:gd name="connsiteY4" fmla="*/ 0 h 68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1215" h="683227">
                  <a:moveTo>
                    <a:pt x="0" y="0"/>
                  </a:moveTo>
                  <a:lnTo>
                    <a:pt x="2021215" y="0"/>
                  </a:lnTo>
                  <a:lnTo>
                    <a:pt x="2021215" y="683227"/>
                  </a:lnTo>
                  <a:lnTo>
                    <a:pt x="0" y="68322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0" tIns="88900" rIns="88900" bIns="88900" numCol="1" spcCol="1270" anchor="b" anchorCtr="0">
              <a:noAutofit/>
            </a:bodyPr>
            <a:lstStyle/>
            <a:p>
              <a:pPr marL="0" lvl="0" indent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500" kern="1200" dirty="0"/>
                <a:t>5</a:t>
              </a:r>
            </a:p>
          </p:txBody>
        </p:sp>
      </p:grpSp>
      <p:sp>
        <p:nvSpPr>
          <p:cNvPr id="29" name="Блок-схема: документ 28">
            <a:extLst>
              <a:ext uri="{FF2B5EF4-FFF2-40B4-BE49-F238E27FC236}">
                <a16:creationId xmlns:a16="http://schemas.microsoft.com/office/drawing/2014/main" id="{5ADCA721-1DD8-A728-AD3C-4E59B140EDBF}"/>
              </a:ext>
            </a:extLst>
          </p:cNvPr>
          <p:cNvSpPr/>
          <p:nvPr/>
        </p:nvSpPr>
        <p:spPr>
          <a:xfrm rot="16200000">
            <a:off x="-2495712" y="2947134"/>
            <a:ext cx="6332707" cy="889602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n>
                  <a:solidFill>
                    <a:schemeClr val="accent6"/>
                  </a:solidFill>
                </a:ln>
              </a:rPr>
              <a:t>Conclusions</a:t>
            </a:r>
            <a:endParaRPr lang="ru-RU" sz="6600" dirty="0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089A0D3-047C-2454-90C8-0E326D413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27C5-7C82-4E05-9FE7-427BD32C766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511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5D0284D4-CBF1-450C-2550-18D6621EED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6975956"/>
              </p:ext>
            </p:extLst>
          </p:nvPr>
        </p:nvGraphicFramePr>
        <p:xfrm>
          <a:off x="3506789" y="1702859"/>
          <a:ext cx="5178422" cy="345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449E4A9-C3B5-8EE6-E3A6-0C73C28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27C5-7C82-4E05-9FE7-427BD32C766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716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DEB36BD2-A902-E794-DD32-6080AAEE21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3484935"/>
              </p:ext>
            </p:extLst>
          </p:nvPr>
        </p:nvGraphicFramePr>
        <p:xfrm>
          <a:off x="4034891" y="1884237"/>
          <a:ext cx="4122218" cy="308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E02E331-CD2C-CCD1-5A05-59580168E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27C5-7C82-4E05-9FE7-427BD32C766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8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F3095CB-B57C-62C5-F364-DF9E274BA54D}"/>
              </a:ext>
            </a:extLst>
          </p:cNvPr>
          <p:cNvGrpSpPr/>
          <p:nvPr/>
        </p:nvGrpSpPr>
        <p:grpSpPr>
          <a:xfrm>
            <a:off x="3892078" y="5119763"/>
            <a:ext cx="3667988" cy="1525564"/>
            <a:chOff x="3892078" y="5119763"/>
            <a:chExt cx="3667988" cy="1525564"/>
          </a:xfrm>
        </p:grpSpPr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5468EDFF-70EA-BC40-A906-71160BC96837}"/>
                </a:ext>
              </a:extLst>
            </p:cNvPr>
            <p:cNvSpPr/>
            <p:nvPr/>
          </p:nvSpPr>
          <p:spPr>
            <a:xfrm>
              <a:off x="4688147" y="5875140"/>
              <a:ext cx="2871919" cy="770187"/>
            </a:xfrm>
            <a:custGeom>
              <a:avLst/>
              <a:gdLst>
                <a:gd name="connsiteX0" fmla="*/ 0 w 2871919"/>
                <a:gd name="connsiteY0" fmla="*/ 128367 h 770187"/>
                <a:gd name="connsiteX1" fmla="*/ 128367 w 2871919"/>
                <a:gd name="connsiteY1" fmla="*/ 0 h 770187"/>
                <a:gd name="connsiteX2" fmla="*/ 2743552 w 2871919"/>
                <a:gd name="connsiteY2" fmla="*/ 0 h 770187"/>
                <a:gd name="connsiteX3" fmla="*/ 2871919 w 2871919"/>
                <a:gd name="connsiteY3" fmla="*/ 128367 h 770187"/>
                <a:gd name="connsiteX4" fmla="*/ 2871919 w 2871919"/>
                <a:gd name="connsiteY4" fmla="*/ 641820 h 770187"/>
                <a:gd name="connsiteX5" fmla="*/ 2743552 w 2871919"/>
                <a:gd name="connsiteY5" fmla="*/ 770187 h 770187"/>
                <a:gd name="connsiteX6" fmla="*/ 128367 w 2871919"/>
                <a:gd name="connsiteY6" fmla="*/ 770187 h 770187"/>
                <a:gd name="connsiteX7" fmla="*/ 0 w 2871919"/>
                <a:gd name="connsiteY7" fmla="*/ 641820 h 770187"/>
                <a:gd name="connsiteX8" fmla="*/ 0 w 2871919"/>
                <a:gd name="connsiteY8" fmla="*/ 128367 h 7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1919" h="770187">
                  <a:moveTo>
                    <a:pt x="0" y="128367"/>
                  </a:moveTo>
                  <a:cubicBezTo>
                    <a:pt x="0" y="57472"/>
                    <a:pt x="57472" y="0"/>
                    <a:pt x="128367" y="0"/>
                  </a:cubicBezTo>
                  <a:lnTo>
                    <a:pt x="2743552" y="0"/>
                  </a:lnTo>
                  <a:cubicBezTo>
                    <a:pt x="2814447" y="0"/>
                    <a:pt x="2871919" y="57472"/>
                    <a:pt x="2871919" y="128367"/>
                  </a:cubicBezTo>
                  <a:lnTo>
                    <a:pt x="2871919" y="641820"/>
                  </a:lnTo>
                  <a:cubicBezTo>
                    <a:pt x="2871919" y="712715"/>
                    <a:pt x="2814447" y="770187"/>
                    <a:pt x="2743552" y="770187"/>
                  </a:cubicBezTo>
                  <a:lnTo>
                    <a:pt x="128367" y="770187"/>
                  </a:lnTo>
                  <a:cubicBezTo>
                    <a:pt x="57472" y="770187"/>
                    <a:pt x="0" y="712715"/>
                    <a:pt x="0" y="641820"/>
                  </a:cubicBezTo>
                  <a:lnTo>
                    <a:pt x="0" y="128367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5487" tIns="90937" rIns="90937" bIns="90937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 err="1">
                  <a:latin typeface="+mn-lt"/>
                </a:rPr>
                <a:t>IceCube</a:t>
              </a:r>
              <a:r>
                <a:rPr lang="en-US" sz="1400" kern="1200" dirty="0">
                  <a:latin typeface="+mn-lt"/>
                </a:rPr>
                <a:t> neutrinos (E&gt;10000 GeV)</a:t>
              </a:r>
              <a:endParaRPr lang="ru-RU" sz="1400" kern="1200" dirty="0">
                <a:latin typeface="+mn-lt"/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9281CCBF-844E-A079-E936-F0CC3EC7A51D}"/>
                </a:ext>
              </a:extLst>
            </p:cNvPr>
            <p:cNvSpPr/>
            <p:nvPr/>
          </p:nvSpPr>
          <p:spPr>
            <a:xfrm>
              <a:off x="3892078" y="5119763"/>
              <a:ext cx="1331707" cy="1331756"/>
            </a:xfrm>
            <a:prstGeom prst="ellipse">
              <a:avLst/>
            </a:prstGeom>
            <a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AB438DB4-4129-ACC1-3AF8-6CB2A77E04F7}"/>
              </a:ext>
            </a:extLst>
          </p:cNvPr>
          <p:cNvGrpSpPr/>
          <p:nvPr/>
        </p:nvGrpSpPr>
        <p:grpSpPr>
          <a:xfrm>
            <a:off x="5449066" y="4190118"/>
            <a:ext cx="4688937" cy="1550671"/>
            <a:chOff x="5449066" y="4190118"/>
            <a:chExt cx="4688937" cy="1550671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F316D96B-C4EE-1579-26EA-9BDDC4E28C7F}"/>
                </a:ext>
              </a:extLst>
            </p:cNvPr>
            <p:cNvSpPr/>
            <p:nvPr/>
          </p:nvSpPr>
          <p:spPr>
            <a:xfrm>
              <a:off x="6366961" y="5273337"/>
              <a:ext cx="133410" cy="133410"/>
            </a:xfrm>
            <a:prstGeom prst="ellipse">
              <a:avLst/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6E605004-8678-333C-DCBC-15F8B57AB8FC}"/>
                </a:ext>
              </a:extLst>
            </p:cNvPr>
            <p:cNvSpPr/>
            <p:nvPr/>
          </p:nvSpPr>
          <p:spPr>
            <a:xfrm>
              <a:off x="6069784" y="5408844"/>
              <a:ext cx="133410" cy="133410"/>
            </a:xfrm>
            <a:prstGeom prst="ellipse">
              <a:avLst/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946BC004-5EC1-326F-4465-EA0F6F5C8ED0}"/>
                </a:ext>
              </a:extLst>
            </p:cNvPr>
            <p:cNvSpPr/>
            <p:nvPr/>
          </p:nvSpPr>
          <p:spPr>
            <a:xfrm>
              <a:off x="5763818" y="5520402"/>
              <a:ext cx="133410" cy="133410"/>
            </a:xfrm>
            <a:prstGeom prst="ellipse">
              <a:avLst/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5260A91F-51DE-0A33-8AE0-E18EBCA41694}"/>
                </a:ext>
              </a:extLst>
            </p:cNvPr>
            <p:cNvSpPr/>
            <p:nvPr/>
          </p:nvSpPr>
          <p:spPr>
            <a:xfrm>
              <a:off x="5449066" y="5607379"/>
              <a:ext cx="133410" cy="133410"/>
            </a:xfrm>
            <a:prstGeom prst="ellipse">
              <a:avLst/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98484B1B-3B9E-C99D-57FB-524A0A443137}"/>
                </a:ext>
              </a:extLst>
            </p:cNvPr>
            <p:cNvSpPr/>
            <p:nvPr/>
          </p:nvSpPr>
          <p:spPr>
            <a:xfrm>
              <a:off x="7266084" y="4945494"/>
              <a:ext cx="2871919" cy="770187"/>
            </a:xfrm>
            <a:custGeom>
              <a:avLst/>
              <a:gdLst>
                <a:gd name="connsiteX0" fmla="*/ 0 w 2871919"/>
                <a:gd name="connsiteY0" fmla="*/ 128367 h 770187"/>
                <a:gd name="connsiteX1" fmla="*/ 128367 w 2871919"/>
                <a:gd name="connsiteY1" fmla="*/ 0 h 770187"/>
                <a:gd name="connsiteX2" fmla="*/ 2743552 w 2871919"/>
                <a:gd name="connsiteY2" fmla="*/ 0 h 770187"/>
                <a:gd name="connsiteX3" fmla="*/ 2871919 w 2871919"/>
                <a:gd name="connsiteY3" fmla="*/ 128367 h 770187"/>
                <a:gd name="connsiteX4" fmla="*/ 2871919 w 2871919"/>
                <a:gd name="connsiteY4" fmla="*/ 641820 h 770187"/>
                <a:gd name="connsiteX5" fmla="*/ 2743552 w 2871919"/>
                <a:gd name="connsiteY5" fmla="*/ 770187 h 770187"/>
                <a:gd name="connsiteX6" fmla="*/ 128367 w 2871919"/>
                <a:gd name="connsiteY6" fmla="*/ 770187 h 770187"/>
                <a:gd name="connsiteX7" fmla="*/ 0 w 2871919"/>
                <a:gd name="connsiteY7" fmla="*/ 641820 h 770187"/>
                <a:gd name="connsiteX8" fmla="*/ 0 w 2871919"/>
                <a:gd name="connsiteY8" fmla="*/ 128367 h 7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1919" h="770187">
                  <a:moveTo>
                    <a:pt x="0" y="128367"/>
                  </a:moveTo>
                  <a:cubicBezTo>
                    <a:pt x="0" y="57472"/>
                    <a:pt x="57472" y="0"/>
                    <a:pt x="128367" y="0"/>
                  </a:cubicBezTo>
                  <a:lnTo>
                    <a:pt x="2743552" y="0"/>
                  </a:lnTo>
                  <a:cubicBezTo>
                    <a:pt x="2814447" y="0"/>
                    <a:pt x="2871919" y="57472"/>
                    <a:pt x="2871919" y="128367"/>
                  </a:cubicBezTo>
                  <a:lnTo>
                    <a:pt x="2871919" y="641820"/>
                  </a:lnTo>
                  <a:cubicBezTo>
                    <a:pt x="2871919" y="712715"/>
                    <a:pt x="2814447" y="770187"/>
                    <a:pt x="2743552" y="770187"/>
                  </a:cubicBezTo>
                  <a:lnTo>
                    <a:pt x="128367" y="770187"/>
                  </a:lnTo>
                  <a:cubicBezTo>
                    <a:pt x="57472" y="770187"/>
                    <a:pt x="0" y="712715"/>
                    <a:pt x="0" y="641820"/>
                  </a:cubicBezTo>
                  <a:lnTo>
                    <a:pt x="0" y="128367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5487" tIns="90937" rIns="90937" bIns="90937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latin typeface="+mn-lt"/>
                </a:rPr>
                <a:t>a mild tension between spectra obtained in different analyses</a:t>
              </a:r>
              <a:endParaRPr lang="ru-RU" sz="1400" kern="1200" dirty="0">
                <a:latin typeface="+mn-lt"/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83BD1E63-2B84-0F9C-9E03-63402BC7A23D}"/>
                </a:ext>
              </a:extLst>
            </p:cNvPr>
            <p:cNvSpPr/>
            <p:nvPr/>
          </p:nvSpPr>
          <p:spPr>
            <a:xfrm>
              <a:off x="6470015" y="4190118"/>
              <a:ext cx="1331707" cy="1331756"/>
            </a:xfrm>
            <a:prstGeom prst="ellipse">
              <a:avLst/>
            </a:prstGeom>
            <a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7B00A941-DE3B-A468-04D5-34CD51ED58FF}"/>
              </a:ext>
            </a:extLst>
          </p:cNvPr>
          <p:cNvGrpSpPr/>
          <p:nvPr/>
        </p:nvGrpSpPr>
        <p:grpSpPr>
          <a:xfrm>
            <a:off x="7567655" y="2724114"/>
            <a:ext cx="3667988" cy="1550671"/>
            <a:chOff x="7567655" y="2724114"/>
            <a:chExt cx="3667988" cy="1550671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4837CF09-FDE9-EB21-F3AA-E550B813CE39}"/>
                </a:ext>
              </a:extLst>
            </p:cNvPr>
            <p:cNvSpPr/>
            <p:nvPr/>
          </p:nvSpPr>
          <p:spPr>
            <a:xfrm>
              <a:off x="7756187" y="4141375"/>
              <a:ext cx="133410" cy="133410"/>
            </a:xfrm>
            <a:prstGeom prst="ellipse">
              <a:avLst/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76EC03F6-2629-60D0-8D78-B475F71E411B}"/>
                </a:ext>
              </a:extLst>
            </p:cNvPr>
            <p:cNvSpPr/>
            <p:nvPr/>
          </p:nvSpPr>
          <p:spPr>
            <a:xfrm>
              <a:off x="8363724" y="3479490"/>
              <a:ext cx="2871919" cy="770187"/>
            </a:xfrm>
            <a:custGeom>
              <a:avLst/>
              <a:gdLst>
                <a:gd name="connsiteX0" fmla="*/ 0 w 2871919"/>
                <a:gd name="connsiteY0" fmla="*/ 128367 h 770187"/>
                <a:gd name="connsiteX1" fmla="*/ 128367 w 2871919"/>
                <a:gd name="connsiteY1" fmla="*/ 0 h 770187"/>
                <a:gd name="connsiteX2" fmla="*/ 2743552 w 2871919"/>
                <a:gd name="connsiteY2" fmla="*/ 0 h 770187"/>
                <a:gd name="connsiteX3" fmla="*/ 2871919 w 2871919"/>
                <a:gd name="connsiteY3" fmla="*/ 128367 h 770187"/>
                <a:gd name="connsiteX4" fmla="*/ 2871919 w 2871919"/>
                <a:gd name="connsiteY4" fmla="*/ 641820 h 770187"/>
                <a:gd name="connsiteX5" fmla="*/ 2743552 w 2871919"/>
                <a:gd name="connsiteY5" fmla="*/ 770187 h 770187"/>
                <a:gd name="connsiteX6" fmla="*/ 128367 w 2871919"/>
                <a:gd name="connsiteY6" fmla="*/ 770187 h 770187"/>
                <a:gd name="connsiteX7" fmla="*/ 0 w 2871919"/>
                <a:gd name="connsiteY7" fmla="*/ 641820 h 770187"/>
                <a:gd name="connsiteX8" fmla="*/ 0 w 2871919"/>
                <a:gd name="connsiteY8" fmla="*/ 128367 h 7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1919" h="770187">
                  <a:moveTo>
                    <a:pt x="0" y="128367"/>
                  </a:moveTo>
                  <a:cubicBezTo>
                    <a:pt x="0" y="57472"/>
                    <a:pt x="57472" y="0"/>
                    <a:pt x="128367" y="0"/>
                  </a:cubicBezTo>
                  <a:lnTo>
                    <a:pt x="2743552" y="0"/>
                  </a:lnTo>
                  <a:cubicBezTo>
                    <a:pt x="2814447" y="0"/>
                    <a:pt x="2871919" y="57472"/>
                    <a:pt x="2871919" y="128367"/>
                  </a:cubicBezTo>
                  <a:lnTo>
                    <a:pt x="2871919" y="641820"/>
                  </a:lnTo>
                  <a:cubicBezTo>
                    <a:pt x="2871919" y="712715"/>
                    <a:pt x="2814447" y="770187"/>
                    <a:pt x="2743552" y="770187"/>
                  </a:cubicBezTo>
                  <a:lnTo>
                    <a:pt x="128367" y="770187"/>
                  </a:lnTo>
                  <a:cubicBezTo>
                    <a:pt x="57472" y="770187"/>
                    <a:pt x="0" y="712715"/>
                    <a:pt x="0" y="641820"/>
                  </a:cubicBezTo>
                  <a:lnTo>
                    <a:pt x="0" y="128367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5487" tIns="90937" rIns="90937" bIns="90937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0" i="0" kern="1200" dirty="0">
                  <a:effectLst/>
                  <a:latin typeface="+mn-lt"/>
                </a:rPr>
                <a:t>change of the flavor content of astrophysical neutrinos with energy?</a:t>
              </a:r>
              <a:endParaRPr lang="ru-RU" sz="1400" kern="1200" dirty="0">
                <a:latin typeface="+mn-lt"/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A7DF5835-4973-E5E6-AFA7-893719FB686C}"/>
                </a:ext>
              </a:extLst>
            </p:cNvPr>
            <p:cNvSpPr/>
            <p:nvPr/>
          </p:nvSpPr>
          <p:spPr>
            <a:xfrm>
              <a:off x="7567655" y="2724114"/>
              <a:ext cx="1331707" cy="1331756"/>
            </a:xfrm>
            <a:prstGeom prst="ellipse">
              <a:avLst/>
            </a:prstGeom>
            <a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5C900B59-B0B8-431B-D0FC-9F7E9CCBBB60}"/>
              </a:ext>
            </a:extLst>
          </p:cNvPr>
          <p:cNvGrpSpPr/>
          <p:nvPr/>
        </p:nvGrpSpPr>
        <p:grpSpPr>
          <a:xfrm>
            <a:off x="8049371" y="138542"/>
            <a:ext cx="3667988" cy="2475486"/>
            <a:chOff x="8049371" y="138542"/>
            <a:chExt cx="3667988" cy="2475486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6E430464-631B-E024-59AD-2F2AF144EC7F}"/>
                </a:ext>
              </a:extLst>
            </p:cNvPr>
            <p:cNvSpPr/>
            <p:nvPr/>
          </p:nvSpPr>
          <p:spPr>
            <a:xfrm>
              <a:off x="8714825" y="708304"/>
              <a:ext cx="133410" cy="133410"/>
            </a:xfrm>
            <a:prstGeom prst="ellipse">
              <a:avLst/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F7E45B3C-C56B-25A7-5DBB-FA500217C0AA}"/>
                </a:ext>
              </a:extLst>
            </p:cNvPr>
            <p:cNvSpPr/>
            <p:nvPr/>
          </p:nvSpPr>
          <p:spPr>
            <a:xfrm>
              <a:off x="8548661" y="2480618"/>
              <a:ext cx="133410" cy="133410"/>
            </a:xfrm>
            <a:prstGeom prst="ellipse">
              <a:avLst/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1C84C293-EB77-DFF6-08D2-3B54657AB1F2}"/>
                </a:ext>
              </a:extLst>
            </p:cNvPr>
            <p:cNvSpPr/>
            <p:nvPr/>
          </p:nvSpPr>
          <p:spPr>
            <a:xfrm>
              <a:off x="8334566" y="408297"/>
              <a:ext cx="133410" cy="133410"/>
            </a:xfrm>
            <a:prstGeom prst="ellipse">
              <a:avLst/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5EA326F4-5E3E-2CC2-EF54-8B7349BE9DDC}"/>
                </a:ext>
              </a:extLst>
            </p:cNvPr>
            <p:cNvSpPr/>
            <p:nvPr/>
          </p:nvSpPr>
          <p:spPr>
            <a:xfrm>
              <a:off x="8524696" y="273419"/>
              <a:ext cx="133410" cy="133410"/>
            </a:xfrm>
            <a:prstGeom prst="ellipse">
              <a:avLst/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176A7B2C-2BE3-FC2E-8A94-ACB85FD0329F}"/>
                </a:ext>
              </a:extLst>
            </p:cNvPr>
            <p:cNvSpPr/>
            <p:nvPr/>
          </p:nvSpPr>
          <p:spPr>
            <a:xfrm>
              <a:off x="8714825" y="138542"/>
              <a:ext cx="133410" cy="133410"/>
            </a:xfrm>
            <a:prstGeom prst="ellipse">
              <a:avLst/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E5B3D2CF-D5E5-15CD-1D40-28006E50CA50}"/>
                </a:ext>
              </a:extLst>
            </p:cNvPr>
            <p:cNvSpPr/>
            <p:nvPr/>
          </p:nvSpPr>
          <p:spPr>
            <a:xfrm>
              <a:off x="8904955" y="273419"/>
              <a:ext cx="133410" cy="133410"/>
            </a:xfrm>
            <a:prstGeom prst="ellipse">
              <a:avLst/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C7054467-F09E-5A08-8E30-8F172A7E22D6}"/>
                </a:ext>
              </a:extLst>
            </p:cNvPr>
            <p:cNvSpPr/>
            <p:nvPr/>
          </p:nvSpPr>
          <p:spPr>
            <a:xfrm>
              <a:off x="9095884" y="408297"/>
              <a:ext cx="133410" cy="133410"/>
            </a:xfrm>
            <a:prstGeom prst="ellipse">
              <a:avLst/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E0BD1450-A61D-5266-3314-16CB041EFA8D}"/>
                </a:ext>
              </a:extLst>
            </p:cNvPr>
            <p:cNvSpPr/>
            <p:nvPr/>
          </p:nvSpPr>
          <p:spPr>
            <a:xfrm>
              <a:off x="8714825" y="423423"/>
              <a:ext cx="133410" cy="133410"/>
            </a:xfrm>
            <a:prstGeom prst="ellipse">
              <a:avLst/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60D6587B-3381-AC1A-DF45-22B2214D9EBB}"/>
                </a:ext>
              </a:extLst>
            </p:cNvPr>
            <p:cNvSpPr/>
            <p:nvPr/>
          </p:nvSpPr>
          <p:spPr>
            <a:xfrm>
              <a:off x="8845440" y="1733017"/>
              <a:ext cx="2871919" cy="770187"/>
            </a:xfrm>
            <a:custGeom>
              <a:avLst/>
              <a:gdLst>
                <a:gd name="connsiteX0" fmla="*/ 0 w 2871919"/>
                <a:gd name="connsiteY0" fmla="*/ 128367 h 770187"/>
                <a:gd name="connsiteX1" fmla="*/ 128367 w 2871919"/>
                <a:gd name="connsiteY1" fmla="*/ 0 h 770187"/>
                <a:gd name="connsiteX2" fmla="*/ 2743552 w 2871919"/>
                <a:gd name="connsiteY2" fmla="*/ 0 h 770187"/>
                <a:gd name="connsiteX3" fmla="*/ 2871919 w 2871919"/>
                <a:gd name="connsiteY3" fmla="*/ 128367 h 770187"/>
                <a:gd name="connsiteX4" fmla="*/ 2871919 w 2871919"/>
                <a:gd name="connsiteY4" fmla="*/ 641820 h 770187"/>
                <a:gd name="connsiteX5" fmla="*/ 2743552 w 2871919"/>
                <a:gd name="connsiteY5" fmla="*/ 770187 h 770187"/>
                <a:gd name="connsiteX6" fmla="*/ 128367 w 2871919"/>
                <a:gd name="connsiteY6" fmla="*/ 770187 h 770187"/>
                <a:gd name="connsiteX7" fmla="*/ 0 w 2871919"/>
                <a:gd name="connsiteY7" fmla="*/ 641820 h 770187"/>
                <a:gd name="connsiteX8" fmla="*/ 0 w 2871919"/>
                <a:gd name="connsiteY8" fmla="*/ 128367 h 7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1919" h="770187">
                  <a:moveTo>
                    <a:pt x="0" y="128367"/>
                  </a:moveTo>
                  <a:cubicBezTo>
                    <a:pt x="0" y="57472"/>
                    <a:pt x="57472" y="0"/>
                    <a:pt x="128367" y="0"/>
                  </a:cubicBezTo>
                  <a:lnTo>
                    <a:pt x="2743552" y="0"/>
                  </a:lnTo>
                  <a:cubicBezTo>
                    <a:pt x="2814447" y="0"/>
                    <a:pt x="2871919" y="57472"/>
                    <a:pt x="2871919" y="128367"/>
                  </a:cubicBezTo>
                  <a:lnTo>
                    <a:pt x="2871919" y="641820"/>
                  </a:lnTo>
                  <a:cubicBezTo>
                    <a:pt x="2871919" y="712715"/>
                    <a:pt x="2814447" y="770187"/>
                    <a:pt x="2743552" y="770187"/>
                  </a:cubicBezTo>
                  <a:lnTo>
                    <a:pt x="128367" y="770187"/>
                  </a:lnTo>
                  <a:cubicBezTo>
                    <a:pt x="57472" y="770187"/>
                    <a:pt x="0" y="712715"/>
                    <a:pt x="0" y="641820"/>
                  </a:cubicBezTo>
                  <a:lnTo>
                    <a:pt x="0" y="128367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5487" tIns="90937" rIns="90937" bIns="90937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latin typeface="+mn-lt"/>
                </a:rPr>
                <a:t>The origin of high-energy astrophysical neutrinos</a:t>
              </a:r>
              <a:r>
                <a:rPr lang="ru-RU" sz="1400" kern="1200" dirty="0">
                  <a:latin typeface="+mn-lt"/>
                </a:rPr>
                <a:t>?</a:t>
              </a:r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3F7243C9-5746-35B0-9F72-7A326F555065}"/>
                </a:ext>
              </a:extLst>
            </p:cNvPr>
            <p:cNvSpPr/>
            <p:nvPr/>
          </p:nvSpPr>
          <p:spPr>
            <a:xfrm>
              <a:off x="8049371" y="977641"/>
              <a:ext cx="1331707" cy="1331756"/>
            </a:xfrm>
            <a:prstGeom prst="ellipse">
              <a:avLst/>
            </a:prstGeom>
            <a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D686CFD-E655-DEBE-B1BC-870FAE08C910}"/>
              </a:ext>
            </a:extLst>
          </p:cNvPr>
          <p:cNvSpPr txBox="1"/>
          <p:nvPr/>
        </p:nvSpPr>
        <p:spPr>
          <a:xfrm>
            <a:off x="1486664" y="3100985"/>
            <a:ext cx="3488587" cy="581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99" dirty="0"/>
              <a:t>arXiv:2204.09339</a:t>
            </a:r>
            <a:endParaRPr lang="ru-RU" sz="4399" dirty="0"/>
          </a:p>
        </p:txBody>
      </p:sp>
      <p:sp>
        <p:nvSpPr>
          <p:cNvPr id="33" name="Дуга 32">
            <a:extLst>
              <a:ext uri="{FF2B5EF4-FFF2-40B4-BE49-F238E27FC236}">
                <a16:creationId xmlns:a16="http://schemas.microsoft.com/office/drawing/2014/main" id="{35408FFD-9A66-99ED-BC01-6C037868ACAF}"/>
              </a:ext>
            </a:extLst>
          </p:cNvPr>
          <p:cNvSpPr/>
          <p:nvPr/>
        </p:nvSpPr>
        <p:spPr>
          <a:xfrm rot="16200000" flipV="1">
            <a:off x="-333296" y="-1989117"/>
            <a:ext cx="6849056" cy="6849056"/>
          </a:xfrm>
          <a:prstGeom prst="arc">
            <a:avLst>
              <a:gd name="adj1" fmla="val 8946003"/>
              <a:gd name="adj2" fmla="val 17521913"/>
            </a:avLst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8199"/>
          </a:p>
        </p:txBody>
      </p:sp>
      <p:sp>
        <p:nvSpPr>
          <p:cNvPr id="2" name="Блок-схема: документ 1">
            <a:extLst>
              <a:ext uri="{FF2B5EF4-FFF2-40B4-BE49-F238E27FC236}">
                <a16:creationId xmlns:a16="http://schemas.microsoft.com/office/drawing/2014/main" id="{085B7C21-954E-EC7C-FF65-1D5C555BFAD7}"/>
              </a:ext>
            </a:extLst>
          </p:cNvPr>
          <p:cNvSpPr/>
          <p:nvPr/>
        </p:nvSpPr>
        <p:spPr>
          <a:xfrm rot="16200000">
            <a:off x="-2495712" y="2947134"/>
            <a:ext cx="6332707" cy="889602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n>
                  <a:solidFill>
                    <a:schemeClr val="accent6"/>
                  </a:solidFill>
                </a:ln>
              </a:rPr>
              <a:t>Intro</a:t>
            </a:r>
            <a:endParaRPr lang="ru-RU" sz="6600" dirty="0">
              <a:ln>
                <a:solidFill>
                  <a:schemeClr val="accent6"/>
                </a:solidFill>
              </a:ln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43ED47-E799-7151-7BD2-573954D8F3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997" y="204614"/>
            <a:ext cx="2871919" cy="2871919"/>
          </a:xfrm>
          <a:prstGeom prst="rect">
            <a:avLst/>
          </a:prstGeom>
        </p:spPr>
      </p:pic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1B261C5A-D955-5263-6B0D-A23FBB694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27C5-7C82-4E05-9FE7-427BD32C76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63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8C221DAF-44A2-B5CA-A3E3-B3A336526310}"/>
              </a:ext>
            </a:extLst>
          </p:cNvPr>
          <p:cNvGraphicFramePr/>
          <p:nvPr/>
        </p:nvGraphicFramePr>
        <p:xfrm>
          <a:off x="1282857" y="-828606"/>
          <a:ext cx="10867233" cy="7244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Овал 10">
            <a:extLst>
              <a:ext uri="{FF2B5EF4-FFF2-40B4-BE49-F238E27FC236}">
                <a16:creationId xmlns:a16="http://schemas.microsoft.com/office/drawing/2014/main" id="{ED05DDD0-D63A-ACC8-DBD6-C5232CE894D4}"/>
              </a:ext>
            </a:extLst>
          </p:cNvPr>
          <p:cNvSpPr/>
          <p:nvPr/>
        </p:nvSpPr>
        <p:spPr>
          <a:xfrm>
            <a:off x="1115443" y="3780986"/>
            <a:ext cx="792828" cy="792857"/>
          </a:xfrm>
          <a:prstGeom prst="ellipse">
            <a:avLst/>
          </a:prstGeom>
          <a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02ECAD6C-F3B2-8D31-7BEB-2811987C2A43}"/>
              </a:ext>
            </a:extLst>
          </p:cNvPr>
          <p:cNvSpPr/>
          <p:nvPr/>
        </p:nvSpPr>
        <p:spPr>
          <a:xfrm>
            <a:off x="6466681" y="3780983"/>
            <a:ext cx="792828" cy="792857"/>
          </a:xfrm>
          <a:prstGeom prst="ellipse">
            <a:avLst/>
          </a:prstGeom>
          <a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161AF6BB-1304-7C96-C9F1-1AF2B940F301}"/>
              </a:ext>
            </a:extLst>
          </p:cNvPr>
          <p:cNvSpPr/>
          <p:nvPr/>
        </p:nvSpPr>
        <p:spPr>
          <a:xfrm>
            <a:off x="3595061" y="3780983"/>
            <a:ext cx="792828" cy="792857"/>
          </a:xfrm>
          <a:prstGeom prst="ellipse">
            <a:avLst/>
          </a:prstGeom>
          <a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CD956929-2E57-F6C4-33A4-1E3C09B15083}"/>
              </a:ext>
            </a:extLst>
          </p:cNvPr>
          <p:cNvSpPr/>
          <p:nvPr/>
        </p:nvSpPr>
        <p:spPr>
          <a:xfrm>
            <a:off x="9982372" y="3780983"/>
            <a:ext cx="792828" cy="792857"/>
          </a:xfrm>
          <a:prstGeom prst="ellipse">
            <a:avLst/>
          </a:prstGeom>
          <a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id="{E0985B21-1A7E-FA4D-370A-642953964E32}"/>
              </a:ext>
            </a:extLst>
          </p:cNvPr>
          <p:cNvSpPr/>
          <p:nvPr/>
        </p:nvSpPr>
        <p:spPr>
          <a:xfrm rot="16200000">
            <a:off x="-2495712" y="2947134"/>
            <a:ext cx="6332707" cy="889602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n>
                  <a:solidFill>
                    <a:schemeClr val="accent6"/>
                  </a:solidFill>
                </a:ln>
              </a:rPr>
              <a:t>Analysis</a:t>
            </a:r>
            <a:endParaRPr lang="ru-RU" sz="6600" dirty="0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FD8236B-07C4-C3BF-0755-D51A14C4E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27C5-7C82-4E05-9FE7-427BD32C766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35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A219EBF4-A0D0-1E3D-B2D8-335E7A2148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1775495"/>
              </p:ext>
            </p:extLst>
          </p:nvPr>
        </p:nvGraphicFramePr>
        <p:xfrm>
          <a:off x="1324764" y="-4130758"/>
          <a:ext cx="21282792" cy="14188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id="{E0985B21-1A7E-FA4D-370A-642953964E32}"/>
              </a:ext>
            </a:extLst>
          </p:cNvPr>
          <p:cNvSpPr/>
          <p:nvPr/>
        </p:nvSpPr>
        <p:spPr>
          <a:xfrm rot="16200000">
            <a:off x="-2495712" y="2947134"/>
            <a:ext cx="6332707" cy="889602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n>
                  <a:solidFill>
                    <a:schemeClr val="accent6"/>
                  </a:solidFill>
                </a:ln>
              </a:rPr>
              <a:t>Analysis</a:t>
            </a:r>
            <a:endParaRPr lang="ru-RU" sz="6600" dirty="0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E6402E8-1F98-C433-F08F-681FF1143410}"/>
              </a:ext>
            </a:extLst>
          </p:cNvPr>
          <p:cNvSpPr/>
          <p:nvPr/>
        </p:nvSpPr>
        <p:spPr>
          <a:xfrm>
            <a:off x="1769566" y="5765432"/>
            <a:ext cx="792828" cy="792857"/>
          </a:xfrm>
          <a:prstGeom prst="ellipse">
            <a:avLst/>
          </a:prstGeom>
          <a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3FCB3D38-6CF5-0051-0195-48922A60BAFC}"/>
              </a:ext>
            </a:extLst>
          </p:cNvPr>
          <p:cNvSpPr/>
          <p:nvPr/>
        </p:nvSpPr>
        <p:spPr>
          <a:xfrm>
            <a:off x="19323625" y="5765429"/>
            <a:ext cx="792828" cy="792857"/>
          </a:xfrm>
          <a:prstGeom prst="ellipse">
            <a:avLst/>
          </a:prstGeom>
          <a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9E9BAB97-493C-3CE7-17CF-3F4942D26D15}"/>
              </a:ext>
            </a:extLst>
          </p:cNvPr>
          <p:cNvSpPr/>
          <p:nvPr/>
        </p:nvSpPr>
        <p:spPr>
          <a:xfrm>
            <a:off x="6345619" y="5765429"/>
            <a:ext cx="792828" cy="792857"/>
          </a:xfrm>
          <a:prstGeom prst="ellipse">
            <a:avLst/>
          </a:prstGeom>
          <a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827EA878-83D1-F14C-7EF7-635A5D002292}"/>
              </a:ext>
            </a:extLst>
          </p:cNvPr>
          <p:cNvSpPr/>
          <p:nvPr/>
        </p:nvSpPr>
        <p:spPr>
          <a:xfrm>
            <a:off x="12192000" y="5777826"/>
            <a:ext cx="792828" cy="792857"/>
          </a:xfrm>
          <a:prstGeom prst="ellipse">
            <a:avLst/>
          </a:prstGeom>
          <a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392E0D5-6D72-4137-187C-CD167D42B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27C5-7C82-4E05-9FE7-427BD32C766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13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A219EBF4-A0D0-1E3D-B2D8-335E7A2148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5137598"/>
              </p:ext>
            </p:extLst>
          </p:nvPr>
        </p:nvGraphicFramePr>
        <p:xfrm>
          <a:off x="-9970755" y="-4130758"/>
          <a:ext cx="21282792" cy="14188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id="{E0985B21-1A7E-FA4D-370A-642953964E32}"/>
              </a:ext>
            </a:extLst>
          </p:cNvPr>
          <p:cNvSpPr/>
          <p:nvPr/>
        </p:nvSpPr>
        <p:spPr>
          <a:xfrm rot="16200000">
            <a:off x="-2495712" y="2947134"/>
            <a:ext cx="6332707" cy="889602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n>
                  <a:solidFill>
                    <a:schemeClr val="accent6"/>
                  </a:solidFill>
                </a:ln>
              </a:rPr>
              <a:t>Analysis</a:t>
            </a:r>
            <a:endParaRPr lang="ru-RU" sz="6600" dirty="0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E6402E8-1F98-C433-F08F-681FF1143410}"/>
              </a:ext>
            </a:extLst>
          </p:cNvPr>
          <p:cNvSpPr/>
          <p:nvPr/>
        </p:nvSpPr>
        <p:spPr>
          <a:xfrm>
            <a:off x="-9736287" y="5765432"/>
            <a:ext cx="792828" cy="792857"/>
          </a:xfrm>
          <a:prstGeom prst="ellipse">
            <a:avLst/>
          </a:prstGeom>
          <a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3FCB3D38-6CF5-0051-0195-48922A60BAFC}"/>
              </a:ext>
            </a:extLst>
          </p:cNvPr>
          <p:cNvSpPr/>
          <p:nvPr/>
        </p:nvSpPr>
        <p:spPr>
          <a:xfrm>
            <a:off x="7817772" y="5765429"/>
            <a:ext cx="792828" cy="792857"/>
          </a:xfrm>
          <a:prstGeom prst="ellipse">
            <a:avLst/>
          </a:prstGeom>
          <a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9E9BAB97-493C-3CE7-17CF-3F4942D26D15}"/>
              </a:ext>
            </a:extLst>
          </p:cNvPr>
          <p:cNvSpPr/>
          <p:nvPr/>
        </p:nvSpPr>
        <p:spPr>
          <a:xfrm>
            <a:off x="-5160234" y="5765429"/>
            <a:ext cx="792828" cy="792857"/>
          </a:xfrm>
          <a:prstGeom prst="ellipse">
            <a:avLst/>
          </a:prstGeom>
          <a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827EA878-83D1-F14C-7EF7-635A5D002292}"/>
              </a:ext>
            </a:extLst>
          </p:cNvPr>
          <p:cNvSpPr/>
          <p:nvPr/>
        </p:nvSpPr>
        <p:spPr>
          <a:xfrm>
            <a:off x="686147" y="5777826"/>
            <a:ext cx="792828" cy="792857"/>
          </a:xfrm>
          <a:prstGeom prst="ellipse">
            <a:avLst/>
          </a:prstGeom>
          <a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392E0D5-6D72-4137-187C-CD167D42B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27C5-7C82-4E05-9FE7-427BD32C766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950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8C221DAF-44A2-B5CA-A3E3-B3A3365263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001918"/>
              </p:ext>
            </p:extLst>
          </p:nvPr>
        </p:nvGraphicFramePr>
        <p:xfrm>
          <a:off x="1282857" y="-828606"/>
          <a:ext cx="10867233" cy="7244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Овал 10">
            <a:extLst>
              <a:ext uri="{FF2B5EF4-FFF2-40B4-BE49-F238E27FC236}">
                <a16:creationId xmlns:a16="http://schemas.microsoft.com/office/drawing/2014/main" id="{ED05DDD0-D63A-ACC8-DBD6-C5232CE894D4}"/>
              </a:ext>
            </a:extLst>
          </p:cNvPr>
          <p:cNvSpPr/>
          <p:nvPr/>
        </p:nvSpPr>
        <p:spPr>
          <a:xfrm>
            <a:off x="1115443" y="3780986"/>
            <a:ext cx="792828" cy="792857"/>
          </a:xfrm>
          <a:prstGeom prst="ellipse">
            <a:avLst/>
          </a:prstGeom>
          <a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02ECAD6C-F3B2-8D31-7BEB-2811987C2A43}"/>
              </a:ext>
            </a:extLst>
          </p:cNvPr>
          <p:cNvSpPr/>
          <p:nvPr/>
        </p:nvSpPr>
        <p:spPr>
          <a:xfrm>
            <a:off x="6466681" y="3780983"/>
            <a:ext cx="792828" cy="792857"/>
          </a:xfrm>
          <a:prstGeom prst="ellipse">
            <a:avLst/>
          </a:prstGeom>
          <a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161AF6BB-1304-7C96-C9F1-1AF2B940F301}"/>
              </a:ext>
            </a:extLst>
          </p:cNvPr>
          <p:cNvSpPr/>
          <p:nvPr/>
        </p:nvSpPr>
        <p:spPr>
          <a:xfrm>
            <a:off x="3595061" y="3780983"/>
            <a:ext cx="792828" cy="792857"/>
          </a:xfrm>
          <a:prstGeom prst="ellipse">
            <a:avLst/>
          </a:prstGeom>
          <a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CD956929-2E57-F6C4-33A4-1E3C09B15083}"/>
              </a:ext>
            </a:extLst>
          </p:cNvPr>
          <p:cNvSpPr/>
          <p:nvPr/>
        </p:nvSpPr>
        <p:spPr>
          <a:xfrm>
            <a:off x="9982372" y="3780983"/>
            <a:ext cx="792828" cy="792857"/>
          </a:xfrm>
          <a:prstGeom prst="ellipse">
            <a:avLst/>
          </a:prstGeom>
          <a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id="{E0985B21-1A7E-FA4D-370A-642953964E32}"/>
              </a:ext>
            </a:extLst>
          </p:cNvPr>
          <p:cNvSpPr/>
          <p:nvPr/>
        </p:nvSpPr>
        <p:spPr>
          <a:xfrm rot="16200000">
            <a:off x="-2495712" y="2947134"/>
            <a:ext cx="6332707" cy="889602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n>
                  <a:solidFill>
                    <a:schemeClr val="accent6"/>
                  </a:solidFill>
                </a:ln>
              </a:rPr>
              <a:t>Analysis</a:t>
            </a:r>
            <a:endParaRPr lang="ru-RU" sz="6600" dirty="0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FD8236B-07C4-C3BF-0755-D51A14C4E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27C5-7C82-4E05-9FE7-427BD32C766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897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ABACD3-F459-B255-1B7C-53D9FCFC76A7}"/>
              </a:ext>
            </a:extLst>
          </p:cNvPr>
          <p:cNvSpPr/>
          <p:nvPr/>
        </p:nvSpPr>
        <p:spPr>
          <a:xfrm>
            <a:off x="1966150" y="0"/>
            <a:ext cx="4003658" cy="365873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598" b="928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6F62477-E326-7846-4F61-40D27F60B410}"/>
              </a:ext>
            </a:extLst>
          </p:cNvPr>
          <p:cNvSpPr/>
          <p:nvPr/>
        </p:nvSpPr>
        <p:spPr>
          <a:xfrm>
            <a:off x="7028135" y="537526"/>
            <a:ext cx="4003658" cy="2221301"/>
          </a:xfrm>
          <a:prstGeom prst="rect">
            <a:avLst/>
          </a:prstGeom>
          <a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BC65930-0360-A68E-0CAA-B83543180CD9}"/>
              </a:ext>
            </a:extLst>
          </p:cNvPr>
          <p:cNvSpPr/>
          <p:nvPr/>
        </p:nvSpPr>
        <p:spPr>
          <a:xfrm>
            <a:off x="1966150" y="4343710"/>
            <a:ext cx="4003658" cy="2221301"/>
          </a:xfrm>
          <a:prstGeom prst="rect">
            <a:avLst/>
          </a:prstGeom>
          <a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AB7C12B-64D5-3F65-F71C-7D9EB68B69C3}"/>
              </a:ext>
            </a:extLst>
          </p:cNvPr>
          <p:cNvSpPr/>
          <p:nvPr/>
        </p:nvSpPr>
        <p:spPr>
          <a:xfrm>
            <a:off x="7028135" y="4343709"/>
            <a:ext cx="4003658" cy="2221301"/>
          </a:xfrm>
          <a:prstGeom prst="rect">
            <a:avLst/>
          </a:prstGeom>
          <a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Блок-схема: документ 3">
            <a:extLst>
              <a:ext uri="{FF2B5EF4-FFF2-40B4-BE49-F238E27FC236}">
                <a16:creationId xmlns:a16="http://schemas.microsoft.com/office/drawing/2014/main" id="{C60B2D8C-8506-D25F-0CA3-DDF1C4129635}"/>
              </a:ext>
            </a:extLst>
          </p:cNvPr>
          <p:cNvSpPr/>
          <p:nvPr/>
        </p:nvSpPr>
        <p:spPr>
          <a:xfrm rot="16200000">
            <a:off x="-2495712" y="2947134"/>
            <a:ext cx="6332707" cy="889602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n>
                  <a:solidFill>
                    <a:schemeClr val="accent6"/>
                  </a:solidFill>
                </a:ln>
              </a:rPr>
              <a:t>SMBH toy model </a:t>
            </a:r>
            <a:endParaRPr lang="ru-RU" sz="6600" dirty="0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F8D1DE1-5095-4094-028B-AC840C5E0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27C5-7C82-4E05-9FE7-427BD32C766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265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F08EC700-3146-DE20-E6E3-4F4C43265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0677952"/>
              </p:ext>
            </p:extLst>
          </p:nvPr>
        </p:nvGraphicFramePr>
        <p:xfrm>
          <a:off x="1115443" y="0"/>
          <a:ext cx="20186650" cy="13457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Блок-схема: документ 3">
            <a:extLst>
              <a:ext uri="{FF2B5EF4-FFF2-40B4-BE49-F238E27FC236}">
                <a16:creationId xmlns:a16="http://schemas.microsoft.com/office/drawing/2014/main" id="{C60B2D8C-8506-D25F-0CA3-DDF1C4129635}"/>
              </a:ext>
            </a:extLst>
          </p:cNvPr>
          <p:cNvSpPr/>
          <p:nvPr/>
        </p:nvSpPr>
        <p:spPr>
          <a:xfrm rot="16200000">
            <a:off x="-2495712" y="2947134"/>
            <a:ext cx="6332707" cy="889602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n>
                  <a:solidFill>
                    <a:schemeClr val="accent6"/>
                  </a:solidFill>
                </a:ln>
              </a:rPr>
              <a:t>SMBH toy model </a:t>
            </a:r>
            <a:endParaRPr lang="ru-RU" sz="6600" dirty="0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9220485-33C0-25B8-3678-C4445A972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27C5-7C82-4E05-9FE7-427BD32C766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230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F08EC700-3146-DE20-E6E3-4F4C43265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9733612"/>
              </p:ext>
            </p:extLst>
          </p:nvPr>
        </p:nvGraphicFramePr>
        <p:xfrm>
          <a:off x="1115443" y="0"/>
          <a:ext cx="20186650" cy="13457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Блок-схема: документ 3">
            <a:extLst>
              <a:ext uri="{FF2B5EF4-FFF2-40B4-BE49-F238E27FC236}">
                <a16:creationId xmlns:a16="http://schemas.microsoft.com/office/drawing/2014/main" id="{C60B2D8C-8506-D25F-0CA3-DDF1C4129635}"/>
              </a:ext>
            </a:extLst>
          </p:cNvPr>
          <p:cNvSpPr/>
          <p:nvPr/>
        </p:nvSpPr>
        <p:spPr>
          <a:xfrm rot="16200000">
            <a:off x="-2495712" y="2947134"/>
            <a:ext cx="6332707" cy="889602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n>
                  <a:solidFill>
                    <a:schemeClr val="accent6"/>
                  </a:solidFill>
                </a:ln>
              </a:rPr>
              <a:t>SMBH toy model </a:t>
            </a:r>
            <a:endParaRPr lang="ru-RU" sz="6600" dirty="0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4728D8D-BAC0-164C-CF3D-5AD275999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27C5-7C82-4E05-9FE7-427BD32C766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269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2324</TotalTime>
  <Words>1209</Words>
  <Application>Microsoft Office PowerPoint</Application>
  <PresentationFormat>Широкоэкранный</PresentationFormat>
  <Paragraphs>127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 Кирилл</dc:creator>
  <cp:lastModifiedBy>Кирилл Кирилл</cp:lastModifiedBy>
  <cp:revision>29</cp:revision>
  <dcterms:created xsi:type="dcterms:W3CDTF">2022-09-24T09:40:24Z</dcterms:created>
  <dcterms:modified xsi:type="dcterms:W3CDTF">2022-09-28T08:50:02Z</dcterms:modified>
</cp:coreProperties>
</file>