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rtl="1"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type="screen4x3" cy="6858000" cx="9144000"/>
  <p:notesSz cx="6858000" cy="9144000"/>
  <p:defaultTextStyle>
    <a:defPPr>
      <a:defRPr lang="ar-EG"/>
    </a:defPPr>
    <a:lvl1pPr algn="r" defTabSz="914400" eaLnBrk="1" hangingPunct="1" latinLnBrk="0" marL="0" rtl="1">
      <a:defRPr sz="1800" kern="1200">
        <a:solidFill>
          <a:schemeClr val="tx1"/>
        </a:solidFill>
        <a:latin typeface="+mn-lt"/>
        <a:ea typeface="+mn-ea"/>
        <a:cs typeface="+mn-cs"/>
      </a:defRPr>
    </a:lvl1pPr>
    <a:lvl2pPr algn="r" defTabSz="914400" eaLnBrk="1" hangingPunct="1" latinLnBrk="0" marL="457200" rtl="1">
      <a:defRPr sz="1800" kern="1200">
        <a:solidFill>
          <a:schemeClr val="tx1"/>
        </a:solidFill>
        <a:latin typeface="+mn-lt"/>
        <a:ea typeface="+mn-ea"/>
        <a:cs typeface="+mn-cs"/>
      </a:defRPr>
    </a:lvl2pPr>
    <a:lvl3pPr algn="r" defTabSz="914400" eaLnBrk="1" hangingPunct="1" latinLnBrk="0" marL="914400" rtl="1">
      <a:defRPr sz="1800" kern="1200">
        <a:solidFill>
          <a:schemeClr val="tx1"/>
        </a:solidFill>
        <a:latin typeface="+mn-lt"/>
        <a:ea typeface="+mn-ea"/>
        <a:cs typeface="+mn-cs"/>
      </a:defRPr>
    </a:lvl3pPr>
    <a:lvl4pPr algn="r" defTabSz="914400" eaLnBrk="1" hangingPunct="1" latinLnBrk="0" marL="1371600" rtl="1">
      <a:defRPr sz="1800" kern="1200">
        <a:solidFill>
          <a:schemeClr val="tx1"/>
        </a:solidFill>
        <a:latin typeface="+mn-lt"/>
        <a:ea typeface="+mn-ea"/>
        <a:cs typeface="+mn-cs"/>
      </a:defRPr>
    </a:lvl4pPr>
    <a:lvl5pPr algn="r" defTabSz="914400" eaLnBrk="1" hangingPunct="1" latinLnBrk="0" marL="1828800" rtl="1">
      <a:defRPr sz="1800" kern="1200">
        <a:solidFill>
          <a:schemeClr val="tx1"/>
        </a:solidFill>
        <a:latin typeface="+mn-lt"/>
        <a:ea typeface="+mn-ea"/>
        <a:cs typeface="+mn-cs"/>
      </a:defRPr>
    </a:lvl5pPr>
    <a:lvl6pPr algn="r" defTabSz="914400" eaLnBrk="1" hangingPunct="1" latinLnBrk="0" marL="2286000" rtl="1">
      <a:defRPr sz="1800" kern="1200">
        <a:solidFill>
          <a:schemeClr val="tx1"/>
        </a:solidFill>
        <a:latin typeface="+mn-lt"/>
        <a:ea typeface="+mn-ea"/>
        <a:cs typeface="+mn-cs"/>
      </a:defRPr>
    </a:lvl6pPr>
    <a:lvl7pPr algn="r" defTabSz="914400" eaLnBrk="1" hangingPunct="1" latinLnBrk="0" marL="2743200" rtl="1">
      <a:defRPr sz="1800" kern="1200">
        <a:solidFill>
          <a:schemeClr val="tx1"/>
        </a:solidFill>
        <a:latin typeface="+mn-lt"/>
        <a:ea typeface="+mn-ea"/>
        <a:cs typeface="+mn-cs"/>
      </a:defRPr>
    </a:lvl7pPr>
    <a:lvl8pPr algn="r" defTabSz="914400" eaLnBrk="1" hangingPunct="1" latinLnBrk="0" marL="3200400" rtl="1">
      <a:defRPr sz="1800" kern="1200">
        <a:solidFill>
          <a:schemeClr val="tx1"/>
        </a:solidFill>
        <a:latin typeface="+mn-lt"/>
        <a:ea typeface="+mn-ea"/>
        <a:cs typeface="+mn-cs"/>
      </a:defRPr>
    </a:lvl8pPr>
    <a:lvl9pPr algn="r" defTabSz="914400" eaLnBrk="1" hangingPunct="1" latinLnBrk="0" marL="3657600" rtl="1">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tableStyles" Target="tableStyle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5" name=""/>
        <p:cNvGrpSpPr/>
        <p:nvPr/>
      </p:nvGrpSpPr>
      <p:grpSpPr>
        <a:xfrm>
          <a:off x="0" y="0"/>
          <a:ext cx="0" cy="0"/>
          <a:chOff x="0" y="0"/>
          <a:chExt cx="0" cy="0"/>
        </a:xfrm>
      </p:grpSpPr>
      <p:sp>
        <p:nvSpPr>
          <p:cNvPr id="1048666" name="Header Placeholder 1"/>
          <p:cNvSpPr>
            <a:spLocks noGrp="1"/>
          </p:cNvSpPr>
          <p:nvPr>
            <p:ph type="hdr" sz="quarter"/>
          </p:nvPr>
        </p:nvSpPr>
        <p:spPr>
          <a:xfrm>
            <a:off x="3886200" y="0"/>
            <a:ext cx="2971800" cy="457200"/>
          </a:xfrm>
          <a:prstGeom prst="rect"/>
        </p:spPr>
        <p:txBody>
          <a:bodyPr bIns="45720" lIns="91440" rIns="91440" rtlCol="1" tIns="45720" vert="horz"/>
          <a:lstStyle>
            <a:lvl1pPr algn="r">
              <a:defRPr sz="1200"/>
            </a:lvl1pPr>
          </a:lstStyle>
          <a:p>
            <a:endParaRPr lang="ar-EG"/>
          </a:p>
        </p:txBody>
      </p:sp>
      <p:sp>
        <p:nvSpPr>
          <p:cNvPr id="1048667" name="Date Placeholder 2"/>
          <p:cNvSpPr>
            <a:spLocks noGrp="1"/>
          </p:cNvSpPr>
          <p:nvPr>
            <p:ph type="dt" idx="1"/>
          </p:nvPr>
        </p:nvSpPr>
        <p:spPr>
          <a:xfrm>
            <a:off x="1588" y="0"/>
            <a:ext cx="2971800" cy="457200"/>
          </a:xfrm>
          <a:prstGeom prst="rect"/>
        </p:spPr>
        <p:txBody>
          <a:bodyPr bIns="45720" lIns="91440" rIns="91440" rtlCol="1" tIns="45720" vert="horz"/>
          <a:lstStyle>
            <a:lvl1pPr algn="l">
              <a:defRPr sz="1200"/>
            </a:lvl1pPr>
          </a:lstStyle>
          <a:p>
            <a:fld id="{0D983453-72C4-4EEC-8730-24D4E6E5B18D}" type="datetimeFigureOut">
              <a:rPr lang="ar-EG" smtClean="0"/>
              <a:t>25/03/1444</a:t>
            </a:fld>
            <a:endParaRPr lang="ar-EG"/>
          </a:p>
        </p:txBody>
      </p:sp>
      <p:sp>
        <p:nvSpPr>
          <p:cNvPr id="1048668"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1" tIns="45720" vert="horz"/>
          <a:p>
            <a:endParaRPr lang="ar-EG"/>
          </a:p>
        </p:txBody>
      </p:sp>
      <p:sp>
        <p:nvSpPr>
          <p:cNvPr id="1048669" name="Notes Placeholder 4"/>
          <p:cNvSpPr>
            <a:spLocks noGrp="1"/>
          </p:cNvSpPr>
          <p:nvPr>
            <p:ph type="body" sz="quarter" idx="3"/>
          </p:nvPr>
        </p:nvSpPr>
        <p:spPr>
          <a:xfrm>
            <a:off x="685800" y="4343400"/>
            <a:ext cx="5486400" cy="4114800"/>
          </a:xfrm>
          <a:prstGeom prst="rect"/>
        </p:spPr>
        <p:txBody>
          <a:bodyPr bIns="45720" lIns="91440" rIns="91440" rtlCol="1" tIns="45720" vert="horz"/>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1048670" name="Footer Placeholder 5"/>
          <p:cNvSpPr>
            <a:spLocks noGrp="1"/>
          </p:cNvSpPr>
          <p:nvPr>
            <p:ph type="ftr" sz="quarter" idx="4"/>
          </p:nvPr>
        </p:nvSpPr>
        <p:spPr>
          <a:xfrm>
            <a:off x="3886200" y="8685213"/>
            <a:ext cx="2971800" cy="457200"/>
          </a:xfrm>
          <a:prstGeom prst="rect"/>
        </p:spPr>
        <p:txBody>
          <a:bodyPr anchor="b" bIns="45720" lIns="91440" rIns="91440" rtlCol="1" tIns="45720" vert="horz"/>
          <a:lstStyle>
            <a:lvl1pPr algn="r">
              <a:defRPr sz="1200"/>
            </a:lvl1pPr>
          </a:lstStyle>
          <a:p>
            <a:endParaRPr lang="ar-EG"/>
          </a:p>
        </p:txBody>
      </p:sp>
      <p:sp>
        <p:nvSpPr>
          <p:cNvPr id="1048671" name="Slide Number Placeholder 6"/>
          <p:cNvSpPr>
            <a:spLocks noGrp="1"/>
          </p:cNvSpPr>
          <p:nvPr>
            <p:ph type="sldNum" sz="quarter" idx="5"/>
          </p:nvPr>
        </p:nvSpPr>
        <p:spPr>
          <a:xfrm>
            <a:off x="1588" y="8685213"/>
            <a:ext cx="2971800" cy="457200"/>
          </a:xfrm>
          <a:prstGeom prst="rect"/>
        </p:spPr>
        <p:txBody>
          <a:bodyPr anchor="b" bIns="45720" lIns="91440" rIns="91440" rtlCol="1" tIns="45720" vert="horz"/>
          <a:lstStyle>
            <a:lvl1pPr algn="l">
              <a:defRPr sz="1200"/>
            </a:lvl1pPr>
          </a:lstStyle>
          <a:p>
            <a:fld id="{4597CC26-FF80-4F23-9DDB-66DE25B95CF6}" type="slidenum">
              <a:rPr lang="ar-EG" smtClean="0"/>
              <a:t>‹#›</a:t>
            </a:fld>
            <a:endParaRPr lang="ar-EG"/>
          </a:p>
        </p:txBody>
      </p:sp>
    </p:spTree>
  </p:cSld>
  <p:clrMap accent1="accent1" accent2="accent2" accent3="accent3" accent4="accent4" accent5="accent5" accent6="accent6" bg1="lt1" bg2="lt2" tx1="dk1" tx2="dk2" hlink="hlink" folHlink="folHlink"/>
  <p:notesStyle>
    <a:lvl1pPr algn="r" defTabSz="914400" eaLnBrk="1" hangingPunct="1" latinLnBrk="0" marL="0" rtl="1">
      <a:defRPr sz="1200" kern="1200">
        <a:solidFill>
          <a:schemeClr val="tx1"/>
        </a:solidFill>
        <a:latin typeface="+mn-lt"/>
        <a:ea typeface="+mn-ea"/>
        <a:cs typeface="+mn-cs"/>
      </a:defRPr>
    </a:lvl1pPr>
    <a:lvl2pPr algn="r" defTabSz="914400" eaLnBrk="1" hangingPunct="1" latinLnBrk="0" marL="457200" rtl="1">
      <a:defRPr sz="1200" kern="1200">
        <a:solidFill>
          <a:schemeClr val="tx1"/>
        </a:solidFill>
        <a:latin typeface="+mn-lt"/>
        <a:ea typeface="+mn-ea"/>
        <a:cs typeface="+mn-cs"/>
      </a:defRPr>
    </a:lvl2pPr>
    <a:lvl3pPr algn="r" defTabSz="914400" eaLnBrk="1" hangingPunct="1" latinLnBrk="0" marL="914400" rtl="1">
      <a:defRPr sz="1200" kern="1200">
        <a:solidFill>
          <a:schemeClr val="tx1"/>
        </a:solidFill>
        <a:latin typeface="+mn-lt"/>
        <a:ea typeface="+mn-ea"/>
        <a:cs typeface="+mn-cs"/>
      </a:defRPr>
    </a:lvl3pPr>
    <a:lvl4pPr algn="r" defTabSz="914400" eaLnBrk="1" hangingPunct="1" latinLnBrk="0" marL="1371600" rtl="1">
      <a:defRPr sz="1200" kern="1200">
        <a:solidFill>
          <a:schemeClr val="tx1"/>
        </a:solidFill>
        <a:latin typeface="+mn-lt"/>
        <a:ea typeface="+mn-ea"/>
        <a:cs typeface="+mn-cs"/>
      </a:defRPr>
    </a:lvl4pPr>
    <a:lvl5pPr algn="r" defTabSz="914400" eaLnBrk="1" hangingPunct="1" latinLnBrk="0" marL="1828800" rtl="1">
      <a:defRPr sz="1200" kern="1200">
        <a:solidFill>
          <a:schemeClr val="tx1"/>
        </a:solidFill>
        <a:latin typeface="+mn-lt"/>
        <a:ea typeface="+mn-ea"/>
        <a:cs typeface="+mn-cs"/>
      </a:defRPr>
    </a:lvl5pPr>
    <a:lvl6pPr algn="r" defTabSz="914400" eaLnBrk="1" hangingPunct="1" latinLnBrk="0" marL="2286000" rtl="1">
      <a:defRPr sz="1200" kern="1200">
        <a:solidFill>
          <a:schemeClr val="tx1"/>
        </a:solidFill>
        <a:latin typeface="+mn-lt"/>
        <a:ea typeface="+mn-ea"/>
        <a:cs typeface="+mn-cs"/>
      </a:defRPr>
    </a:lvl6pPr>
    <a:lvl7pPr algn="r" defTabSz="914400" eaLnBrk="1" hangingPunct="1" latinLnBrk="0" marL="2743200" rtl="1">
      <a:defRPr sz="1200" kern="1200">
        <a:solidFill>
          <a:schemeClr val="tx1"/>
        </a:solidFill>
        <a:latin typeface="+mn-lt"/>
        <a:ea typeface="+mn-ea"/>
        <a:cs typeface="+mn-cs"/>
      </a:defRPr>
    </a:lvl7pPr>
    <a:lvl8pPr algn="r" defTabSz="914400" eaLnBrk="1" hangingPunct="1" latinLnBrk="0" marL="3200400" rtl="1">
      <a:defRPr sz="1200" kern="1200">
        <a:solidFill>
          <a:schemeClr val="tx1"/>
        </a:solidFill>
        <a:latin typeface="+mn-lt"/>
        <a:ea typeface="+mn-ea"/>
        <a:cs typeface="+mn-cs"/>
      </a:defRPr>
    </a:lvl8pPr>
    <a:lvl9pPr algn="r" defTabSz="914400" eaLnBrk="1" hangingPunct="1" latinLnBrk="0" marL="3657600" rtl="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01" name="Slide Image Placeholder 1"/>
          <p:cNvSpPr>
            <a:spLocks noChangeAspect="1" noRot="1" noGrp="1"/>
          </p:cNvSpPr>
          <p:nvPr>
            <p:ph type="sldImg"/>
          </p:nvPr>
        </p:nvSpPr>
        <p:spPr/>
      </p:sp>
      <p:sp>
        <p:nvSpPr>
          <p:cNvPr id="1048602" name="Notes Placeholder 2"/>
          <p:cNvSpPr>
            <a:spLocks noGrp="1"/>
          </p:cNvSpPr>
          <p:nvPr>
            <p:ph type="body" idx="1"/>
          </p:nvPr>
        </p:nvSpPr>
        <p:spPr/>
        <p:txBody>
          <a:bodyPr/>
          <a:p>
            <a:endParaRPr dirty="0" lang="ar-EG"/>
          </a:p>
        </p:txBody>
      </p:sp>
      <p:sp>
        <p:nvSpPr>
          <p:cNvPr id="1048603" name="Slide Number Placeholder 3"/>
          <p:cNvSpPr>
            <a:spLocks noGrp="1"/>
          </p:cNvSpPr>
          <p:nvPr>
            <p:ph type="sldNum" sz="quarter" idx="10"/>
          </p:nvPr>
        </p:nvSpPr>
        <p:spPr/>
        <p:txBody>
          <a:bodyPr/>
          <a:p>
            <a:fld id="{4597CC26-FF80-4F23-9DDB-66DE25B95CF6}" type="slidenum">
              <a:rPr lang="ar-EG" smtClean="0"/>
              <a:t>7</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4"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p>
            <a:r>
              <a:rPr lang="en-US" smtClean="0"/>
              <a:t>Click to edit Master title style</a:t>
            </a:r>
            <a:endParaRPr lang="ar-EG"/>
          </a:p>
        </p:txBody>
      </p:sp>
      <p:sp>
        <p:nvSpPr>
          <p:cNvPr id="1048582"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ar-EG"/>
          </a:p>
        </p:txBody>
      </p:sp>
      <p:sp>
        <p:nvSpPr>
          <p:cNvPr id="1048583" name="Date Placeholder 3"/>
          <p:cNvSpPr>
            <a:spLocks noGrp="1"/>
          </p:cNvSpPr>
          <p:nvPr>
            <p:ph type="dt" sz="half" idx="10"/>
          </p:nvPr>
        </p:nvSpPr>
        <p:spPr/>
        <p:txBody>
          <a:bodyPr/>
          <a:p>
            <a:fld id="{C28B82E0-2268-49A5-9030-986A293C38BE}" type="datetimeFigureOut">
              <a:rPr lang="ar-EG" smtClean="0"/>
              <a:t>25/03/1444</a:t>
            </a:fld>
            <a:endParaRPr lang="ar-EG"/>
          </a:p>
        </p:txBody>
      </p:sp>
      <p:sp>
        <p:nvSpPr>
          <p:cNvPr id="1048584" name="Footer Placeholder 4"/>
          <p:cNvSpPr>
            <a:spLocks noGrp="1"/>
          </p:cNvSpPr>
          <p:nvPr>
            <p:ph type="ftr" sz="quarter" idx="11"/>
          </p:nvPr>
        </p:nvSpPr>
        <p:spPr/>
        <p:txBody>
          <a:bodyPr/>
          <a:p>
            <a:endParaRPr lang="ar-EG"/>
          </a:p>
        </p:txBody>
      </p:sp>
      <p:sp>
        <p:nvSpPr>
          <p:cNvPr id="1048585" name="Slide Number Placeholder 5"/>
          <p:cNvSpPr>
            <a:spLocks noGrp="1"/>
          </p:cNvSpPr>
          <p:nvPr>
            <p:ph type="sldNum" sz="quarter" idx="12"/>
          </p:nvPr>
        </p:nvSpPr>
        <p:spPr/>
        <p:txBody>
          <a:bodyPr/>
          <a:p>
            <a:fld id="{90EF70F0-B89F-46B6-9AD7-47D6935363E7}" type="slidenum">
              <a:rPr lang="ar-EG" smtClean="0"/>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9" name=""/>
        <p:cNvGrpSpPr/>
        <p:nvPr/>
      </p:nvGrpSpPr>
      <p:grpSpPr>
        <a:xfrm>
          <a:off x="0" y="0"/>
          <a:ext cx="0" cy="0"/>
          <a:chOff x="0" y="0"/>
          <a:chExt cx="0" cy="0"/>
        </a:xfrm>
      </p:grpSpPr>
      <p:sp>
        <p:nvSpPr>
          <p:cNvPr id="1048633" name="Title 1"/>
          <p:cNvSpPr>
            <a:spLocks noGrp="1"/>
          </p:cNvSpPr>
          <p:nvPr>
            <p:ph type="title"/>
          </p:nvPr>
        </p:nvSpPr>
        <p:spPr/>
        <p:txBody>
          <a:bodyPr/>
          <a:p>
            <a:r>
              <a:rPr lang="en-US" smtClean="0"/>
              <a:t>Click to edit Master title style</a:t>
            </a:r>
            <a:endParaRPr lang="ar-EG"/>
          </a:p>
        </p:txBody>
      </p:sp>
      <p:sp>
        <p:nvSpPr>
          <p:cNvPr id="1048634"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1048635" name="Date Placeholder 3"/>
          <p:cNvSpPr>
            <a:spLocks noGrp="1"/>
          </p:cNvSpPr>
          <p:nvPr>
            <p:ph type="dt" sz="half" idx="10"/>
          </p:nvPr>
        </p:nvSpPr>
        <p:spPr/>
        <p:txBody>
          <a:bodyPr/>
          <a:p>
            <a:fld id="{C28B82E0-2268-49A5-9030-986A293C38BE}" type="datetimeFigureOut">
              <a:rPr lang="ar-EG" smtClean="0"/>
              <a:t>25/03/1444</a:t>
            </a:fld>
            <a:endParaRPr lang="ar-EG"/>
          </a:p>
        </p:txBody>
      </p:sp>
      <p:sp>
        <p:nvSpPr>
          <p:cNvPr id="1048636" name="Footer Placeholder 4"/>
          <p:cNvSpPr>
            <a:spLocks noGrp="1"/>
          </p:cNvSpPr>
          <p:nvPr>
            <p:ph type="ftr" sz="quarter" idx="11"/>
          </p:nvPr>
        </p:nvSpPr>
        <p:spPr/>
        <p:txBody>
          <a:bodyPr/>
          <a:p>
            <a:endParaRPr lang="ar-EG"/>
          </a:p>
        </p:txBody>
      </p:sp>
      <p:sp>
        <p:nvSpPr>
          <p:cNvPr id="1048637" name="Slide Number Placeholder 5"/>
          <p:cNvSpPr>
            <a:spLocks noGrp="1"/>
          </p:cNvSpPr>
          <p:nvPr>
            <p:ph type="sldNum" sz="quarter" idx="12"/>
          </p:nvPr>
        </p:nvSpPr>
        <p:spPr/>
        <p:txBody>
          <a:bodyPr/>
          <a:p>
            <a:fld id="{90EF70F0-B89F-46B6-9AD7-47D6935363E7}"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7" name=""/>
        <p:cNvGrpSpPr/>
        <p:nvPr/>
      </p:nvGrpSpPr>
      <p:grpSpPr>
        <a:xfrm>
          <a:off x="0" y="0"/>
          <a:ext cx="0" cy="0"/>
          <a:chOff x="0" y="0"/>
          <a:chExt cx="0" cy="0"/>
        </a:xfrm>
      </p:grpSpPr>
      <p:sp>
        <p:nvSpPr>
          <p:cNvPr id="1048622"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ar-EG"/>
          </a:p>
        </p:txBody>
      </p:sp>
      <p:sp>
        <p:nvSpPr>
          <p:cNvPr id="1048623"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1048624" name="Date Placeholder 3"/>
          <p:cNvSpPr>
            <a:spLocks noGrp="1"/>
          </p:cNvSpPr>
          <p:nvPr>
            <p:ph type="dt" sz="half" idx="10"/>
          </p:nvPr>
        </p:nvSpPr>
        <p:spPr/>
        <p:txBody>
          <a:bodyPr/>
          <a:p>
            <a:fld id="{C28B82E0-2268-49A5-9030-986A293C38BE}" type="datetimeFigureOut">
              <a:rPr lang="ar-EG" smtClean="0"/>
              <a:t>25/03/1444</a:t>
            </a:fld>
            <a:endParaRPr lang="ar-EG"/>
          </a:p>
        </p:txBody>
      </p:sp>
      <p:sp>
        <p:nvSpPr>
          <p:cNvPr id="1048625" name="Footer Placeholder 4"/>
          <p:cNvSpPr>
            <a:spLocks noGrp="1"/>
          </p:cNvSpPr>
          <p:nvPr>
            <p:ph type="ftr" sz="quarter" idx="11"/>
          </p:nvPr>
        </p:nvSpPr>
        <p:spPr/>
        <p:txBody>
          <a:bodyPr/>
          <a:p>
            <a:endParaRPr lang="ar-EG"/>
          </a:p>
        </p:txBody>
      </p:sp>
      <p:sp>
        <p:nvSpPr>
          <p:cNvPr id="1048626" name="Slide Number Placeholder 5"/>
          <p:cNvSpPr>
            <a:spLocks noGrp="1"/>
          </p:cNvSpPr>
          <p:nvPr>
            <p:ph type="sldNum" sz="quarter" idx="12"/>
          </p:nvPr>
        </p:nvSpPr>
        <p:spPr/>
        <p:txBody>
          <a:bodyPr/>
          <a:p>
            <a:fld id="{90EF70F0-B89F-46B6-9AD7-47D6935363E7}"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6" name=""/>
        <p:cNvGrpSpPr/>
        <p:nvPr/>
      </p:nvGrpSpPr>
      <p:grpSpPr>
        <a:xfrm>
          <a:off x="0" y="0"/>
          <a:ext cx="0" cy="0"/>
          <a:chOff x="0" y="0"/>
          <a:chExt cx="0" cy="0"/>
        </a:xfrm>
      </p:grpSpPr>
      <p:sp>
        <p:nvSpPr>
          <p:cNvPr id="1048590" name="Title 1"/>
          <p:cNvSpPr>
            <a:spLocks noGrp="1"/>
          </p:cNvSpPr>
          <p:nvPr>
            <p:ph type="title"/>
          </p:nvPr>
        </p:nvSpPr>
        <p:spPr/>
        <p:txBody>
          <a:bodyPr/>
          <a:p>
            <a:r>
              <a:rPr lang="en-US" smtClean="0"/>
              <a:t>Click to edit Master title style</a:t>
            </a:r>
            <a:endParaRPr lang="ar-EG"/>
          </a:p>
        </p:txBody>
      </p:sp>
      <p:sp>
        <p:nvSpPr>
          <p:cNvPr id="1048591"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1048592" name="Date Placeholder 3"/>
          <p:cNvSpPr>
            <a:spLocks noGrp="1"/>
          </p:cNvSpPr>
          <p:nvPr>
            <p:ph type="dt" sz="half" idx="10"/>
          </p:nvPr>
        </p:nvSpPr>
        <p:spPr/>
        <p:txBody>
          <a:bodyPr/>
          <a:p>
            <a:fld id="{C28B82E0-2268-49A5-9030-986A293C38BE}" type="datetimeFigureOut">
              <a:rPr lang="ar-EG" smtClean="0"/>
              <a:t>25/03/1444</a:t>
            </a:fld>
            <a:endParaRPr lang="ar-EG"/>
          </a:p>
        </p:txBody>
      </p:sp>
      <p:sp>
        <p:nvSpPr>
          <p:cNvPr id="1048593" name="Footer Placeholder 4"/>
          <p:cNvSpPr>
            <a:spLocks noGrp="1"/>
          </p:cNvSpPr>
          <p:nvPr>
            <p:ph type="ftr" sz="quarter" idx="11"/>
          </p:nvPr>
        </p:nvSpPr>
        <p:spPr/>
        <p:txBody>
          <a:bodyPr/>
          <a:p>
            <a:endParaRPr lang="ar-EG"/>
          </a:p>
        </p:txBody>
      </p:sp>
      <p:sp>
        <p:nvSpPr>
          <p:cNvPr id="1048594" name="Slide Number Placeholder 5"/>
          <p:cNvSpPr>
            <a:spLocks noGrp="1"/>
          </p:cNvSpPr>
          <p:nvPr>
            <p:ph type="sldNum" sz="quarter" idx="12"/>
          </p:nvPr>
        </p:nvSpPr>
        <p:spPr/>
        <p:txBody>
          <a:bodyPr/>
          <a:p>
            <a:fld id="{90EF70F0-B89F-46B6-9AD7-47D6935363E7}"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60" name=""/>
        <p:cNvGrpSpPr/>
        <p:nvPr/>
      </p:nvGrpSpPr>
      <p:grpSpPr>
        <a:xfrm>
          <a:off x="0" y="0"/>
          <a:ext cx="0" cy="0"/>
          <a:chOff x="0" y="0"/>
          <a:chExt cx="0" cy="0"/>
        </a:xfrm>
      </p:grpSpPr>
      <p:sp>
        <p:nvSpPr>
          <p:cNvPr id="1048638" name="Title 1"/>
          <p:cNvSpPr>
            <a:spLocks noGrp="1"/>
          </p:cNvSpPr>
          <p:nvPr>
            <p:ph type="title"/>
          </p:nvPr>
        </p:nvSpPr>
        <p:spPr>
          <a:xfrm>
            <a:off x="722313" y="4406900"/>
            <a:ext cx="7772400" cy="1362075"/>
          </a:xfrm>
        </p:spPr>
        <p:txBody>
          <a:bodyPr anchor="t"/>
          <a:lstStyle>
            <a:lvl1pPr algn="r">
              <a:defRPr b="1" cap="all" sz="4000"/>
            </a:lvl1pPr>
          </a:lstStyle>
          <a:p>
            <a:r>
              <a:rPr lang="en-US" smtClean="0"/>
              <a:t>Click to edit Master title style</a:t>
            </a:r>
            <a:endParaRPr lang="ar-EG"/>
          </a:p>
        </p:txBody>
      </p:sp>
      <p:sp>
        <p:nvSpPr>
          <p:cNvPr id="1048639"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40" name="Date Placeholder 3"/>
          <p:cNvSpPr>
            <a:spLocks noGrp="1"/>
          </p:cNvSpPr>
          <p:nvPr>
            <p:ph type="dt" sz="half" idx="10"/>
          </p:nvPr>
        </p:nvSpPr>
        <p:spPr/>
        <p:txBody>
          <a:bodyPr/>
          <a:p>
            <a:fld id="{C28B82E0-2268-49A5-9030-986A293C38BE}" type="datetimeFigureOut">
              <a:rPr lang="ar-EG" smtClean="0"/>
              <a:t>25/03/1444</a:t>
            </a:fld>
            <a:endParaRPr lang="ar-EG"/>
          </a:p>
        </p:txBody>
      </p:sp>
      <p:sp>
        <p:nvSpPr>
          <p:cNvPr id="1048641" name="Footer Placeholder 4"/>
          <p:cNvSpPr>
            <a:spLocks noGrp="1"/>
          </p:cNvSpPr>
          <p:nvPr>
            <p:ph type="ftr" sz="quarter" idx="11"/>
          </p:nvPr>
        </p:nvSpPr>
        <p:spPr/>
        <p:txBody>
          <a:bodyPr/>
          <a:p>
            <a:endParaRPr lang="ar-EG"/>
          </a:p>
        </p:txBody>
      </p:sp>
      <p:sp>
        <p:nvSpPr>
          <p:cNvPr id="1048642" name="Slide Number Placeholder 5"/>
          <p:cNvSpPr>
            <a:spLocks noGrp="1"/>
          </p:cNvSpPr>
          <p:nvPr>
            <p:ph type="sldNum" sz="quarter" idx="12"/>
          </p:nvPr>
        </p:nvSpPr>
        <p:spPr/>
        <p:txBody>
          <a:bodyPr/>
          <a:p>
            <a:fld id="{90EF70F0-B89F-46B6-9AD7-47D6935363E7}" type="slidenum">
              <a:rPr lang="ar-EG" smtClean="0"/>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1" name=""/>
        <p:cNvGrpSpPr/>
        <p:nvPr/>
      </p:nvGrpSpPr>
      <p:grpSpPr>
        <a:xfrm>
          <a:off x="0" y="0"/>
          <a:ext cx="0" cy="0"/>
          <a:chOff x="0" y="0"/>
          <a:chExt cx="0" cy="0"/>
        </a:xfrm>
      </p:grpSpPr>
      <p:sp>
        <p:nvSpPr>
          <p:cNvPr id="1048643" name="Title 1"/>
          <p:cNvSpPr>
            <a:spLocks noGrp="1"/>
          </p:cNvSpPr>
          <p:nvPr>
            <p:ph type="title"/>
          </p:nvPr>
        </p:nvSpPr>
        <p:spPr/>
        <p:txBody>
          <a:bodyPr/>
          <a:p>
            <a:r>
              <a:rPr lang="en-US" smtClean="0"/>
              <a:t>Click to edit Master title style</a:t>
            </a:r>
            <a:endParaRPr lang="ar-EG"/>
          </a:p>
        </p:txBody>
      </p:sp>
      <p:sp>
        <p:nvSpPr>
          <p:cNvPr id="1048644"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1048645"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1048646" name="Date Placeholder 4"/>
          <p:cNvSpPr>
            <a:spLocks noGrp="1"/>
          </p:cNvSpPr>
          <p:nvPr>
            <p:ph type="dt" sz="half" idx="10"/>
          </p:nvPr>
        </p:nvSpPr>
        <p:spPr/>
        <p:txBody>
          <a:bodyPr/>
          <a:p>
            <a:fld id="{C28B82E0-2268-49A5-9030-986A293C38BE}" type="datetimeFigureOut">
              <a:rPr lang="ar-EG" smtClean="0"/>
              <a:t>25/03/1444</a:t>
            </a:fld>
            <a:endParaRPr lang="ar-EG"/>
          </a:p>
        </p:txBody>
      </p:sp>
      <p:sp>
        <p:nvSpPr>
          <p:cNvPr id="1048647" name="Footer Placeholder 5"/>
          <p:cNvSpPr>
            <a:spLocks noGrp="1"/>
          </p:cNvSpPr>
          <p:nvPr>
            <p:ph type="ftr" sz="quarter" idx="11"/>
          </p:nvPr>
        </p:nvSpPr>
        <p:spPr/>
        <p:txBody>
          <a:bodyPr/>
          <a:p>
            <a:endParaRPr lang="ar-EG"/>
          </a:p>
        </p:txBody>
      </p:sp>
      <p:sp>
        <p:nvSpPr>
          <p:cNvPr id="1048648" name="Slide Number Placeholder 6"/>
          <p:cNvSpPr>
            <a:spLocks noGrp="1"/>
          </p:cNvSpPr>
          <p:nvPr>
            <p:ph type="sldNum" sz="quarter" idx="12"/>
          </p:nvPr>
        </p:nvSpPr>
        <p:spPr/>
        <p:txBody>
          <a:bodyPr/>
          <a:p>
            <a:fld id="{90EF70F0-B89F-46B6-9AD7-47D6935363E7}"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2" name=""/>
        <p:cNvGrpSpPr/>
        <p:nvPr/>
      </p:nvGrpSpPr>
      <p:grpSpPr>
        <a:xfrm>
          <a:off x="0" y="0"/>
          <a:ext cx="0" cy="0"/>
          <a:chOff x="0" y="0"/>
          <a:chExt cx="0" cy="0"/>
        </a:xfrm>
      </p:grpSpPr>
      <p:sp>
        <p:nvSpPr>
          <p:cNvPr id="1048649" name="Title 1"/>
          <p:cNvSpPr>
            <a:spLocks noGrp="1"/>
          </p:cNvSpPr>
          <p:nvPr>
            <p:ph type="title"/>
          </p:nvPr>
        </p:nvSpPr>
        <p:spPr/>
        <p:txBody>
          <a:bodyPr/>
          <a:p>
            <a:r>
              <a:rPr lang="en-US" smtClean="0"/>
              <a:t>Click to edit Master title style</a:t>
            </a:r>
            <a:endParaRPr lang="ar-EG"/>
          </a:p>
        </p:txBody>
      </p:sp>
      <p:sp>
        <p:nvSpPr>
          <p:cNvPr id="1048650"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51"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1048652"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53"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1048654" name="Date Placeholder 6"/>
          <p:cNvSpPr>
            <a:spLocks noGrp="1"/>
          </p:cNvSpPr>
          <p:nvPr>
            <p:ph type="dt" sz="half" idx="10"/>
          </p:nvPr>
        </p:nvSpPr>
        <p:spPr/>
        <p:txBody>
          <a:bodyPr/>
          <a:p>
            <a:fld id="{C28B82E0-2268-49A5-9030-986A293C38BE}" type="datetimeFigureOut">
              <a:rPr lang="ar-EG" smtClean="0"/>
              <a:t>25/03/1444</a:t>
            </a:fld>
            <a:endParaRPr lang="ar-EG"/>
          </a:p>
        </p:txBody>
      </p:sp>
      <p:sp>
        <p:nvSpPr>
          <p:cNvPr id="1048655" name="Footer Placeholder 7"/>
          <p:cNvSpPr>
            <a:spLocks noGrp="1"/>
          </p:cNvSpPr>
          <p:nvPr>
            <p:ph type="ftr" sz="quarter" idx="11"/>
          </p:nvPr>
        </p:nvSpPr>
        <p:spPr/>
        <p:txBody>
          <a:bodyPr/>
          <a:p>
            <a:endParaRPr lang="ar-EG"/>
          </a:p>
        </p:txBody>
      </p:sp>
      <p:sp>
        <p:nvSpPr>
          <p:cNvPr id="1048656" name="Slide Number Placeholder 8"/>
          <p:cNvSpPr>
            <a:spLocks noGrp="1"/>
          </p:cNvSpPr>
          <p:nvPr>
            <p:ph type="sldNum" sz="quarter" idx="12"/>
          </p:nvPr>
        </p:nvSpPr>
        <p:spPr/>
        <p:txBody>
          <a:bodyPr/>
          <a:p>
            <a:fld id="{90EF70F0-B89F-46B6-9AD7-47D6935363E7}"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6" name=""/>
        <p:cNvGrpSpPr/>
        <p:nvPr/>
      </p:nvGrpSpPr>
      <p:grpSpPr>
        <a:xfrm>
          <a:off x="0" y="0"/>
          <a:ext cx="0" cy="0"/>
          <a:chOff x="0" y="0"/>
          <a:chExt cx="0" cy="0"/>
        </a:xfrm>
      </p:grpSpPr>
      <p:sp>
        <p:nvSpPr>
          <p:cNvPr id="1048618" name="Title 1"/>
          <p:cNvSpPr>
            <a:spLocks noGrp="1"/>
          </p:cNvSpPr>
          <p:nvPr>
            <p:ph type="title"/>
          </p:nvPr>
        </p:nvSpPr>
        <p:spPr/>
        <p:txBody>
          <a:bodyPr/>
          <a:p>
            <a:r>
              <a:rPr lang="en-US" smtClean="0"/>
              <a:t>Click to edit Master title style</a:t>
            </a:r>
            <a:endParaRPr lang="ar-EG"/>
          </a:p>
        </p:txBody>
      </p:sp>
      <p:sp>
        <p:nvSpPr>
          <p:cNvPr id="1048619" name="Date Placeholder 2"/>
          <p:cNvSpPr>
            <a:spLocks noGrp="1"/>
          </p:cNvSpPr>
          <p:nvPr>
            <p:ph type="dt" sz="half" idx="10"/>
          </p:nvPr>
        </p:nvSpPr>
        <p:spPr/>
        <p:txBody>
          <a:bodyPr/>
          <a:p>
            <a:fld id="{C28B82E0-2268-49A5-9030-986A293C38BE}" type="datetimeFigureOut">
              <a:rPr lang="ar-EG" smtClean="0"/>
              <a:t>25/03/1444</a:t>
            </a:fld>
            <a:endParaRPr lang="ar-EG"/>
          </a:p>
        </p:txBody>
      </p:sp>
      <p:sp>
        <p:nvSpPr>
          <p:cNvPr id="1048620" name="Footer Placeholder 3"/>
          <p:cNvSpPr>
            <a:spLocks noGrp="1"/>
          </p:cNvSpPr>
          <p:nvPr>
            <p:ph type="ftr" sz="quarter" idx="11"/>
          </p:nvPr>
        </p:nvSpPr>
        <p:spPr/>
        <p:txBody>
          <a:bodyPr/>
          <a:p>
            <a:endParaRPr lang="ar-EG"/>
          </a:p>
        </p:txBody>
      </p:sp>
      <p:sp>
        <p:nvSpPr>
          <p:cNvPr id="1048621" name="Slide Number Placeholder 4"/>
          <p:cNvSpPr>
            <a:spLocks noGrp="1"/>
          </p:cNvSpPr>
          <p:nvPr>
            <p:ph type="sldNum" sz="quarter" idx="12"/>
          </p:nvPr>
        </p:nvSpPr>
        <p:spPr/>
        <p:txBody>
          <a:bodyPr/>
          <a:p>
            <a:fld id="{90EF70F0-B89F-46B6-9AD7-47D6935363E7}"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63" name=""/>
        <p:cNvGrpSpPr/>
        <p:nvPr/>
      </p:nvGrpSpPr>
      <p:grpSpPr>
        <a:xfrm>
          <a:off x="0" y="0"/>
          <a:ext cx="0" cy="0"/>
          <a:chOff x="0" y="0"/>
          <a:chExt cx="0" cy="0"/>
        </a:xfrm>
      </p:grpSpPr>
      <p:sp>
        <p:nvSpPr>
          <p:cNvPr id="1048657" name="Date Placeholder 1"/>
          <p:cNvSpPr>
            <a:spLocks noGrp="1"/>
          </p:cNvSpPr>
          <p:nvPr>
            <p:ph type="dt" sz="half" idx="10"/>
          </p:nvPr>
        </p:nvSpPr>
        <p:spPr/>
        <p:txBody>
          <a:bodyPr/>
          <a:p>
            <a:fld id="{C28B82E0-2268-49A5-9030-986A293C38BE}" type="datetimeFigureOut">
              <a:rPr lang="ar-EG" smtClean="0"/>
              <a:t>25/03/1444</a:t>
            </a:fld>
            <a:endParaRPr lang="ar-EG"/>
          </a:p>
        </p:txBody>
      </p:sp>
      <p:sp>
        <p:nvSpPr>
          <p:cNvPr id="1048658" name="Footer Placeholder 2"/>
          <p:cNvSpPr>
            <a:spLocks noGrp="1"/>
          </p:cNvSpPr>
          <p:nvPr>
            <p:ph type="ftr" sz="quarter" idx="11"/>
          </p:nvPr>
        </p:nvSpPr>
        <p:spPr/>
        <p:txBody>
          <a:bodyPr/>
          <a:p>
            <a:endParaRPr lang="ar-EG"/>
          </a:p>
        </p:txBody>
      </p:sp>
      <p:sp>
        <p:nvSpPr>
          <p:cNvPr id="1048659" name="Slide Number Placeholder 3"/>
          <p:cNvSpPr>
            <a:spLocks noGrp="1"/>
          </p:cNvSpPr>
          <p:nvPr>
            <p:ph type="sldNum" sz="quarter" idx="12"/>
          </p:nvPr>
        </p:nvSpPr>
        <p:spPr/>
        <p:txBody>
          <a:bodyPr/>
          <a:p>
            <a:fld id="{90EF70F0-B89F-46B6-9AD7-47D6935363E7}"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4" name=""/>
        <p:cNvGrpSpPr/>
        <p:nvPr/>
      </p:nvGrpSpPr>
      <p:grpSpPr>
        <a:xfrm>
          <a:off x="0" y="0"/>
          <a:ext cx="0" cy="0"/>
          <a:chOff x="0" y="0"/>
          <a:chExt cx="0" cy="0"/>
        </a:xfrm>
      </p:grpSpPr>
      <p:sp>
        <p:nvSpPr>
          <p:cNvPr id="1048660" name="Title 1"/>
          <p:cNvSpPr>
            <a:spLocks noGrp="1"/>
          </p:cNvSpPr>
          <p:nvPr>
            <p:ph type="title"/>
          </p:nvPr>
        </p:nvSpPr>
        <p:spPr>
          <a:xfrm>
            <a:off x="457200" y="273050"/>
            <a:ext cx="3008313" cy="1162050"/>
          </a:xfrm>
        </p:spPr>
        <p:txBody>
          <a:bodyPr anchor="b"/>
          <a:lstStyle>
            <a:lvl1pPr algn="r">
              <a:defRPr b="1" sz="2000"/>
            </a:lvl1pPr>
          </a:lstStyle>
          <a:p>
            <a:r>
              <a:rPr lang="en-US" smtClean="0"/>
              <a:t>Click to edit Master title style</a:t>
            </a:r>
            <a:endParaRPr lang="ar-EG"/>
          </a:p>
        </p:txBody>
      </p:sp>
      <p:sp>
        <p:nvSpPr>
          <p:cNvPr id="1048661"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1048662"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63" name="Date Placeholder 4"/>
          <p:cNvSpPr>
            <a:spLocks noGrp="1"/>
          </p:cNvSpPr>
          <p:nvPr>
            <p:ph type="dt" sz="half" idx="10"/>
          </p:nvPr>
        </p:nvSpPr>
        <p:spPr/>
        <p:txBody>
          <a:bodyPr/>
          <a:p>
            <a:fld id="{C28B82E0-2268-49A5-9030-986A293C38BE}" type="datetimeFigureOut">
              <a:rPr lang="ar-EG" smtClean="0"/>
              <a:t>25/03/1444</a:t>
            </a:fld>
            <a:endParaRPr lang="ar-EG"/>
          </a:p>
        </p:txBody>
      </p:sp>
      <p:sp>
        <p:nvSpPr>
          <p:cNvPr id="1048664" name="Footer Placeholder 5"/>
          <p:cNvSpPr>
            <a:spLocks noGrp="1"/>
          </p:cNvSpPr>
          <p:nvPr>
            <p:ph type="ftr" sz="quarter" idx="11"/>
          </p:nvPr>
        </p:nvSpPr>
        <p:spPr/>
        <p:txBody>
          <a:bodyPr/>
          <a:p>
            <a:endParaRPr lang="ar-EG"/>
          </a:p>
        </p:txBody>
      </p:sp>
      <p:sp>
        <p:nvSpPr>
          <p:cNvPr id="1048665" name="Slide Number Placeholder 6"/>
          <p:cNvSpPr>
            <a:spLocks noGrp="1"/>
          </p:cNvSpPr>
          <p:nvPr>
            <p:ph type="sldNum" sz="quarter" idx="12"/>
          </p:nvPr>
        </p:nvSpPr>
        <p:spPr/>
        <p:txBody>
          <a:bodyPr/>
          <a:p>
            <a:fld id="{90EF70F0-B89F-46B6-9AD7-47D6935363E7}"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8" name=""/>
        <p:cNvGrpSpPr/>
        <p:nvPr/>
      </p:nvGrpSpPr>
      <p:grpSpPr>
        <a:xfrm>
          <a:off x="0" y="0"/>
          <a:ext cx="0" cy="0"/>
          <a:chOff x="0" y="0"/>
          <a:chExt cx="0" cy="0"/>
        </a:xfrm>
      </p:grpSpPr>
      <p:sp>
        <p:nvSpPr>
          <p:cNvPr id="1048627" name="Title 1"/>
          <p:cNvSpPr>
            <a:spLocks noGrp="1"/>
          </p:cNvSpPr>
          <p:nvPr>
            <p:ph type="title"/>
          </p:nvPr>
        </p:nvSpPr>
        <p:spPr>
          <a:xfrm>
            <a:off x="1792288" y="4800600"/>
            <a:ext cx="5486400" cy="566738"/>
          </a:xfrm>
        </p:spPr>
        <p:txBody>
          <a:bodyPr anchor="b"/>
          <a:lstStyle>
            <a:lvl1pPr algn="r">
              <a:defRPr b="1" sz="2000"/>
            </a:lvl1pPr>
          </a:lstStyle>
          <a:p>
            <a:r>
              <a:rPr lang="en-US" smtClean="0"/>
              <a:t>Click to edit Master title style</a:t>
            </a:r>
            <a:endParaRPr lang="ar-EG"/>
          </a:p>
        </p:txBody>
      </p:sp>
      <p:sp>
        <p:nvSpPr>
          <p:cNvPr id="1048628"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ar-EG"/>
          </a:p>
        </p:txBody>
      </p:sp>
      <p:sp>
        <p:nvSpPr>
          <p:cNvPr id="1048629"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30" name="Date Placeholder 4"/>
          <p:cNvSpPr>
            <a:spLocks noGrp="1"/>
          </p:cNvSpPr>
          <p:nvPr>
            <p:ph type="dt" sz="half" idx="10"/>
          </p:nvPr>
        </p:nvSpPr>
        <p:spPr/>
        <p:txBody>
          <a:bodyPr/>
          <a:p>
            <a:fld id="{C28B82E0-2268-49A5-9030-986A293C38BE}" type="datetimeFigureOut">
              <a:rPr lang="ar-EG" smtClean="0"/>
              <a:t>25/03/1444</a:t>
            </a:fld>
            <a:endParaRPr lang="ar-EG"/>
          </a:p>
        </p:txBody>
      </p:sp>
      <p:sp>
        <p:nvSpPr>
          <p:cNvPr id="1048631" name="Footer Placeholder 5"/>
          <p:cNvSpPr>
            <a:spLocks noGrp="1"/>
          </p:cNvSpPr>
          <p:nvPr>
            <p:ph type="ftr" sz="quarter" idx="11"/>
          </p:nvPr>
        </p:nvSpPr>
        <p:spPr/>
        <p:txBody>
          <a:bodyPr/>
          <a:p>
            <a:endParaRPr lang="ar-EG"/>
          </a:p>
        </p:txBody>
      </p:sp>
      <p:sp>
        <p:nvSpPr>
          <p:cNvPr id="1048632" name="Slide Number Placeholder 6"/>
          <p:cNvSpPr>
            <a:spLocks noGrp="1"/>
          </p:cNvSpPr>
          <p:nvPr>
            <p:ph type="sldNum" sz="quarter" idx="12"/>
          </p:nvPr>
        </p:nvSpPr>
        <p:spPr/>
        <p:txBody>
          <a:bodyPr/>
          <a:p>
            <a:fld id="{90EF70F0-B89F-46B6-9AD7-47D6935363E7}" type="slidenum">
              <a:rPr lang="ar-EG" smtClean="0"/>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1" tIns="45720" vert="horz">
            <a:normAutofit/>
          </a:bodyPr>
          <a:p>
            <a:r>
              <a:rPr lang="en-US" smtClean="0"/>
              <a:t>Click to edit Master title style</a:t>
            </a:r>
            <a:endParaRPr lang="ar-EG"/>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1"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1048578" name="Date Placeholder 3"/>
          <p:cNvSpPr>
            <a:spLocks noGrp="1"/>
          </p:cNvSpPr>
          <p:nvPr>
            <p:ph type="dt" sz="half" idx="2"/>
          </p:nvPr>
        </p:nvSpPr>
        <p:spPr>
          <a:xfrm>
            <a:off x="6553200" y="6356350"/>
            <a:ext cx="2133600" cy="365125"/>
          </a:xfrm>
          <a:prstGeom prst="rect"/>
        </p:spPr>
        <p:txBody>
          <a:bodyPr anchor="ctr" bIns="45720" lIns="91440" rIns="91440" rtlCol="1" tIns="45720" vert="horz"/>
          <a:lstStyle>
            <a:lvl1pPr algn="r">
              <a:defRPr sz="1200">
                <a:solidFill>
                  <a:schemeClr val="tx1">
                    <a:tint val="75000"/>
                  </a:schemeClr>
                </a:solidFill>
              </a:defRPr>
            </a:lvl1pPr>
          </a:lstStyle>
          <a:p>
            <a:fld id="{C28B82E0-2268-49A5-9030-986A293C38BE}" type="datetimeFigureOut">
              <a:rPr lang="ar-EG" smtClean="0"/>
              <a:t>25/03/1444</a:t>
            </a:fld>
            <a:endParaRPr lang="ar-EG"/>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1" tIns="45720" vert="horz"/>
          <a:lstStyle>
            <a:lvl1pPr algn="ctr">
              <a:defRPr sz="1200">
                <a:solidFill>
                  <a:schemeClr val="tx1">
                    <a:tint val="75000"/>
                  </a:schemeClr>
                </a:solidFill>
              </a:defRPr>
            </a:lvl1pPr>
          </a:lstStyle>
          <a:p>
            <a:endParaRPr lang="ar-EG"/>
          </a:p>
        </p:txBody>
      </p:sp>
      <p:sp>
        <p:nvSpPr>
          <p:cNvPr id="1048580" name="Slide Number Placeholder 5"/>
          <p:cNvSpPr>
            <a:spLocks noGrp="1"/>
          </p:cNvSpPr>
          <p:nvPr>
            <p:ph type="sldNum" sz="quarter" idx="4"/>
          </p:nvPr>
        </p:nvSpPr>
        <p:spPr>
          <a:xfrm>
            <a:off x="457200" y="6356350"/>
            <a:ext cx="2133600" cy="365125"/>
          </a:xfrm>
          <a:prstGeom prst="rect"/>
        </p:spPr>
        <p:txBody>
          <a:bodyPr anchor="ctr" bIns="45720" lIns="91440" rIns="91440" rtlCol="1" tIns="45720" vert="horz"/>
          <a:lstStyle>
            <a:lvl1pPr algn="l">
              <a:defRPr sz="1200">
                <a:solidFill>
                  <a:schemeClr val="tx1">
                    <a:tint val="75000"/>
                  </a:schemeClr>
                </a:solidFill>
              </a:defRPr>
            </a:lvl1pPr>
          </a:lstStyle>
          <a:p>
            <a:fld id="{90EF70F0-B89F-46B6-9AD7-47D6935363E7}" type="slidenum">
              <a:rPr lang="ar-EG" smtClean="0"/>
              <a:t>‹#›</a:t>
            </a:fld>
            <a:endParaRPr lang="ar-EG"/>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1">
        <a:spcBef>
          <a:spcPct val="0"/>
        </a:spcBef>
        <a:buNone/>
        <a:defRPr sz="4400" kern="1200">
          <a:solidFill>
            <a:schemeClr val="tx1"/>
          </a:solidFill>
          <a:latin typeface="+mj-lt"/>
          <a:ea typeface="+mj-ea"/>
          <a:cs typeface="+mj-cs"/>
        </a:defRPr>
      </a:lvl1pPr>
    </p:titleStyle>
    <p:bodyStyle>
      <a:lvl1pPr algn="r" defTabSz="914400" eaLnBrk="1" hangingPunct="1" indent="-342900" latinLnBrk="0" marL="342900" rtl="1">
        <a:spcBef>
          <a:spcPct val="20000"/>
        </a:spcBef>
        <a:buFont typeface="Arial" pitchFamily="34" charset="0"/>
        <a:buChar char="•"/>
        <a:defRPr sz="3200" kern="1200">
          <a:solidFill>
            <a:schemeClr val="tx1"/>
          </a:solidFill>
          <a:latin typeface="+mn-lt"/>
          <a:ea typeface="+mn-ea"/>
          <a:cs typeface="+mn-cs"/>
        </a:defRPr>
      </a:lvl1pPr>
      <a:lvl2pPr algn="r" defTabSz="914400" eaLnBrk="1" hangingPunct="1" indent="-285750" latinLnBrk="0" marL="742950" rtl="1">
        <a:spcBef>
          <a:spcPct val="20000"/>
        </a:spcBef>
        <a:buFont typeface="Arial" pitchFamily="34" charset="0"/>
        <a:buChar char="–"/>
        <a:defRPr sz="2800" kern="1200">
          <a:solidFill>
            <a:schemeClr val="tx1"/>
          </a:solidFill>
          <a:latin typeface="+mn-lt"/>
          <a:ea typeface="+mn-ea"/>
          <a:cs typeface="+mn-cs"/>
        </a:defRPr>
      </a:lvl2pPr>
      <a:lvl3pPr algn="r" defTabSz="914400" eaLnBrk="1" hangingPunct="1" indent="-228600" latinLnBrk="0" marL="1143000" rtl="1">
        <a:spcBef>
          <a:spcPct val="20000"/>
        </a:spcBef>
        <a:buFont typeface="Arial" pitchFamily="34" charset="0"/>
        <a:buChar char="•"/>
        <a:defRPr sz="2400" kern="1200">
          <a:solidFill>
            <a:schemeClr val="tx1"/>
          </a:solidFill>
          <a:latin typeface="+mn-lt"/>
          <a:ea typeface="+mn-ea"/>
          <a:cs typeface="+mn-cs"/>
        </a:defRPr>
      </a:lvl3pPr>
      <a:lvl4pPr algn="r" defTabSz="914400" eaLnBrk="1" hangingPunct="1" indent="-228600" latinLnBrk="0" marL="1600200" rtl="1">
        <a:spcBef>
          <a:spcPct val="20000"/>
        </a:spcBef>
        <a:buFont typeface="Arial" pitchFamily="34" charset="0"/>
        <a:buChar char="–"/>
        <a:defRPr sz="2000" kern="1200">
          <a:solidFill>
            <a:schemeClr val="tx1"/>
          </a:solidFill>
          <a:latin typeface="+mn-lt"/>
          <a:ea typeface="+mn-ea"/>
          <a:cs typeface="+mn-cs"/>
        </a:defRPr>
      </a:lvl4pPr>
      <a:lvl5pPr algn="r" defTabSz="914400" eaLnBrk="1" hangingPunct="1" indent="-228600" latinLnBrk="0" marL="2057400" rtl="1">
        <a:spcBef>
          <a:spcPct val="20000"/>
        </a:spcBef>
        <a:buFont typeface="Arial" pitchFamily="34" charset="0"/>
        <a:buChar char="»"/>
        <a:defRPr sz="2000" kern="1200">
          <a:solidFill>
            <a:schemeClr val="tx1"/>
          </a:solidFill>
          <a:latin typeface="+mn-lt"/>
          <a:ea typeface="+mn-ea"/>
          <a:cs typeface="+mn-cs"/>
        </a:defRPr>
      </a:lvl5pPr>
      <a:lvl6pPr algn="r" defTabSz="914400" eaLnBrk="1" hangingPunct="1" indent="-228600" latinLnBrk="0" marL="2514600" rtl="1">
        <a:spcBef>
          <a:spcPct val="20000"/>
        </a:spcBef>
        <a:buFont typeface="Arial" pitchFamily="34" charset="0"/>
        <a:buChar char="•"/>
        <a:defRPr sz="2000" kern="1200">
          <a:solidFill>
            <a:schemeClr val="tx1"/>
          </a:solidFill>
          <a:latin typeface="+mn-lt"/>
          <a:ea typeface="+mn-ea"/>
          <a:cs typeface="+mn-cs"/>
        </a:defRPr>
      </a:lvl6pPr>
      <a:lvl7pPr algn="r" defTabSz="914400" eaLnBrk="1" hangingPunct="1" indent="-228600" latinLnBrk="0" marL="2971800" rtl="1">
        <a:spcBef>
          <a:spcPct val="20000"/>
        </a:spcBef>
        <a:buFont typeface="Arial" pitchFamily="34" charset="0"/>
        <a:buChar char="•"/>
        <a:defRPr sz="2000" kern="1200">
          <a:solidFill>
            <a:schemeClr val="tx1"/>
          </a:solidFill>
          <a:latin typeface="+mn-lt"/>
          <a:ea typeface="+mn-ea"/>
          <a:cs typeface="+mn-cs"/>
        </a:defRPr>
      </a:lvl7pPr>
      <a:lvl8pPr algn="r" defTabSz="914400" eaLnBrk="1" hangingPunct="1" indent="-228600" latinLnBrk="0" marL="3429000" rtl="1">
        <a:spcBef>
          <a:spcPct val="20000"/>
        </a:spcBef>
        <a:buFont typeface="Arial" pitchFamily="34" charset="0"/>
        <a:buChar char="•"/>
        <a:defRPr sz="2000" kern="1200">
          <a:solidFill>
            <a:schemeClr val="tx1"/>
          </a:solidFill>
          <a:latin typeface="+mn-lt"/>
          <a:ea typeface="+mn-ea"/>
          <a:cs typeface="+mn-cs"/>
        </a:defRPr>
      </a:lvl8pPr>
      <a:lvl9pPr algn="r" defTabSz="914400" eaLnBrk="1" hangingPunct="1" indent="-228600" latinLnBrk="0" marL="3886200" rtl="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algn="r" defTabSz="914400" eaLnBrk="1" hangingPunct="1" latinLnBrk="0" marL="0" rtl="1">
        <a:defRPr sz="1800" kern="1200">
          <a:solidFill>
            <a:schemeClr val="tx1"/>
          </a:solidFill>
          <a:latin typeface="+mn-lt"/>
          <a:ea typeface="+mn-ea"/>
          <a:cs typeface="+mn-cs"/>
        </a:defRPr>
      </a:lvl1pPr>
      <a:lvl2pPr algn="r" defTabSz="914400" eaLnBrk="1" hangingPunct="1" latinLnBrk="0" marL="457200" rtl="1">
        <a:defRPr sz="1800" kern="1200">
          <a:solidFill>
            <a:schemeClr val="tx1"/>
          </a:solidFill>
          <a:latin typeface="+mn-lt"/>
          <a:ea typeface="+mn-ea"/>
          <a:cs typeface="+mn-cs"/>
        </a:defRPr>
      </a:lvl2pPr>
      <a:lvl3pPr algn="r" defTabSz="914400" eaLnBrk="1" hangingPunct="1" latinLnBrk="0" marL="914400" rtl="1">
        <a:defRPr sz="1800" kern="1200">
          <a:solidFill>
            <a:schemeClr val="tx1"/>
          </a:solidFill>
          <a:latin typeface="+mn-lt"/>
          <a:ea typeface="+mn-ea"/>
          <a:cs typeface="+mn-cs"/>
        </a:defRPr>
      </a:lvl3pPr>
      <a:lvl4pPr algn="r" defTabSz="914400" eaLnBrk="1" hangingPunct="1" latinLnBrk="0" marL="1371600" rtl="1">
        <a:defRPr sz="1800" kern="1200">
          <a:solidFill>
            <a:schemeClr val="tx1"/>
          </a:solidFill>
          <a:latin typeface="+mn-lt"/>
          <a:ea typeface="+mn-ea"/>
          <a:cs typeface="+mn-cs"/>
        </a:defRPr>
      </a:lvl4pPr>
      <a:lvl5pPr algn="r" defTabSz="914400" eaLnBrk="1" hangingPunct="1" latinLnBrk="0" marL="1828800" rtl="1">
        <a:defRPr sz="1800" kern="1200">
          <a:solidFill>
            <a:schemeClr val="tx1"/>
          </a:solidFill>
          <a:latin typeface="+mn-lt"/>
          <a:ea typeface="+mn-ea"/>
          <a:cs typeface="+mn-cs"/>
        </a:defRPr>
      </a:lvl5pPr>
      <a:lvl6pPr algn="r" defTabSz="914400" eaLnBrk="1" hangingPunct="1" latinLnBrk="0" marL="2286000" rtl="1">
        <a:defRPr sz="1800" kern="1200">
          <a:solidFill>
            <a:schemeClr val="tx1"/>
          </a:solidFill>
          <a:latin typeface="+mn-lt"/>
          <a:ea typeface="+mn-ea"/>
          <a:cs typeface="+mn-cs"/>
        </a:defRPr>
      </a:lvl6pPr>
      <a:lvl7pPr algn="r" defTabSz="914400" eaLnBrk="1" hangingPunct="1" latinLnBrk="0" marL="2743200" rtl="1">
        <a:defRPr sz="1800" kern="1200">
          <a:solidFill>
            <a:schemeClr val="tx1"/>
          </a:solidFill>
          <a:latin typeface="+mn-lt"/>
          <a:ea typeface="+mn-ea"/>
          <a:cs typeface="+mn-cs"/>
        </a:defRPr>
      </a:lvl7pPr>
      <a:lvl8pPr algn="r" defTabSz="914400" eaLnBrk="1" hangingPunct="1" latinLnBrk="0" marL="3200400" rtl="1">
        <a:defRPr sz="1800" kern="1200">
          <a:solidFill>
            <a:schemeClr val="tx1"/>
          </a:solidFill>
          <a:latin typeface="+mn-lt"/>
          <a:ea typeface="+mn-ea"/>
          <a:cs typeface="+mn-cs"/>
        </a:defRPr>
      </a:lvl8pPr>
      <a:lvl9pPr algn="r" defTabSz="914400" eaLnBrk="1" hangingPunct="1" latinLnBrk="0" marL="3657600" rtl="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6" name="Title 1"/>
          <p:cNvSpPr>
            <a:spLocks noGrp="1"/>
          </p:cNvSpPr>
          <p:nvPr>
            <p:ph type="ctrTitle"/>
          </p:nvPr>
        </p:nvSpPr>
        <p:spPr>
          <a:xfrm>
            <a:off x="179512" y="1196752"/>
            <a:ext cx="8784976" cy="1944216"/>
          </a:xfrm>
        </p:spPr>
        <p:txBody>
          <a:bodyPr>
            <a:normAutofit/>
          </a:bodyPr>
          <a:p>
            <a:pPr>
              <a:lnSpc>
                <a:spcPct val="115000"/>
              </a:lnSpc>
              <a:tabLst>
                <a:tab algn="l" pos="581660"/>
                <a:tab algn="l" pos="1163320"/>
                <a:tab algn="l" pos="1744980"/>
                <a:tab algn="l" pos="2326640"/>
                <a:tab algn="l" pos="2908300"/>
                <a:tab algn="l" pos="3489960"/>
                <a:tab algn="l" pos="4071620"/>
                <a:tab algn="l" pos="4653280"/>
                <a:tab algn="l" pos="5234940"/>
                <a:tab algn="l" pos="5816600"/>
                <a:tab algn="l" pos="6398260"/>
                <a:tab algn="l" pos="6979920"/>
                <a:tab algn="l" pos="7561580"/>
                <a:tab algn="l" pos="8143240"/>
                <a:tab algn="l" pos="8724900"/>
                <a:tab algn="l" pos="9306560"/>
              </a:tabLst>
            </a:pPr>
            <a:r>
              <a:rPr dirty="0" sz="3600" lang="en-US">
                <a:effectLst>
                  <a:outerShdw algn="tl" blurRad="38100" dir="2700000" dist="38100">
                    <a:srgbClr val="000000">
                      <a:alpha val="43137"/>
                    </a:srgbClr>
                  </a:outerShdw>
                </a:effectLst>
                <a:latin typeface="Arial Black" panose="020B0A04020102020204" pitchFamily="34" charset="0"/>
              </a:rPr>
              <a:t>Risk factors of hypertension among </a:t>
            </a:r>
            <a:r>
              <a:rPr dirty="0" sz="3600" lang="en-US" err="1">
                <a:effectLst>
                  <a:outerShdw algn="tl" blurRad="38100" dir="2700000" dist="38100">
                    <a:srgbClr val="000000">
                      <a:alpha val="43137"/>
                    </a:srgbClr>
                  </a:outerShdw>
                </a:effectLst>
                <a:latin typeface="Arial Black" panose="020B0A04020102020204" pitchFamily="34" charset="0"/>
              </a:rPr>
              <a:t>sohag</a:t>
            </a:r>
            <a:r>
              <a:rPr dirty="0" sz="3600" lang="en-US">
                <a:effectLst>
                  <a:outerShdw algn="tl" blurRad="38100" dir="2700000" dist="38100">
                    <a:srgbClr val="000000">
                      <a:alpha val="43137"/>
                    </a:srgbClr>
                  </a:outerShdw>
                </a:effectLst>
                <a:latin typeface="Arial Black" panose="020B0A04020102020204" pitchFamily="34" charset="0"/>
              </a:rPr>
              <a:t> university students</a:t>
            </a:r>
            <a:endParaRPr dirty="0" sz="3600" lang="ar-EG">
              <a:effectLst>
                <a:outerShdw algn="tl" blurRad="38100" dir="2700000" dist="38100">
                  <a:srgbClr val="000000">
                    <a:alpha val="43137"/>
                  </a:srgbClr>
                </a:outerShdw>
              </a:effectLst>
              <a:latin typeface="Arial Black" panose="020B0A04020102020204" pitchFamily="34" charset="0"/>
            </a:endParaRPr>
          </a:p>
        </p:txBody>
      </p:sp>
      <p:sp>
        <p:nvSpPr>
          <p:cNvPr id="1048587" name="Subtitle 2"/>
          <p:cNvSpPr>
            <a:spLocks noGrp="1"/>
          </p:cNvSpPr>
          <p:nvPr>
            <p:ph type="subTitle" idx="1"/>
          </p:nvPr>
        </p:nvSpPr>
        <p:spPr>
          <a:xfrm>
            <a:off x="899592" y="3356992"/>
            <a:ext cx="7272808" cy="2281808"/>
          </a:xfrm>
        </p:spPr>
        <p:txBody>
          <a:bodyPr>
            <a:normAutofit fontScale="46875" lnSpcReduction="20000"/>
          </a:bodyPr>
          <a:p>
            <a:pPr rtl="0"/>
            <a:r>
              <a:rPr b="1" dirty="0" sz="7000" lang="en-US" u="sng">
                <a:solidFill>
                  <a:schemeClr val="tx1"/>
                </a:solidFill>
                <a:effectLst>
                  <a:outerShdw algn="tl" blurRad="38100" dir="2700000" dist="38100">
                    <a:srgbClr val="000000">
                      <a:alpha val="43137"/>
                    </a:srgbClr>
                  </a:outerShdw>
                </a:effectLst>
                <a:cs typeface="+mj-cs"/>
              </a:rPr>
              <a:t>Presented </a:t>
            </a:r>
            <a:r>
              <a:rPr b="1" dirty="0" sz="7000" lang="en-US" u="sng" smtClean="0">
                <a:solidFill>
                  <a:schemeClr val="tx1"/>
                </a:solidFill>
                <a:effectLst>
                  <a:outerShdw algn="tl" blurRad="38100" dir="2700000" dist="38100">
                    <a:srgbClr val="000000">
                      <a:alpha val="43137"/>
                    </a:srgbClr>
                  </a:outerShdw>
                </a:effectLst>
                <a:cs typeface="+mj-cs"/>
              </a:rPr>
              <a:t>by</a:t>
            </a:r>
          </a:p>
          <a:p>
            <a:pPr rtl="0"/>
            <a:endParaRPr dirty="0" sz="6400" lang="en-US">
              <a:solidFill>
                <a:schemeClr val="tx1"/>
              </a:solidFill>
              <a:effectLst>
                <a:outerShdw algn="tl" blurRad="38100" dir="2700000" dist="38100">
                  <a:srgbClr val="000000">
                    <a:alpha val="43137"/>
                  </a:srgbClr>
                </a:outerShdw>
              </a:effectLst>
              <a:cs typeface="+mj-cs"/>
            </a:endParaRPr>
          </a:p>
          <a:p>
            <a:pPr rtl="0"/>
            <a:r>
              <a:rPr dirty="0" sz="9600" i="1" lang="en-US" smtClean="0">
                <a:solidFill>
                  <a:schemeClr val="tx1"/>
                </a:solidFill>
                <a:cs typeface="+mj-cs"/>
              </a:rPr>
              <a:t>Ayat </a:t>
            </a:r>
            <a:r>
              <a:rPr dirty="0" sz="9600" i="1" lang="en-US" err="1" smtClean="0">
                <a:solidFill>
                  <a:schemeClr val="tx1"/>
                </a:solidFill>
                <a:cs typeface="+mj-cs"/>
              </a:rPr>
              <a:t>khalaf</a:t>
            </a:r>
            <a:r>
              <a:rPr dirty="0" sz="9600" i="1" lang="en-US" smtClean="0">
                <a:solidFill>
                  <a:schemeClr val="tx1"/>
                </a:solidFill>
                <a:cs typeface="+mj-cs"/>
              </a:rPr>
              <a:t> Ahmed</a:t>
            </a:r>
            <a:endParaRPr dirty="0" sz="9600" i="1" lang="en-US" smtClean="0">
              <a:solidFill>
                <a:schemeClr val="tx1"/>
              </a:solidFill>
              <a:cs typeface="+mj-cs"/>
            </a:endParaRPr>
          </a:p>
          <a:p>
            <a:pPr rtl="0"/>
            <a:r>
              <a:rPr dirty="0" sz="9600" i="1" lang="en-US" smtClean="0">
                <a:solidFill>
                  <a:schemeClr val="tx1"/>
                </a:solidFill>
                <a:cs typeface="+mj-cs"/>
              </a:rPr>
              <a:t> </a:t>
            </a:r>
            <a:endParaRPr dirty="0" sz="9600" i="1" lang="en-US">
              <a:solidFill>
                <a:schemeClr val="tx1"/>
              </a:solidFill>
              <a:cs typeface="+mj-cs"/>
            </a:endParaRPr>
          </a:p>
          <a:p>
            <a:endParaRPr dirty="0" lang="ar-EG"/>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07" name="Content Placeholder 2"/>
          <p:cNvSpPr>
            <a:spLocks noGrp="1"/>
          </p:cNvSpPr>
          <p:nvPr>
            <p:ph idx="1"/>
          </p:nvPr>
        </p:nvSpPr>
        <p:spPr>
          <a:xfrm>
            <a:off x="539552" y="404664"/>
            <a:ext cx="8229600" cy="5904656"/>
          </a:xfrm>
        </p:spPr>
        <p:txBody>
          <a:bodyPr>
            <a:normAutofit/>
          </a:bodyPr>
          <a:p>
            <a:pPr algn="just"/>
            <a:r>
              <a:rPr b="1" dirty="0" sz="2800" lang="en-US">
                <a:solidFill>
                  <a:srgbClr val="FF0000"/>
                </a:solidFill>
                <a:cs typeface="Arabic Typesetting" pitchFamily="66" charset="-78"/>
              </a:rPr>
              <a:t>World Health Organization (WHO) </a:t>
            </a:r>
            <a:r>
              <a:rPr b="1" dirty="0" sz="2800" lang="en-US">
                <a:cs typeface="Arabic Typesetting" pitchFamily="66" charset="-78"/>
              </a:rPr>
              <a:t>has called for a reduction in dietary sodium intake to &lt;2000 mg/day (5 g/day of salt in adults),</a:t>
            </a:r>
            <a:r>
              <a:rPr dirty="0" sz="2800" lang="en-US">
                <a:cs typeface="Arabic Typesetting" pitchFamily="66" charset="-78"/>
              </a:rPr>
              <a:t> as a cost-effective public health intervention that could potentially reduce the burden of NCDs, including hypertension and </a:t>
            </a:r>
            <a:r>
              <a:rPr dirty="0" sz="2800" lang="en-US" smtClean="0">
                <a:cs typeface="Arabic Typesetting" pitchFamily="66" charset="-78"/>
              </a:rPr>
              <a:t>CVDs                                                                                     </a:t>
            </a:r>
            <a:endParaRPr dirty="0" sz="2800" lang="en-US"/>
          </a:p>
        </p:txBody>
      </p:sp>
      <p:pic>
        <p:nvPicPr>
          <p:cNvPr id="2097155" name="Picture 6"/>
          <p:cNvPicPr>
            <a:picLocks noChangeAspect="1"/>
          </p:cNvPicPr>
          <p:nvPr/>
        </p:nvPicPr>
        <p:blipFill>
          <a:blip xmlns:r="http://schemas.openxmlformats.org/officeDocument/2006/relationships" r:embed="rId1"/>
          <a:stretch>
            <a:fillRect/>
          </a:stretch>
        </p:blipFill>
        <p:spPr>
          <a:xfrm>
            <a:off x="251520" y="3140968"/>
            <a:ext cx="8712968" cy="3456384"/>
          </a:xfrm>
          <a:prstGeom prst="rec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pic>
        <p:nvPicPr>
          <p:cNvPr id="2097156" name="Content Placeholder 3"/>
          <p:cNvPicPr>
            <a:picLocks noChangeAspect="1" noGrp="1"/>
          </p:cNvPicPr>
          <p:nvPr>
            <p:ph idx="1"/>
          </p:nvPr>
        </p:nvPicPr>
        <p:blipFill>
          <a:blip xmlns:r="http://schemas.openxmlformats.org/officeDocument/2006/relationships" r:embed="rId1"/>
          <a:stretch>
            <a:fillRect/>
          </a:stretch>
        </p:blipFill>
        <p:spPr>
          <a:xfrm>
            <a:off x="0" y="0"/>
            <a:ext cx="9144000" cy="6669360"/>
          </a:xfrm>
          <a:prstGeom prst="rec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08" name="Content Placeholder 2"/>
          <p:cNvSpPr>
            <a:spLocks noGrp="1"/>
          </p:cNvSpPr>
          <p:nvPr>
            <p:ph idx="1"/>
          </p:nvPr>
        </p:nvSpPr>
        <p:spPr>
          <a:xfrm>
            <a:off x="457200" y="404664"/>
            <a:ext cx="8229600" cy="3168353"/>
          </a:xfrm>
        </p:spPr>
        <p:txBody>
          <a:bodyPr>
            <a:normAutofit fontScale="93750" lnSpcReduction="10000"/>
          </a:bodyPr>
          <a:p>
            <a:pPr algn="l" rtl="0">
              <a:buFont typeface="Wingdings" panose="05000000000000000000" pitchFamily="2" charset="2"/>
              <a:buChar char="Ø"/>
            </a:pPr>
            <a:r>
              <a:rPr dirty="0" lang="en-US">
                <a:solidFill>
                  <a:srgbClr val="FF0000"/>
                </a:solidFill>
              </a:rPr>
              <a:t>Adequate diet</a:t>
            </a:r>
            <a:r>
              <a:rPr dirty="0" lang="en-US"/>
              <a:t>: Diet including consumption of 5 servings of fruits </a:t>
            </a:r>
            <a:r>
              <a:rPr dirty="0" lang="en-US" smtClean="0"/>
              <a:t>and vegetables </a:t>
            </a:r>
            <a:r>
              <a:rPr dirty="0" lang="en-US"/>
              <a:t>per day. </a:t>
            </a:r>
          </a:p>
          <a:p>
            <a:pPr algn="l" rtl="0">
              <a:buFont typeface="Wingdings" panose="05000000000000000000" pitchFamily="2" charset="2"/>
              <a:buChar char="Ø"/>
            </a:pPr>
            <a:r>
              <a:rPr dirty="0" lang="en-US" smtClean="0">
                <a:solidFill>
                  <a:srgbClr val="FF0000"/>
                </a:solidFill>
              </a:rPr>
              <a:t>Inadequate </a:t>
            </a:r>
            <a:r>
              <a:rPr dirty="0" lang="en-US">
                <a:solidFill>
                  <a:srgbClr val="FF0000"/>
                </a:solidFill>
              </a:rPr>
              <a:t>diet</a:t>
            </a:r>
            <a:r>
              <a:rPr dirty="0" lang="en-US"/>
              <a:t>: Diet including consumption of less than 5 servings of </a:t>
            </a:r>
            <a:r>
              <a:rPr dirty="0" lang="en-US" smtClean="0"/>
              <a:t>fruits and </a:t>
            </a:r>
            <a:r>
              <a:rPr dirty="0" lang="en-US"/>
              <a:t>vegetables per day</a:t>
            </a:r>
            <a:r>
              <a:rPr dirty="0" lang="en-US" smtClean="0"/>
              <a:t>.</a:t>
            </a:r>
          </a:p>
          <a:p>
            <a:pPr algn="l" indent="0" marL="0" rtl="0">
              <a:buNone/>
            </a:pPr>
            <a:r>
              <a:rPr dirty="0" lang="en-US" smtClean="0"/>
              <a:t> </a:t>
            </a:r>
            <a:endParaRPr dirty="0" lang="en-US"/>
          </a:p>
        </p:txBody>
      </p:sp>
      <p:pic>
        <p:nvPicPr>
          <p:cNvPr id="2097157" name="Picture 3"/>
          <p:cNvPicPr>
            <a:picLocks noChangeAspect="1"/>
          </p:cNvPicPr>
          <p:nvPr/>
        </p:nvPicPr>
        <p:blipFill>
          <a:blip xmlns:r="http://schemas.openxmlformats.org/officeDocument/2006/relationships" r:embed="rId1"/>
          <a:stretch>
            <a:fillRect/>
          </a:stretch>
        </p:blipFill>
        <p:spPr>
          <a:xfrm>
            <a:off x="179512" y="3645024"/>
            <a:ext cx="8761147" cy="3212975"/>
          </a:xfrm>
          <a:prstGeom prst="rec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09" name="Title 1"/>
          <p:cNvSpPr>
            <a:spLocks noGrp="1"/>
          </p:cNvSpPr>
          <p:nvPr>
            <p:ph type="title"/>
          </p:nvPr>
        </p:nvSpPr>
        <p:spPr/>
        <p:txBody>
          <a:bodyPr/>
          <a:p>
            <a:r>
              <a:rPr dirty="0" lang="en-US" u="sng"/>
              <a:t>Physical inactivity</a:t>
            </a:r>
          </a:p>
        </p:txBody>
      </p:sp>
      <p:sp>
        <p:nvSpPr>
          <p:cNvPr id="1048610" name="Content Placeholder 2"/>
          <p:cNvSpPr>
            <a:spLocks noGrp="1"/>
          </p:cNvSpPr>
          <p:nvPr>
            <p:ph idx="1"/>
          </p:nvPr>
        </p:nvSpPr>
        <p:spPr>
          <a:xfrm>
            <a:off x="251520" y="1600200"/>
            <a:ext cx="8568952" cy="4781128"/>
          </a:xfrm>
        </p:spPr>
        <p:txBody>
          <a:bodyPr>
            <a:normAutofit fontScale="96875" lnSpcReduction="20000"/>
          </a:bodyPr>
          <a:p>
            <a:pPr algn="just" rtl="0">
              <a:buFont typeface="Wingdings" panose="05000000000000000000" pitchFamily="2" charset="2"/>
              <a:buChar char="Ø"/>
            </a:pPr>
            <a:r>
              <a:rPr dirty="0" lang="en-US"/>
              <a:t>Regular physical activity can counteract and reduce negative </a:t>
            </a:r>
            <a:r>
              <a:rPr dirty="0" lang="en-US" smtClean="0"/>
              <a:t>outcomes while </a:t>
            </a:r>
            <a:r>
              <a:rPr dirty="0" lang="en-US"/>
              <a:t>also promoting healthy living; it is an important factor in the prevention of chronic </a:t>
            </a:r>
            <a:r>
              <a:rPr dirty="0" lang="en-US" err="1"/>
              <a:t>noncommunicable</a:t>
            </a:r>
            <a:r>
              <a:rPr dirty="0" lang="en-US"/>
              <a:t> </a:t>
            </a:r>
            <a:r>
              <a:rPr dirty="0" lang="en-US" smtClean="0"/>
              <a:t>diseases. </a:t>
            </a:r>
          </a:p>
          <a:p>
            <a:pPr algn="just" rtl="0">
              <a:buFont typeface="Wingdings" panose="05000000000000000000" pitchFamily="2" charset="2"/>
              <a:buChar char="Ø"/>
            </a:pPr>
            <a:r>
              <a:rPr dirty="0" lang="en-US" smtClean="0"/>
              <a:t>Physical </a:t>
            </a:r>
            <a:r>
              <a:rPr dirty="0" lang="en-US"/>
              <a:t>advantages include weight maintenance and blood </a:t>
            </a:r>
            <a:r>
              <a:rPr dirty="0" lang="en-US" smtClean="0"/>
              <a:t>pressure reduction .The </a:t>
            </a:r>
            <a:r>
              <a:rPr dirty="0" lang="en-US"/>
              <a:t>concept that regular physical </a:t>
            </a:r>
            <a:r>
              <a:rPr dirty="0" lang="en-US" smtClean="0"/>
              <a:t>exercise induces stable  physiological </a:t>
            </a:r>
            <a:r>
              <a:rPr dirty="0" lang="en-US"/>
              <a:t>and metabolic adaptations for cells, tissues, and organs, including the cardiovascular system, is well established </a:t>
            </a:r>
            <a:r>
              <a:rPr dirty="0" lang="en-US" smtClean="0"/>
              <a:t>.</a:t>
            </a:r>
            <a:endParaRPr dirty="0" lang="en-US"/>
          </a:p>
          <a:p>
            <a:pPr algn="l" rtl="0"/>
            <a:endParaRPr dirty="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11" name="Title 1"/>
          <p:cNvSpPr>
            <a:spLocks noGrp="1"/>
          </p:cNvSpPr>
          <p:nvPr>
            <p:ph type="title"/>
          </p:nvPr>
        </p:nvSpPr>
        <p:spPr>
          <a:xfrm>
            <a:off x="457200" y="274638"/>
            <a:ext cx="8229600" cy="922114"/>
          </a:xfrm>
        </p:spPr>
        <p:txBody>
          <a:bodyPr/>
          <a:p>
            <a:r>
              <a:rPr dirty="0" lang="en-US" u="sng"/>
              <a:t>Smoking </a:t>
            </a:r>
          </a:p>
        </p:txBody>
      </p:sp>
      <p:sp>
        <p:nvSpPr>
          <p:cNvPr id="1048612" name="Content Placeholder 2"/>
          <p:cNvSpPr>
            <a:spLocks noGrp="1"/>
          </p:cNvSpPr>
          <p:nvPr>
            <p:ph idx="1"/>
          </p:nvPr>
        </p:nvSpPr>
        <p:spPr>
          <a:xfrm>
            <a:off x="453431" y="1340769"/>
            <a:ext cx="8229600" cy="3625607"/>
          </a:xfrm>
        </p:spPr>
        <p:txBody>
          <a:bodyPr>
            <a:normAutofit fontScale="89286" lnSpcReduction="10000"/>
          </a:bodyPr>
          <a:p>
            <a:pPr algn="just" rtl="0">
              <a:buFont typeface="Wingdings" panose="05000000000000000000" pitchFamily="2" charset="2"/>
              <a:buChar char="Ø"/>
            </a:pPr>
            <a:r>
              <a:rPr dirty="0" sz="2800" lang="en-US"/>
              <a:t>smoking was found to be associated with an increased risk </a:t>
            </a:r>
            <a:r>
              <a:rPr dirty="0" sz="2800" lang="en-US" smtClean="0"/>
              <a:t>of hypertension </a:t>
            </a:r>
            <a:r>
              <a:rPr dirty="0" sz="2800" lang="en-US"/>
              <a:t>by acting on multiple pathways. Tobacco smoking </a:t>
            </a:r>
            <a:r>
              <a:rPr dirty="0" sz="2800" lang="en-US" smtClean="0"/>
              <a:t>increases inflammation</a:t>
            </a:r>
            <a:r>
              <a:rPr dirty="0" sz="2800" lang="en-US"/>
              <a:t>, stimulates sympathetic activity in the </a:t>
            </a:r>
            <a:r>
              <a:rPr dirty="0" sz="2800" lang="en-US" smtClean="0"/>
              <a:t>central nervous system and </a:t>
            </a:r>
            <a:r>
              <a:rPr dirty="0" sz="2800" lang="en-US"/>
              <a:t>causes metabolic changes, all of which are important in </a:t>
            </a:r>
            <a:r>
              <a:rPr dirty="0" sz="2800" lang="en-US" smtClean="0"/>
              <a:t>the pathophysiology </a:t>
            </a:r>
            <a:r>
              <a:rPr dirty="0" sz="2800" lang="en-US"/>
              <a:t>of hypertension. </a:t>
            </a:r>
            <a:endParaRPr dirty="0" sz="2800" lang="en-US" smtClean="0"/>
          </a:p>
          <a:p>
            <a:pPr algn="just" rtl="0">
              <a:buFont typeface="Wingdings" panose="05000000000000000000" pitchFamily="2" charset="2"/>
              <a:buChar char="Ø"/>
            </a:pPr>
            <a:r>
              <a:rPr dirty="0" sz="2800" lang="en-US" smtClean="0"/>
              <a:t>Acting </a:t>
            </a:r>
            <a:r>
              <a:rPr dirty="0" sz="2800" lang="en-US"/>
              <a:t>on these multiple pathways leads </a:t>
            </a:r>
            <a:r>
              <a:rPr dirty="0" sz="2800" lang="en-US" smtClean="0"/>
              <a:t>to the </a:t>
            </a:r>
            <a:r>
              <a:rPr dirty="0" sz="2800" lang="en-US"/>
              <a:t>development </a:t>
            </a:r>
            <a:r>
              <a:rPr dirty="0" sz="2800" lang="en-US" smtClean="0"/>
              <a:t>of mitochondrial </a:t>
            </a:r>
            <a:r>
              <a:rPr dirty="0" sz="2800" lang="en-US"/>
              <a:t>oxidase oxidative stress, which </a:t>
            </a:r>
            <a:r>
              <a:rPr dirty="0" sz="2800" lang="en-US" smtClean="0"/>
              <a:t>contributes to </a:t>
            </a:r>
            <a:r>
              <a:rPr dirty="0" sz="2800" lang="en-US"/>
              <a:t>the development of </a:t>
            </a:r>
            <a:r>
              <a:rPr dirty="0" sz="2800" lang="en-US" smtClean="0"/>
              <a:t>hypertension.</a:t>
            </a:r>
            <a:endParaRPr dirty="0" sz="2800" lang="en-US"/>
          </a:p>
        </p:txBody>
      </p:sp>
      <p:pic>
        <p:nvPicPr>
          <p:cNvPr id="2097158" name="Picture 3"/>
          <p:cNvPicPr>
            <a:picLocks noChangeAspect="1"/>
          </p:cNvPicPr>
          <p:nvPr/>
        </p:nvPicPr>
        <p:blipFill>
          <a:blip xmlns:r="http://schemas.openxmlformats.org/officeDocument/2006/relationships" r:embed="rId1"/>
          <a:stretch>
            <a:fillRect/>
          </a:stretch>
        </p:blipFill>
        <p:spPr>
          <a:xfrm>
            <a:off x="4283968" y="4966376"/>
            <a:ext cx="4399063" cy="1871634"/>
          </a:xfrm>
          <a:prstGeom prst="rec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13" name="Title 1"/>
          <p:cNvSpPr>
            <a:spLocks noGrp="1"/>
          </p:cNvSpPr>
          <p:nvPr>
            <p:ph type="title"/>
          </p:nvPr>
        </p:nvSpPr>
        <p:spPr/>
        <p:txBody>
          <a:bodyPr/>
          <a:p>
            <a:r>
              <a:rPr b="1" dirty="0" lang="en-US" u="sng"/>
              <a:t>Stress </a:t>
            </a:r>
          </a:p>
        </p:txBody>
      </p:sp>
      <p:sp>
        <p:nvSpPr>
          <p:cNvPr id="1048614" name="Content Placeholder 2"/>
          <p:cNvSpPr>
            <a:spLocks noGrp="1"/>
          </p:cNvSpPr>
          <p:nvPr>
            <p:ph idx="1"/>
          </p:nvPr>
        </p:nvSpPr>
        <p:spPr/>
        <p:txBody>
          <a:bodyPr>
            <a:normAutofit fontScale="96875" lnSpcReduction="20000"/>
          </a:bodyPr>
          <a:p>
            <a:pPr algn="l" rtl="0">
              <a:buFont typeface="Wingdings" panose="05000000000000000000" pitchFamily="2" charset="2"/>
              <a:buChar char="Ø"/>
            </a:pPr>
            <a:r>
              <a:rPr dirty="0" lang="en-US"/>
              <a:t>Stress is an unavoidable experience that results from the </a:t>
            </a:r>
            <a:r>
              <a:rPr dirty="0" lang="en-US" smtClean="0"/>
              <a:t>complex interactions </a:t>
            </a:r>
            <a:r>
              <a:rPr dirty="0" lang="en-US"/>
              <a:t>between a person and his or her environment When </a:t>
            </a:r>
            <a:r>
              <a:rPr dirty="0" lang="en-US" smtClean="0"/>
              <a:t>an individual's </a:t>
            </a:r>
            <a:r>
              <a:rPr dirty="0" lang="en-US"/>
              <a:t>resources are insufficient to deal with situational demands </a:t>
            </a:r>
            <a:r>
              <a:rPr dirty="0" lang="en-US" smtClean="0"/>
              <a:t>and pressures</a:t>
            </a:r>
            <a:r>
              <a:rPr dirty="0" lang="en-US"/>
              <a:t>, stress occurs . </a:t>
            </a:r>
            <a:endParaRPr dirty="0" lang="en-US" smtClean="0"/>
          </a:p>
          <a:p>
            <a:pPr algn="l" rtl="0">
              <a:buFont typeface="Wingdings" panose="05000000000000000000" pitchFamily="2" charset="2"/>
              <a:buChar char="Ø"/>
            </a:pPr>
            <a:r>
              <a:rPr dirty="0" lang="en-US" smtClean="0"/>
              <a:t>Stress </a:t>
            </a:r>
            <a:r>
              <a:rPr dirty="0" lang="en-US"/>
              <a:t>is a subjective experience that occurs more</a:t>
            </a:r>
          </a:p>
          <a:p>
            <a:pPr algn="l" indent="0" marL="0">
              <a:buNone/>
            </a:pPr>
            <a:r>
              <a:rPr dirty="0" lang="en-US"/>
              <a:t>frequently in certain situations than others. some individuals can be </a:t>
            </a:r>
            <a:r>
              <a:rPr dirty="0" lang="en-US" smtClean="0"/>
              <a:t>more prone </a:t>
            </a:r>
            <a:r>
              <a:rPr dirty="0" lang="en-US"/>
              <a:t>to stress than </a:t>
            </a:r>
            <a:r>
              <a:rPr dirty="0" lang="en-US" smtClean="0"/>
              <a:t>others</a:t>
            </a:r>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15" name="Content Placeholder 2"/>
          <p:cNvSpPr>
            <a:spLocks noGrp="1"/>
          </p:cNvSpPr>
          <p:nvPr>
            <p:ph idx="1"/>
          </p:nvPr>
        </p:nvSpPr>
        <p:spPr>
          <a:xfrm>
            <a:off x="457200" y="548680"/>
            <a:ext cx="8229600" cy="5577483"/>
          </a:xfrm>
        </p:spPr>
        <p:txBody>
          <a:bodyPr>
            <a:normAutofit fontScale="96875" lnSpcReduction="10000"/>
          </a:bodyPr>
          <a:p>
            <a:pPr algn="just" rtl="0">
              <a:buFont typeface="Wingdings" panose="05000000000000000000" pitchFamily="2" charset="2"/>
              <a:buChar char="Ø"/>
            </a:pPr>
            <a:r>
              <a:rPr dirty="0" lang="en-US"/>
              <a:t>University students are especially vulnerable to the problems </a:t>
            </a:r>
            <a:r>
              <a:rPr dirty="0" lang="en-US" smtClean="0"/>
              <a:t>associated with </a:t>
            </a:r>
            <a:r>
              <a:rPr dirty="0" lang="en-US"/>
              <a:t>academic stress because they are a special group of people who are going through a critical period at an individual and social level in which </a:t>
            </a:r>
            <a:r>
              <a:rPr dirty="0" lang="en-US" smtClean="0"/>
              <a:t>they are </a:t>
            </a:r>
            <a:r>
              <a:rPr dirty="0" lang="en-US"/>
              <a:t>transitioning </a:t>
            </a:r>
            <a:r>
              <a:rPr dirty="0" lang="en-US" smtClean="0"/>
              <a:t>from adolescence </a:t>
            </a:r>
            <a:r>
              <a:rPr dirty="0" lang="en-US"/>
              <a:t>to adulthood, which can be one of </a:t>
            </a:r>
            <a:r>
              <a:rPr dirty="0" lang="en-US" smtClean="0"/>
              <a:t>the stressful </a:t>
            </a:r>
            <a:r>
              <a:rPr dirty="0" lang="en-US"/>
              <a:t>times in a person's life </a:t>
            </a:r>
            <a:r>
              <a:rPr dirty="0" lang="en-US" smtClean="0"/>
              <a:t>.</a:t>
            </a:r>
          </a:p>
          <a:p>
            <a:pPr algn="just" rtl="0">
              <a:buFont typeface="Wingdings" panose="05000000000000000000" pitchFamily="2" charset="2"/>
              <a:buChar char="Ø"/>
            </a:pPr>
            <a:r>
              <a:rPr dirty="0" lang="en-US" smtClean="0"/>
              <a:t>When </a:t>
            </a:r>
            <a:r>
              <a:rPr dirty="0" lang="en-US"/>
              <a:t>compared </a:t>
            </a:r>
            <a:r>
              <a:rPr dirty="0" lang="en-US" smtClean="0"/>
              <a:t>to previous </a:t>
            </a:r>
            <a:r>
              <a:rPr dirty="0" lang="en-US"/>
              <a:t>generations, today's students are far more stressed and </a:t>
            </a:r>
            <a:r>
              <a:rPr dirty="0" lang="en-US" smtClean="0"/>
              <a:t>anxious.</a:t>
            </a:r>
            <a:endParaRPr dirty="0" lang="en-US"/>
          </a:p>
          <a:p>
            <a:pPr algn="l" indent="0" marL="0">
              <a:buNone/>
            </a:pPr>
            <a:r>
              <a:rPr dirty="0" lang="en-US" smtClean="0"/>
              <a:t> </a:t>
            </a:r>
            <a:endParaRPr dirty="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pic>
        <p:nvPicPr>
          <p:cNvPr id="2097159" name="Content Placeholder 3"/>
          <p:cNvPicPr>
            <a:picLocks noChangeAspect="1" noGrp="1"/>
          </p:cNvPicPr>
          <p:nvPr>
            <p:ph idx="1"/>
          </p:nvPr>
        </p:nvPicPr>
        <p:blipFill>
          <a:blip xmlns:r="http://schemas.openxmlformats.org/officeDocument/2006/relationships" r:embed="rId1"/>
          <a:stretch>
            <a:fillRect/>
          </a:stretch>
        </p:blipFill>
        <p:spPr>
          <a:xfrm>
            <a:off x="0" y="116632"/>
            <a:ext cx="9036496" cy="6741368"/>
          </a:xfrm>
          <a:prstGeom prst="rec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16" name="Title 1"/>
          <p:cNvSpPr>
            <a:spLocks noGrp="1"/>
          </p:cNvSpPr>
          <p:nvPr>
            <p:ph type="title"/>
          </p:nvPr>
        </p:nvSpPr>
        <p:spPr/>
        <p:txBody>
          <a:bodyPr>
            <a:normAutofit/>
          </a:bodyPr>
          <a:p>
            <a:pPr algn="l"/>
            <a:r>
              <a:rPr baseline="0" b="1" dirty="0" sz="3600" i="0" lang="en-US" strike="noStrike" u="sng" smtClean="0">
                <a:solidFill>
                  <a:srgbClr val="000000"/>
                </a:solidFill>
                <a:effectLst>
                  <a:outerShdw algn="tl" blurRad="38100" dir="2700000" dist="38100">
                    <a:srgbClr val="000000">
                      <a:alpha val="43137"/>
                    </a:srgbClr>
                  </a:outerShdw>
                </a:effectLst>
                <a:latin typeface="Times New Roman"/>
              </a:rPr>
              <a:t>Key References</a:t>
            </a:r>
            <a:endParaRPr dirty="0" sz="3600" lang="ar-EG" u="sng">
              <a:effectLst>
                <a:outerShdw algn="tl" blurRad="38100" dir="2700000" dist="38100">
                  <a:srgbClr val="000000">
                    <a:alpha val="43137"/>
                  </a:srgbClr>
                </a:outerShdw>
              </a:effectLst>
            </a:endParaRPr>
          </a:p>
        </p:txBody>
      </p:sp>
      <p:sp>
        <p:nvSpPr>
          <p:cNvPr id="1048617" name="Content Placeholder 2"/>
          <p:cNvSpPr>
            <a:spLocks noGrp="1"/>
          </p:cNvSpPr>
          <p:nvPr>
            <p:ph idx="1"/>
          </p:nvPr>
        </p:nvSpPr>
        <p:spPr>
          <a:xfrm>
            <a:off x="457200" y="1268761"/>
            <a:ext cx="8229600" cy="2448271"/>
          </a:xfrm>
        </p:spPr>
        <p:txBody>
          <a:bodyPr>
            <a:normAutofit/>
          </a:bodyPr>
          <a:p>
            <a:pPr algn="l" rtl="0"/>
            <a:endParaRPr dirty="0" sz="1800" lang="en-US">
              <a:cs typeface="+mj-cs"/>
            </a:endParaRPr>
          </a:p>
          <a:p>
            <a:endParaRPr dirty="0" lang="ar-EG"/>
          </a:p>
        </p:txBody>
      </p:sp>
      <p:pic>
        <p:nvPicPr>
          <p:cNvPr id="2097160" name="Picture 5"/>
          <p:cNvPicPr>
            <a:picLocks noChangeAspect="1"/>
          </p:cNvPicPr>
          <p:nvPr/>
        </p:nvPicPr>
        <p:blipFill>
          <a:blip xmlns:r="http://schemas.openxmlformats.org/officeDocument/2006/relationships" r:embed="rId1"/>
          <a:stretch>
            <a:fillRect/>
          </a:stretch>
        </p:blipFill>
        <p:spPr>
          <a:xfrm>
            <a:off x="0" y="1268761"/>
            <a:ext cx="9036496" cy="5346999"/>
          </a:xfrm>
          <a:prstGeom prst="rect"/>
        </p:spPr>
      </p:pic>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161" name="Content Placeholder 3"/>
          <p:cNvPicPr>
            <a:picLocks noChangeAspect="1" noGrp="1"/>
          </p:cNvPicPr>
          <p:nvPr>
            <p:ph idx="1"/>
          </p:nvPr>
        </p:nvPicPr>
        <p:blipFill>
          <a:blip xmlns:r="http://schemas.openxmlformats.org/officeDocument/2006/relationships" r:embed="rId1" cstate="print"/>
          <a:stretch>
            <a:fillRect/>
          </a:stretch>
        </p:blipFill>
        <p:spPr>
          <a:xfrm>
            <a:off x="0" y="0"/>
            <a:ext cx="9144000" cy="6858000"/>
          </a:xfrm>
        </p:spPr>
      </p:pic>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588" name="Title 1"/>
          <p:cNvSpPr>
            <a:spLocks noGrp="1"/>
          </p:cNvSpPr>
          <p:nvPr>
            <p:ph type="ctrTitle"/>
          </p:nvPr>
        </p:nvSpPr>
        <p:spPr>
          <a:xfrm>
            <a:off x="467544" y="260649"/>
            <a:ext cx="7990656" cy="936103"/>
          </a:xfrm>
        </p:spPr>
        <p:txBody>
          <a:bodyPr>
            <a:normAutofit/>
          </a:bodyPr>
          <a:p>
            <a:pPr algn="l"/>
            <a:r>
              <a:rPr b="1" dirty="0" i="1" lang="en-US" u="sng">
                <a:effectLst>
                  <a:outerShdw algn="tl" blurRad="38100" dir="2700000" dist="38100">
                    <a:srgbClr val="000000">
                      <a:alpha val="43137"/>
                    </a:srgbClr>
                  </a:outerShdw>
                </a:effectLst>
              </a:rPr>
              <a:t>Background </a:t>
            </a:r>
            <a:endParaRPr dirty="0" i="1" lang="ar-EG" u="sng">
              <a:effectLst>
                <a:outerShdw algn="tl" blurRad="38100" dir="2700000" dist="38100">
                  <a:srgbClr val="000000">
                    <a:alpha val="43137"/>
                  </a:srgbClr>
                </a:outerShdw>
              </a:effectLst>
            </a:endParaRPr>
          </a:p>
        </p:txBody>
      </p:sp>
      <p:sp>
        <p:nvSpPr>
          <p:cNvPr id="1048589" name="Subtitle 2"/>
          <p:cNvSpPr>
            <a:spLocks noGrp="1"/>
          </p:cNvSpPr>
          <p:nvPr>
            <p:ph type="subTitle" idx="1"/>
          </p:nvPr>
        </p:nvSpPr>
        <p:spPr>
          <a:xfrm>
            <a:off x="251520" y="1196752"/>
            <a:ext cx="8568952" cy="4968552"/>
          </a:xfrm>
        </p:spPr>
        <p:txBody>
          <a:bodyPr>
            <a:normAutofit fontScale="92857" lnSpcReduction="10000"/>
          </a:bodyPr>
          <a:p>
            <a:pPr algn="just" indent="-457200" marL="457200" rtl="0">
              <a:buFont typeface="Wingdings" pitchFamily="2" charset="2"/>
              <a:buChar char="Ø"/>
            </a:pPr>
            <a:endParaRPr dirty="0" sz="2800" lang="en-US" smtClean="0">
              <a:solidFill>
                <a:schemeClr val="tx1"/>
              </a:solidFill>
              <a:cs typeface="+mj-cs"/>
            </a:endParaRPr>
          </a:p>
          <a:p>
            <a:pPr algn="just" indent="-457200" marL="457200" rtl="0">
              <a:buFont typeface="Wingdings" pitchFamily="2" charset="2"/>
              <a:buChar char="Ø"/>
            </a:pPr>
            <a:r>
              <a:rPr dirty="0" sz="2800" lang="en-US">
                <a:solidFill>
                  <a:schemeClr val="tx1"/>
                </a:solidFill>
                <a:cs typeface="+mj-cs"/>
              </a:rPr>
              <a:t>Non-communicable diseases (NCDs) known as chronic diseases are non-infectious diseases of long duration, the patient is on lifelong treatment.</a:t>
            </a:r>
          </a:p>
          <a:p>
            <a:pPr algn="just" indent="-457200" marL="457200" rtl="0">
              <a:buFont typeface="Wingdings" pitchFamily="2" charset="2"/>
              <a:buChar char="Ø"/>
            </a:pPr>
            <a:endParaRPr dirty="0" sz="2800" lang="en-US">
              <a:solidFill>
                <a:schemeClr val="tx1"/>
              </a:solidFill>
              <a:cs typeface="+mj-cs"/>
            </a:endParaRPr>
          </a:p>
          <a:p>
            <a:pPr algn="just" indent="-457200" marL="457200" rtl="0">
              <a:buFont typeface="Wingdings" pitchFamily="2" charset="2"/>
              <a:buChar char="Ø"/>
            </a:pPr>
            <a:r>
              <a:rPr dirty="0" sz="2800" lang="en-US">
                <a:solidFill>
                  <a:schemeClr val="tx1"/>
                </a:solidFill>
                <a:cs typeface="+mj-cs"/>
              </a:rPr>
              <a:t>The importance of NCDs for global health </a:t>
            </a:r>
            <a:r>
              <a:rPr dirty="0" sz="2800" lang="en-US" smtClean="0">
                <a:solidFill>
                  <a:schemeClr val="tx1"/>
                </a:solidFill>
                <a:cs typeface="+mj-cs"/>
              </a:rPr>
              <a:t>stemmed </a:t>
            </a:r>
            <a:r>
              <a:rPr dirty="0" sz="2800" lang="en-US">
                <a:solidFill>
                  <a:schemeClr val="tx1"/>
                </a:solidFill>
                <a:cs typeface="+mj-cs"/>
              </a:rPr>
              <a:t>from </a:t>
            </a:r>
            <a:r>
              <a:rPr dirty="0" sz="2800" lang="en-US" u="sng">
                <a:solidFill>
                  <a:schemeClr val="tx1"/>
                </a:solidFill>
                <a:cs typeface="+mj-cs"/>
              </a:rPr>
              <a:t>increased prevalence</a:t>
            </a:r>
            <a:r>
              <a:rPr dirty="0" sz="2800" lang="en-US">
                <a:solidFill>
                  <a:schemeClr val="tx1"/>
                </a:solidFill>
                <a:cs typeface="+mj-cs"/>
              </a:rPr>
              <a:t> of </a:t>
            </a:r>
            <a:r>
              <a:rPr dirty="0" sz="2800" lang="en-US" smtClean="0">
                <a:solidFill>
                  <a:schemeClr val="tx1"/>
                </a:solidFill>
                <a:cs typeface="+mj-cs"/>
              </a:rPr>
              <a:t>NCDs. </a:t>
            </a:r>
            <a:r>
              <a:rPr dirty="0" sz="2800" lang="en-US" u="sng">
                <a:solidFill>
                  <a:schemeClr val="tx1"/>
                </a:solidFill>
                <a:cs typeface="+mj-cs"/>
              </a:rPr>
              <a:t>infectious diseases </a:t>
            </a:r>
            <a:r>
              <a:rPr dirty="0" sz="2800" lang="en-US">
                <a:solidFill>
                  <a:schemeClr val="tx1"/>
                </a:solidFill>
                <a:cs typeface="+mj-cs"/>
              </a:rPr>
              <a:t>were the main cause of mortality around different regions of world but </a:t>
            </a:r>
            <a:r>
              <a:rPr dirty="0" sz="2800" lang="en-US" u="sng">
                <a:solidFill>
                  <a:schemeClr val="tx1"/>
                </a:solidFill>
                <a:cs typeface="+mj-cs"/>
              </a:rPr>
              <a:t>subsequent shifts </a:t>
            </a:r>
            <a:r>
              <a:rPr dirty="0" sz="2800" lang="en-US">
                <a:solidFill>
                  <a:schemeClr val="tx1"/>
                </a:solidFill>
                <a:cs typeface="+mj-cs"/>
              </a:rPr>
              <a:t>in the worldwide morbidity and mortality trends have placed the issue of NCDs at the top of the research </a:t>
            </a:r>
            <a:r>
              <a:rPr dirty="0" sz="2800" lang="en-US" smtClean="0">
                <a:solidFill>
                  <a:schemeClr val="tx1"/>
                </a:solidFill>
                <a:cs typeface="+mj-cs"/>
              </a:rPr>
              <a:t>agenda</a:t>
            </a:r>
            <a:r>
              <a:rPr dirty="0" sz="1900" lang="en-US" smtClean="0">
                <a:solidFill>
                  <a:schemeClr val="tx1"/>
                </a:solidFill>
                <a:cs typeface="+mj-cs"/>
              </a:rPr>
              <a:t>.</a:t>
            </a:r>
          </a:p>
          <a:p>
            <a:pPr algn="just" indent="-457200" marL="457200" rtl="0">
              <a:buFont typeface="Wingdings" pitchFamily="2" charset="2"/>
              <a:buChar char="Ø"/>
            </a:pPr>
            <a:endParaRPr b="1" dirty="0" sz="1900" lang="en-US" smtClean="0">
              <a:solidFill>
                <a:schemeClr val="tx1"/>
              </a:solidFill>
              <a:cs typeface="+mj-cs"/>
            </a:endParaRPr>
          </a:p>
          <a:p>
            <a:pPr algn="just" indent="-457200" marL="457200" rtl="0">
              <a:buFont typeface="Wingdings" pitchFamily="2" charset="2"/>
              <a:buChar char="Ø"/>
            </a:pPr>
            <a:endParaRPr b="1" dirty="0" sz="2000" lang="en-US" smtClean="0">
              <a:solidFill>
                <a:schemeClr val="tx1"/>
              </a:solidFill>
              <a:cs typeface="+mj-cs"/>
            </a:endParaRPr>
          </a:p>
          <a:p>
            <a:pPr algn="l" indent="-457200" marL="457200" rtl="0">
              <a:buFont typeface="Wingdings" pitchFamily="2" charset="2"/>
              <a:buChar char="Ø"/>
            </a:pPr>
            <a:endParaRPr b="1" dirty="0" sz="1400" lang="ar-EG">
              <a:solidFill>
                <a:schemeClr val="tx1"/>
              </a:solidFill>
            </a:endParaRPr>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595" name="Content Placeholder 2"/>
          <p:cNvSpPr>
            <a:spLocks noGrp="1"/>
          </p:cNvSpPr>
          <p:nvPr>
            <p:ph idx="1"/>
          </p:nvPr>
        </p:nvSpPr>
        <p:spPr>
          <a:xfrm>
            <a:off x="457200" y="764705"/>
            <a:ext cx="8229600" cy="2160240"/>
          </a:xfrm>
        </p:spPr>
        <p:txBody>
          <a:bodyPr>
            <a:normAutofit fontScale="96429" lnSpcReduction="10000"/>
          </a:bodyPr>
          <a:p>
            <a:pPr algn="just" indent="-457200" marL="457200" rtl="0">
              <a:buFont typeface="Wingdings" pitchFamily="2" charset="2"/>
              <a:buChar char="Ø"/>
            </a:pPr>
            <a:r>
              <a:rPr dirty="0" sz="2800" lang="en-US">
                <a:cs typeface="+mj-cs"/>
              </a:rPr>
              <a:t>The greatest global </a:t>
            </a:r>
            <a:r>
              <a:rPr dirty="0" sz="2800" lang="en-US" smtClean="0">
                <a:cs typeface="+mj-cs"/>
              </a:rPr>
              <a:t>NCDs </a:t>
            </a:r>
            <a:r>
              <a:rPr dirty="0" sz="2800" lang="en-US">
                <a:cs typeface="+mj-cs"/>
              </a:rPr>
              <a:t>burden arises due to cardiovascular diseases (CVDs</a:t>
            </a:r>
            <a:r>
              <a:rPr dirty="0" sz="2800" lang="en-US" smtClean="0">
                <a:cs typeface="+mj-cs"/>
              </a:rPr>
              <a:t>). </a:t>
            </a:r>
            <a:r>
              <a:rPr dirty="0" sz="2800" lang="en-US">
                <a:cs typeface="+mj-cs"/>
              </a:rPr>
              <a:t>Hypertension (HTN) is often termed the silent killer  many people with high blood pressure don't know they have the disease until it has progressed</a:t>
            </a:r>
            <a:r>
              <a:rPr dirty="0" sz="2800" lang="en-US">
                <a:cs typeface="+mj-cs"/>
              </a:rPr>
              <a:t>. </a:t>
            </a:r>
            <a:endParaRPr dirty="0" sz="2800" lang="en-US" smtClean="0">
              <a:cs typeface="+mj-cs"/>
            </a:endParaRPr>
          </a:p>
          <a:p>
            <a:pPr algn="just" indent="-457200" marL="457200" rtl="0">
              <a:buFont typeface="Wingdings" pitchFamily="2" charset="2"/>
              <a:buChar char="Ø"/>
            </a:pPr>
            <a:endParaRPr dirty="0" sz="2800" lang="en-US">
              <a:cs typeface="+mj-cs"/>
            </a:endParaRPr>
          </a:p>
          <a:p>
            <a:pPr algn="just" indent="-457200" marL="457200" rtl="0">
              <a:buFont typeface="Wingdings" pitchFamily="2" charset="2"/>
              <a:buChar char="Ø"/>
            </a:pPr>
            <a:endParaRPr dirty="0" sz="2800" lang="en-US">
              <a:cs typeface="+mj-cs"/>
            </a:endParaRPr>
          </a:p>
          <a:p>
            <a:pPr algn="just" indent="-457200" marL="457200" rtl="0">
              <a:buFont typeface="Wingdings" pitchFamily="2" charset="2"/>
              <a:buChar char="Ø"/>
            </a:pPr>
            <a:endParaRPr dirty="0" sz="2800" lang="en-US">
              <a:cs typeface="+mj-cs"/>
            </a:endParaRPr>
          </a:p>
        </p:txBody>
      </p:sp>
      <p:pic>
        <p:nvPicPr>
          <p:cNvPr id="2097152" name="Picture 3"/>
          <p:cNvPicPr>
            <a:picLocks noChangeAspect="1"/>
          </p:cNvPicPr>
          <p:nvPr/>
        </p:nvPicPr>
        <p:blipFill>
          <a:blip xmlns:r="http://schemas.openxmlformats.org/officeDocument/2006/relationships" r:embed="rId1"/>
          <a:stretch>
            <a:fillRect/>
          </a:stretch>
        </p:blipFill>
        <p:spPr>
          <a:xfrm>
            <a:off x="755576" y="3068960"/>
            <a:ext cx="8060413" cy="3789040"/>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596" name="Content Placeholder 2"/>
          <p:cNvSpPr>
            <a:spLocks noGrp="1"/>
          </p:cNvSpPr>
          <p:nvPr>
            <p:ph idx="1"/>
          </p:nvPr>
        </p:nvSpPr>
        <p:spPr>
          <a:xfrm>
            <a:off x="457200" y="548680"/>
            <a:ext cx="8229600" cy="5577483"/>
          </a:xfrm>
        </p:spPr>
        <p:txBody>
          <a:bodyPr>
            <a:noAutofit/>
          </a:bodyPr>
          <a:p>
            <a:pPr algn="just" rtl="0">
              <a:buFont typeface="Wingdings" panose="05000000000000000000" pitchFamily="2" charset="2"/>
              <a:buChar char="Ø"/>
            </a:pPr>
            <a:r>
              <a:rPr dirty="0" sz="2400" lang="en-US">
                <a:cs typeface="+mj-cs"/>
              </a:rPr>
              <a:t> There is preponderance of hypertension as the most important risk factor of CVDs., Continuous presence of uncontrolled elevated blood pressure  has an adverse effect on the risk of developing future cardiovascular events, Early screening and follow up will prevent the further health issues, Hypertension is present in the etiology of ischemic cardiomyopathy, renal diseases, and it is the most frequent factor in stroke cases Thus, immediate and intensive treatment of hypertension reduces the mortality risk associated with its </a:t>
            </a:r>
            <a:r>
              <a:rPr dirty="0" sz="2400" lang="en-US" smtClean="0">
                <a:cs typeface="+mj-cs"/>
              </a:rPr>
              <a:t>complications</a:t>
            </a:r>
            <a:r>
              <a:rPr dirty="0" sz="2400" lang="en-US" smtClean="0">
                <a:solidFill>
                  <a:srgbClr val="000000"/>
                </a:solidFill>
              </a:rPr>
              <a:t>.       </a:t>
            </a:r>
            <a:r>
              <a:rPr dirty="0" sz="2400" lang="en-US" smtClean="0"/>
              <a:t>         </a:t>
            </a:r>
            <a:endParaRPr dirty="0" sz="2400" lang="en-US"/>
          </a:p>
        </p:txBody>
      </p:sp>
      <p:pic>
        <p:nvPicPr>
          <p:cNvPr id="2097153" name="Picture 3"/>
          <p:cNvPicPr>
            <a:picLocks noChangeAspect="1"/>
          </p:cNvPicPr>
          <p:nvPr/>
        </p:nvPicPr>
        <p:blipFill>
          <a:blip xmlns:r="http://schemas.openxmlformats.org/officeDocument/2006/relationships" r:embed="rId1"/>
          <a:stretch>
            <a:fillRect/>
          </a:stretch>
        </p:blipFill>
        <p:spPr>
          <a:xfrm>
            <a:off x="457200" y="4437112"/>
            <a:ext cx="7931224" cy="1872208"/>
          </a:xfrm>
          <a:prstGeom prst="rec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97" name="Content Placeholder 2"/>
          <p:cNvSpPr>
            <a:spLocks noGrp="1"/>
          </p:cNvSpPr>
          <p:nvPr>
            <p:ph idx="1"/>
          </p:nvPr>
        </p:nvSpPr>
        <p:spPr>
          <a:xfrm>
            <a:off x="457200" y="836713"/>
            <a:ext cx="8229600" cy="5400600"/>
          </a:xfrm>
        </p:spPr>
        <p:txBody>
          <a:bodyPr>
            <a:normAutofit/>
          </a:bodyPr>
          <a:p>
            <a:pPr algn="just" rtl="0">
              <a:buFont typeface="Wingdings" panose="05000000000000000000" pitchFamily="2" charset="2"/>
              <a:buChar char="Ø"/>
            </a:pPr>
            <a:r>
              <a:rPr dirty="0" lang="en-US"/>
              <a:t> Prevention of hypertension is the most effective in lowering the burden </a:t>
            </a:r>
            <a:r>
              <a:rPr dirty="0" lang="en-US" smtClean="0"/>
              <a:t>of this </a:t>
            </a:r>
            <a:r>
              <a:rPr dirty="0" lang="en-US"/>
              <a:t>disease , Thus  in terms of primary prevention, it is necessary </a:t>
            </a:r>
            <a:r>
              <a:rPr dirty="0" lang="en-US" smtClean="0"/>
              <a:t>to investigate </a:t>
            </a:r>
            <a:r>
              <a:rPr dirty="0" lang="en-US"/>
              <a:t>the risk factors for hypertension </a:t>
            </a:r>
            <a:r>
              <a:rPr dirty="0" lang="en-US" smtClean="0"/>
              <a:t>.The </a:t>
            </a:r>
            <a:r>
              <a:rPr dirty="0" lang="en-US"/>
              <a:t>recognition of the </a:t>
            </a:r>
            <a:r>
              <a:rPr dirty="0" lang="en-US" smtClean="0"/>
              <a:t>causes of </a:t>
            </a:r>
            <a:r>
              <a:rPr dirty="0" lang="en-US"/>
              <a:t>hypertension is still challenging but it is widely assumed that its </a:t>
            </a:r>
            <a:r>
              <a:rPr dirty="0" lang="en-US" smtClean="0"/>
              <a:t>etiology is </a:t>
            </a:r>
            <a:r>
              <a:rPr dirty="0" lang="en-US"/>
              <a:t>multifactorial with an intricate set of endogenous and </a:t>
            </a:r>
            <a:r>
              <a:rPr dirty="0" lang="en-US" smtClean="0"/>
              <a:t>environmental factors </a:t>
            </a:r>
            <a:r>
              <a:rPr dirty="0" lang="en-US"/>
              <a:t>contributing to its onset and </a:t>
            </a:r>
            <a:r>
              <a:rPr dirty="0" lang="en-US" smtClean="0"/>
              <a:t>progression.             </a:t>
            </a:r>
            <a:endParaRPr dirty="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598" name="Subtitle 2"/>
          <p:cNvSpPr>
            <a:spLocks noGrp="1"/>
          </p:cNvSpPr>
          <p:nvPr>
            <p:ph type="subTitle" idx="1"/>
          </p:nvPr>
        </p:nvSpPr>
        <p:spPr>
          <a:xfrm>
            <a:off x="395536" y="692696"/>
            <a:ext cx="8568952" cy="5688632"/>
          </a:xfrm>
        </p:spPr>
        <p:txBody>
          <a:bodyPr>
            <a:normAutofit/>
          </a:bodyPr>
          <a:p>
            <a:pPr algn="just" rtl="0"/>
            <a:endParaRPr dirty="0" lang="en-US" u="sng">
              <a:solidFill>
                <a:schemeClr val="tx1"/>
              </a:solidFill>
              <a:cs typeface="+mj-cs"/>
            </a:endParaRPr>
          </a:p>
          <a:p>
            <a:pPr algn="just" indent="-342900" marL="342900" rtl="0">
              <a:buFont typeface="Wingdings" panose="05000000000000000000" pitchFamily="2" charset="2"/>
              <a:buChar char="Ø"/>
            </a:pPr>
            <a:r>
              <a:rPr dirty="0" sz="2400"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College is a critical period in which students face a variety of </a:t>
            </a:r>
            <a:r>
              <a:rPr dirty="0" sz="2400" lang="en-US"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challenges such </a:t>
            </a:r>
            <a:r>
              <a:rPr dirty="0" sz="2400"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as changes in the social environment, developing new social </a:t>
            </a:r>
            <a:r>
              <a:rPr dirty="0" sz="2400" lang="en-US"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networks, having </a:t>
            </a:r>
            <a:r>
              <a:rPr dirty="0" sz="2400"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more behavioral autonomy, and adjusting to new schedules, </a:t>
            </a:r>
            <a:r>
              <a:rPr dirty="0" sz="2400" lang="en-US"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During this </a:t>
            </a:r>
            <a:r>
              <a:rPr dirty="0" sz="2400"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period, factors such as being away from family, having a new </a:t>
            </a:r>
            <a:r>
              <a:rPr dirty="0" sz="2400" lang="en-US"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roommate, a </a:t>
            </a:r>
            <a:r>
              <a:rPr dirty="0" sz="2400"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lack of welfare, social and economic pressures, and educational </a:t>
            </a:r>
            <a:r>
              <a:rPr dirty="0" sz="2400" lang="en-US"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problems all </a:t>
            </a:r>
            <a:r>
              <a:rPr dirty="0" sz="2400"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contribute to unhealthy behavior which consequently potentiate various </a:t>
            </a:r>
            <a:r>
              <a:rPr dirty="0" sz="2400" lang="en-US"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diseases.</a:t>
            </a:r>
          </a:p>
          <a:p>
            <a:pPr algn="just" indent="-342900" marL="342900" rtl="0">
              <a:buFont typeface="Wingdings" panose="05000000000000000000" pitchFamily="2" charset="2"/>
              <a:buChar char="Ø"/>
            </a:pPr>
            <a:r>
              <a:rPr dirty="0" sz="2400" lang="en-US"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Hypertension</a:t>
            </a:r>
            <a:r>
              <a:rPr dirty="0" sz="2400"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has  modifiable  and  </a:t>
            </a:r>
            <a:r>
              <a:rPr dirty="0" sz="2400" lang="en-US"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nonmodifiable</a:t>
            </a:r>
            <a:r>
              <a:rPr dirty="0" sz="2400"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risk  </a:t>
            </a:r>
          </a:p>
          <a:p>
            <a:pPr algn="just" rtl="0"/>
            <a:r>
              <a:rPr dirty="0" sz="2400"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dirty="0" sz="2400" lang="en-US"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factors.</a:t>
            </a:r>
          </a:p>
          <a:p>
            <a:pPr algn="just" rtl="0"/>
            <a:endParaRPr b="1" dirty="0" sz="2400" lang="en-US">
              <a:solidFill>
                <a:schemeClr val="tx1"/>
              </a:solidFill>
              <a:cs typeface="+mj-cs"/>
            </a:endParaRPr>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599" name="Title 1"/>
          <p:cNvSpPr>
            <a:spLocks noGrp="1"/>
          </p:cNvSpPr>
          <p:nvPr>
            <p:ph type="title"/>
          </p:nvPr>
        </p:nvSpPr>
        <p:spPr/>
        <p:txBody>
          <a:bodyPr>
            <a:normAutofit/>
          </a:bodyPr>
          <a:p>
            <a:pPr algn="l"/>
            <a:r>
              <a:rPr dirty="0" sz="2800" lang="en-US" u="sng" smtClean="0"/>
              <a:t>Non Modifiable </a:t>
            </a:r>
            <a:r>
              <a:rPr dirty="0" sz="2800" lang="en-US" u="sng"/>
              <a:t>Risk Factors</a:t>
            </a:r>
            <a:endParaRPr dirty="0" sz="2800" lang="ar-EG" u="sng"/>
          </a:p>
        </p:txBody>
      </p:sp>
      <p:sp>
        <p:nvSpPr>
          <p:cNvPr id="1048600" name="Content Placeholder 2"/>
          <p:cNvSpPr>
            <a:spLocks noGrp="1"/>
          </p:cNvSpPr>
          <p:nvPr>
            <p:ph idx="1"/>
          </p:nvPr>
        </p:nvSpPr>
        <p:spPr/>
        <p:txBody>
          <a:bodyPr>
            <a:normAutofit/>
          </a:bodyPr>
          <a:p>
            <a:pPr algn="l" rtl="0">
              <a:buFont typeface="Wingdings" panose="05000000000000000000" pitchFamily="2" charset="2"/>
              <a:buChar char="Ø"/>
            </a:pPr>
            <a:r>
              <a:rPr dirty="0" sz="2400" lang="en-US" smtClean="0">
                <a:cs typeface="+mj-cs"/>
              </a:rPr>
              <a:t>Several </a:t>
            </a:r>
            <a:r>
              <a:rPr dirty="0" sz="2400" lang="en-US">
                <a:cs typeface="+mj-cs"/>
              </a:rPr>
              <a:t>factors put people at risk of developing hypertension Gender, age</a:t>
            </a:r>
            <a:r>
              <a:rPr dirty="0" sz="2400" lang="en-US" smtClean="0">
                <a:cs typeface="+mj-cs"/>
              </a:rPr>
              <a:t>, and </a:t>
            </a:r>
            <a:r>
              <a:rPr dirty="0" sz="2400" lang="en-US">
                <a:cs typeface="+mj-cs"/>
              </a:rPr>
              <a:t>family history (heredity ) are risk factors that cannot be modified</a:t>
            </a:r>
          </a:p>
          <a:p>
            <a:pPr algn="l" indent="0" marL="0" rtl="0">
              <a:buNone/>
            </a:pPr>
            <a:endParaRPr b="1" dirty="0" sz="1800" lang="en-US" smtClean="0">
              <a:cs typeface="+mj-cs"/>
            </a:endParaRPr>
          </a:p>
          <a:p>
            <a:pPr algn="l" indent="0" marL="0" rtl="0">
              <a:spcBef>
                <a:spcPct val="0"/>
              </a:spcBef>
              <a:buNone/>
            </a:pPr>
            <a:r>
              <a:rPr dirty="0" sz="2800" lang="en-US" u="sng">
                <a:latin typeface="+mj-lt"/>
                <a:ea typeface="+mj-ea"/>
                <a:cs typeface="+mj-cs"/>
              </a:rPr>
              <a:t>Modifiable risk </a:t>
            </a:r>
            <a:r>
              <a:rPr dirty="0" sz="2800" lang="en-US" u="sng" smtClean="0">
                <a:latin typeface="+mj-lt"/>
                <a:ea typeface="+mj-ea"/>
                <a:cs typeface="+mj-cs"/>
              </a:rPr>
              <a:t>factors</a:t>
            </a:r>
          </a:p>
          <a:p>
            <a:pPr algn="l" indent="0" marL="0" rtl="0">
              <a:spcBef>
                <a:spcPct val="0"/>
              </a:spcBef>
              <a:buNone/>
            </a:pPr>
            <a:endParaRPr dirty="0" sz="2800" lang="en-US" u="sng" smtClean="0">
              <a:latin typeface="+mj-lt"/>
              <a:ea typeface="+mj-ea"/>
              <a:cs typeface="+mj-cs"/>
            </a:endParaRPr>
          </a:p>
          <a:p>
            <a:pPr algn="l" rtl="0">
              <a:spcBef>
                <a:spcPct val="0"/>
              </a:spcBef>
              <a:buFont typeface="Wingdings" panose="05000000000000000000" pitchFamily="2" charset="2"/>
              <a:buChar char="Ø"/>
            </a:pPr>
            <a:r>
              <a:rPr dirty="0" sz="2400" lang="en-US" smtClean="0">
                <a:latin typeface="+mj-lt"/>
                <a:ea typeface="+mj-ea"/>
                <a:cs typeface="+mj-cs"/>
              </a:rPr>
              <a:t>include </a:t>
            </a:r>
            <a:r>
              <a:rPr dirty="0" sz="2400" lang="en-US">
                <a:latin typeface="+mj-lt"/>
                <a:ea typeface="+mj-ea"/>
                <a:cs typeface="+mj-cs"/>
              </a:rPr>
              <a:t>excessive dietary salt, </a:t>
            </a:r>
            <a:r>
              <a:rPr dirty="0" sz="2400" lang="en-US" smtClean="0">
                <a:latin typeface="+mj-lt"/>
                <a:ea typeface="+mj-ea"/>
                <a:cs typeface="+mj-cs"/>
              </a:rPr>
              <a:t>low dietary potassium, overweight </a:t>
            </a:r>
            <a:r>
              <a:rPr dirty="0" sz="2400" lang="en-US">
                <a:latin typeface="+mj-lt"/>
                <a:ea typeface="+mj-ea"/>
                <a:cs typeface="+mj-cs"/>
              </a:rPr>
              <a:t>and obesity, physical inactivity, </a:t>
            </a:r>
            <a:r>
              <a:rPr dirty="0" sz="2400" lang="en-US" smtClean="0">
                <a:latin typeface="+mj-lt"/>
                <a:ea typeface="+mj-ea"/>
                <a:cs typeface="+mj-cs"/>
              </a:rPr>
              <a:t>excessive alcohol</a:t>
            </a:r>
            <a:r>
              <a:rPr dirty="0" sz="2400" lang="en-US">
                <a:latin typeface="+mj-lt"/>
                <a:ea typeface="+mj-ea"/>
                <a:cs typeface="+mj-cs"/>
              </a:rPr>
              <a:t>, smoking, socioeconomic status, psychosocial </a:t>
            </a:r>
            <a:r>
              <a:rPr dirty="0" sz="2400" lang="en-US" smtClean="0">
                <a:latin typeface="+mj-lt"/>
                <a:ea typeface="+mj-ea"/>
                <a:cs typeface="+mj-cs"/>
              </a:rPr>
              <a:t>stressors.</a:t>
            </a:r>
            <a:endParaRPr dirty="0" sz="2400" lang="ar-EG">
              <a:latin typeface="+mj-lt"/>
              <a:ea typeface="+mj-ea"/>
              <a:cs typeface="+mj-cs"/>
            </a:endParaRP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04" name="Title 1"/>
          <p:cNvSpPr>
            <a:spLocks noGrp="1"/>
          </p:cNvSpPr>
          <p:nvPr>
            <p:ph type="title"/>
          </p:nvPr>
        </p:nvSpPr>
        <p:spPr/>
        <p:txBody>
          <a:bodyPr/>
          <a:p>
            <a:r>
              <a:rPr dirty="0" lang="en-US" u="sng"/>
              <a:t>Unhealthy Dietary  habits </a:t>
            </a:r>
          </a:p>
        </p:txBody>
      </p:sp>
      <p:sp>
        <p:nvSpPr>
          <p:cNvPr id="1048605" name="Content Placeholder 2"/>
          <p:cNvSpPr>
            <a:spLocks noGrp="1"/>
          </p:cNvSpPr>
          <p:nvPr>
            <p:ph idx="1"/>
          </p:nvPr>
        </p:nvSpPr>
        <p:spPr/>
        <p:txBody>
          <a:bodyPr>
            <a:normAutofit fontScale="96667" lnSpcReduction="10000"/>
          </a:bodyPr>
          <a:p>
            <a:pPr algn="just" rtl="0">
              <a:buFont typeface="Wingdings" panose="05000000000000000000" pitchFamily="2" charset="2"/>
              <a:buChar char="Ø"/>
            </a:pPr>
            <a:r>
              <a:rPr dirty="0" lang="en-US"/>
              <a:t> </a:t>
            </a:r>
            <a:r>
              <a:rPr dirty="0" sz="3000" lang="en-US"/>
              <a:t>Excessive salt (sodium chloride) intake contributes to increased risk </a:t>
            </a:r>
            <a:r>
              <a:rPr dirty="0" sz="3000" lang="en-US" smtClean="0"/>
              <a:t>of </a:t>
            </a:r>
            <a:r>
              <a:rPr dirty="0" sz="3000" lang="en-US" err="1" smtClean="0"/>
              <a:t>non_communicable</a:t>
            </a:r>
            <a:r>
              <a:rPr dirty="0" sz="3000" lang="en-US" smtClean="0"/>
              <a:t> </a:t>
            </a:r>
            <a:r>
              <a:rPr dirty="0" sz="3000" lang="en-US"/>
              <a:t>diseases like hypertension and associated </a:t>
            </a:r>
            <a:r>
              <a:rPr dirty="0" sz="3000" lang="en-US" smtClean="0"/>
              <a:t>cardiovascular complications .</a:t>
            </a:r>
          </a:p>
          <a:p>
            <a:pPr algn="just" rtl="0">
              <a:buFont typeface="Wingdings" panose="05000000000000000000" pitchFamily="2" charset="2"/>
              <a:buChar char="Ø"/>
            </a:pPr>
            <a:r>
              <a:rPr dirty="0" sz="3000" lang="en-US" smtClean="0"/>
              <a:t>Worldwide</a:t>
            </a:r>
            <a:r>
              <a:rPr dirty="0" sz="3000" lang="en-US"/>
              <a:t>, ≈70 million disability </a:t>
            </a:r>
            <a:r>
              <a:rPr dirty="0" sz="3000" lang="en-US" smtClean="0"/>
              <a:t>adjusted life years </a:t>
            </a:r>
            <a:r>
              <a:rPr dirty="0" sz="3000" lang="en-US"/>
              <a:t>and 30% of the cases of hypertension and related diseases, as </a:t>
            </a:r>
            <a:r>
              <a:rPr dirty="0" sz="3000" lang="en-US" smtClean="0"/>
              <a:t>well as </a:t>
            </a:r>
            <a:r>
              <a:rPr dirty="0" sz="3000" lang="en-US"/>
              <a:t>1.65 million annual deaths from cardiovascular events were attributed </a:t>
            </a:r>
            <a:r>
              <a:rPr dirty="0" sz="3000" lang="en-US" smtClean="0"/>
              <a:t>to high </a:t>
            </a:r>
            <a:r>
              <a:rPr dirty="0" sz="3000" lang="en-US"/>
              <a:t>salt intake </a:t>
            </a:r>
            <a:r>
              <a:rPr dirty="0" sz="3000" lang="en-US" smtClean="0"/>
              <a:t>making </a:t>
            </a:r>
            <a:r>
              <a:rPr dirty="0" sz="3000" lang="en-US"/>
              <a:t>it one of the top 3 dietary </a:t>
            </a:r>
            <a:r>
              <a:rPr dirty="0" sz="3000" lang="en-US" err="1" smtClean="0"/>
              <a:t>riskfactors</a:t>
            </a:r>
            <a:r>
              <a:rPr dirty="0" sz="3000" lang="en-US"/>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06" name="Content Placeholder 2"/>
          <p:cNvSpPr>
            <a:spLocks noGrp="1"/>
          </p:cNvSpPr>
          <p:nvPr>
            <p:ph idx="1"/>
          </p:nvPr>
        </p:nvSpPr>
        <p:spPr>
          <a:xfrm>
            <a:off x="457200" y="332656"/>
            <a:ext cx="8229600" cy="5793507"/>
          </a:xfrm>
        </p:spPr>
        <p:txBody>
          <a:bodyPr>
            <a:normAutofit/>
          </a:bodyPr>
          <a:p>
            <a:pPr algn="just" rtl="0">
              <a:buFont typeface="Wingdings" panose="05000000000000000000" pitchFamily="2" charset="2"/>
              <a:buChar char="Ø"/>
            </a:pPr>
            <a:r>
              <a:rPr dirty="0" lang="en-US"/>
              <a:t> In contrast to sodium, evidence </a:t>
            </a:r>
            <a:r>
              <a:rPr dirty="0" lang="en-US" smtClean="0"/>
              <a:t>from epidemiologic </a:t>
            </a:r>
            <a:r>
              <a:rPr dirty="0" lang="en-US"/>
              <a:t>studies and </a:t>
            </a:r>
            <a:r>
              <a:rPr dirty="0" lang="en-US" smtClean="0"/>
              <a:t>randomized trials </a:t>
            </a:r>
            <a:r>
              <a:rPr dirty="0" lang="en-US"/>
              <a:t>indicates that dietary potassium has </a:t>
            </a:r>
            <a:r>
              <a:rPr dirty="0" lang="en-US" smtClean="0"/>
              <a:t>a positive </a:t>
            </a:r>
            <a:r>
              <a:rPr dirty="0" lang="en-US"/>
              <a:t>effect on blood </a:t>
            </a:r>
            <a:r>
              <a:rPr dirty="0" lang="en-US" smtClean="0"/>
              <a:t>pressure and cardiovascular health .</a:t>
            </a:r>
          </a:p>
          <a:p>
            <a:pPr algn="just" rtl="0">
              <a:buFont typeface="Wingdings" panose="05000000000000000000" pitchFamily="2" charset="2"/>
              <a:buChar char="Ø"/>
            </a:pPr>
            <a:r>
              <a:rPr dirty="0" lang="en-US" smtClean="0"/>
              <a:t>The recommended potassium </a:t>
            </a:r>
            <a:r>
              <a:rPr dirty="0" lang="en-US"/>
              <a:t>intake for an average adult is 4,700 milligrams (mg) per day.</a:t>
            </a:r>
          </a:p>
          <a:p>
            <a:pPr algn="l" rtl="0">
              <a:buFont typeface="Wingdings" panose="05000000000000000000" pitchFamily="2" charset="2"/>
              <a:buChar char="Ø"/>
            </a:pPr>
            <a:r>
              <a:rPr dirty="0" lang="en-US"/>
              <a:t>Many of the elements of the DASH diet fruits, vegetables, are good </a:t>
            </a:r>
            <a:r>
              <a:rPr dirty="0" lang="en-US" smtClean="0"/>
              <a:t>natural sources </a:t>
            </a:r>
            <a:r>
              <a:rPr dirty="0" lang="en-US"/>
              <a:t>of potassium. </a:t>
            </a:r>
          </a:p>
        </p:txBody>
      </p:sp>
      <p:pic>
        <p:nvPicPr>
          <p:cNvPr id="2097154" name="Picture 3"/>
          <p:cNvPicPr>
            <a:picLocks noChangeAspect="1"/>
          </p:cNvPicPr>
          <p:nvPr/>
        </p:nvPicPr>
        <p:blipFill>
          <a:blip xmlns:r="http://schemas.openxmlformats.org/officeDocument/2006/relationships" r:embed="rId1"/>
          <a:stretch>
            <a:fillRect/>
          </a:stretch>
        </p:blipFill>
        <p:spPr>
          <a:xfrm>
            <a:off x="4572000" y="5013176"/>
            <a:ext cx="4114800" cy="1728192"/>
          </a:xfrm>
          <a:prstGeom prst="rect"/>
        </p:spPr>
      </p:pic>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Hypertension and associated comorbidities among  students in Sohag University ضغط الدم المرتفع والأمراض المصاحبة له بين طلاب جامعة سوهاج</dc:title>
  <dc:creator>ALBOSTAN</dc:creator>
  <cp:lastModifiedBy>Ayat</cp:lastModifiedBy>
  <dcterms:created xsi:type="dcterms:W3CDTF">2021-06-08T05:31:58Z</dcterms:created>
  <dcterms:modified xsi:type="dcterms:W3CDTF">2022-10-26T16:10:36Z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07317e1d627142eda65cce6ba96d6c3a</vt:lpwstr>
  </property>
</Properties>
</file>