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73" r:id="rId5"/>
    <p:sldId id="264" r:id="rId6"/>
    <p:sldId id="265" r:id="rId7"/>
    <p:sldId id="266" r:id="rId8"/>
    <p:sldId id="271" r:id="rId9"/>
    <p:sldId id="272" r:id="rId10"/>
    <p:sldId id="268" r:id="rId11"/>
    <p:sldId id="269" r:id="rId12"/>
    <p:sldId id="270" r:id="rId13"/>
    <p:sldId id="267" r:id="rId14"/>
    <p:sldId id="26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AAB40F9-EA32-4EDC-9ADE-4BFF634783B0}">
          <p14:sldIdLst>
            <p14:sldId id="256"/>
            <p14:sldId id="260"/>
            <p14:sldId id="262"/>
            <p14:sldId id="273"/>
            <p14:sldId id="264"/>
            <p14:sldId id="265"/>
            <p14:sldId id="266"/>
            <p14:sldId id="271"/>
            <p14:sldId id="272"/>
            <p14:sldId id="268"/>
            <p14:sldId id="269"/>
            <p14:sldId id="270"/>
            <p14:sldId id="267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y Onuchin" initials="VO" lastIdx="1" clrIdx="0">
    <p:extLst>
      <p:ext uri="{19B8F6BF-5375-455C-9EA6-DF929625EA0E}">
        <p15:presenceInfo xmlns:p15="http://schemas.microsoft.com/office/powerpoint/2012/main" userId="3a7dda1cdfa567d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0991" autoAdjust="0"/>
  </p:normalViewPr>
  <p:slideViewPr>
    <p:cSldViewPr snapToGrid="0">
      <p:cViewPr varScale="1">
        <p:scale>
          <a:sx n="72" d="100"/>
          <a:sy n="72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y Onuchin" userId="3a7dda1cdfa567d9" providerId="LiveId" clId="{EC9C44ED-FB3D-47BE-94F3-FA6424032BCE}"/>
    <pc:docChg chg="custSel modSld">
      <pc:chgData name="Valeriy Onuchin" userId="3a7dda1cdfa567d9" providerId="LiveId" clId="{EC9C44ED-FB3D-47BE-94F3-FA6424032BCE}" dt="2022-10-05T06:15:09.234" v="1" actId="478"/>
      <pc:docMkLst>
        <pc:docMk/>
      </pc:docMkLst>
      <pc:sldChg chg="delSp modSp mod">
        <pc:chgData name="Valeriy Onuchin" userId="3a7dda1cdfa567d9" providerId="LiveId" clId="{EC9C44ED-FB3D-47BE-94F3-FA6424032BCE}" dt="2022-10-05T06:15:09.234" v="1" actId="478"/>
        <pc:sldMkLst>
          <pc:docMk/>
          <pc:sldMk cId="123399769" sldId="263"/>
        </pc:sldMkLst>
        <pc:spChg chg="del mod">
          <ac:chgData name="Valeriy Onuchin" userId="3a7dda1cdfa567d9" providerId="LiveId" clId="{EC9C44ED-FB3D-47BE-94F3-FA6424032BCE}" dt="2022-10-05T06:15:09.234" v="1" actId="478"/>
          <ac:spMkLst>
            <pc:docMk/>
            <pc:sldMk cId="123399769" sldId="263"/>
            <ac:spMk id="15" creationId="{7DEEE553-F0EE-49A5-82D4-EC676F4AA426}"/>
          </ac:spMkLst>
        </pc:spChg>
      </pc:sldChg>
    </pc:docChg>
  </pc:docChgLst>
  <pc:docChgLst>
    <pc:chgData name="Valeriy Onuchin" userId="3a7dda1cdfa567d9" providerId="LiveId" clId="{FDDBEFD9-61A6-496F-AF05-029E3ABFFD53}"/>
    <pc:docChg chg="undo custSel addSld delSld modSld sldOrd addSection delSection modSection">
      <pc:chgData name="Valeriy Onuchin" userId="3a7dda1cdfa567d9" providerId="LiveId" clId="{FDDBEFD9-61A6-496F-AF05-029E3ABFFD53}" dt="2022-09-06T12:28:03.278" v="3335" actId="255"/>
      <pc:docMkLst>
        <pc:docMk/>
      </pc:docMkLst>
      <pc:sldChg chg="modSp mod">
        <pc:chgData name="Valeriy Onuchin" userId="3a7dda1cdfa567d9" providerId="LiveId" clId="{FDDBEFD9-61A6-496F-AF05-029E3ABFFD53}" dt="2022-09-05T11:23:53.580" v="489" actId="27636"/>
        <pc:sldMkLst>
          <pc:docMk/>
          <pc:sldMk cId="2919506414" sldId="256"/>
        </pc:sldMkLst>
        <pc:spChg chg="mod">
          <ac:chgData name="Valeriy Onuchin" userId="3a7dda1cdfa567d9" providerId="LiveId" clId="{FDDBEFD9-61A6-496F-AF05-029E3ABFFD53}" dt="2022-09-05T11:23:53.580" v="489" actId="27636"/>
          <ac:spMkLst>
            <pc:docMk/>
            <pc:sldMk cId="2919506414" sldId="256"/>
            <ac:spMk id="31" creationId="{ACEB25E6-67BF-4A45-A9E4-48082EA584DD}"/>
          </ac:spMkLst>
        </pc:spChg>
        <pc:spChg chg="mod">
          <ac:chgData name="Valeriy Onuchin" userId="3a7dda1cdfa567d9" providerId="LiveId" clId="{FDDBEFD9-61A6-496F-AF05-029E3ABFFD53}" dt="2022-09-05T10:41:33.286" v="19" actId="20577"/>
          <ac:spMkLst>
            <pc:docMk/>
            <pc:sldMk cId="2919506414" sldId="256"/>
            <ac:spMk id="33" creationId="{2EF36613-3904-4109-953F-5DA2EAD83E6E}"/>
          </ac:spMkLst>
        </pc:spChg>
      </pc:sldChg>
      <pc:sldChg chg="addSp modSp mod">
        <pc:chgData name="Valeriy Onuchin" userId="3a7dda1cdfa567d9" providerId="LiveId" clId="{FDDBEFD9-61A6-496F-AF05-029E3ABFFD53}" dt="2022-09-05T11:03:21.083" v="330" actId="20577"/>
        <pc:sldMkLst>
          <pc:docMk/>
          <pc:sldMk cId="1196865533" sldId="260"/>
        </pc:sldMkLst>
        <pc:spChg chg="mod">
          <ac:chgData name="Valeriy Onuchin" userId="3a7dda1cdfa567d9" providerId="LiveId" clId="{FDDBEFD9-61A6-496F-AF05-029E3ABFFD53}" dt="2022-09-05T10:50:28.888" v="74" actId="20577"/>
          <ac:spMkLst>
            <pc:docMk/>
            <pc:sldMk cId="1196865533" sldId="260"/>
            <ac:spMk id="11" creationId="{1BD94B2A-1ECA-4001-9D0F-820CA00A34F4}"/>
          </ac:spMkLst>
        </pc:spChg>
        <pc:spChg chg="mod">
          <ac:chgData name="Valeriy Onuchin" userId="3a7dda1cdfa567d9" providerId="LiveId" clId="{FDDBEFD9-61A6-496F-AF05-029E3ABFFD53}" dt="2022-09-05T11:03:21.083" v="330" actId="20577"/>
          <ac:spMkLst>
            <pc:docMk/>
            <pc:sldMk cId="1196865533" sldId="260"/>
            <ac:spMk id="12" creationId="{F900EF9D-9461-4BB2-8DEA-CEF62FF750F4}"/>
          </ac:spMkLst>
        </pc:spChg>
        <pc:picChg chg="add mod">
          <ac:chgData name="Valeriy Onuchin" userId="3a7dda1cdfa567d9" providerId="LiveId" clId="{FDDBEFD9-61A6-496F-AF05-029E3ABFFD53}" dt="2022-09-05T10:50:23.778" v="69" actId="1076"/>
          <ac:picMkLst>
            <pc:docMk/>
            <pc:sldMk cId="1196865533" sldId="260"/>
            <ac:picMk id="3" creationId="{A1E4727E-09B3-417E-8B21-3B7465E3077A}"/>
          </ac:picMkLst>
        </pc:picChg>
      </pc:sldChg>
      <pc:sldChg chg="addSp delSp modSp mod">
        <pc:chgData name="Valeriy Onuchin" userId="3a7dda1cdfa567d9" providerId="LiveId" clId="{FDDBEFD9-61A6-496F-AF05-029E3ABFFD53}" dt="2022-09-06T08:11:58.830" v="3164" actId="20578"/>
        <pc:sldMkLst>
          <pc:docMk/>
          <pc:sldMk cId="1035421606" sldId="262"/>
        </pc:sldMkLst>
        <pc:spChg chg="add del">
          <ac:chgData name="Valeriy Onuchin" userId="3a7dda1cdfa567d9" providerId="LiveId" clId="{FDDBEFD9-61A6-496F-AF05-029E3ABFFD53}" dt="2022-09-05T11:10:39.433" v="375"/>
          <ac:spMkLst>
            <pc:docMk/>
            <pc:sldMk cId="1035421606" sldId="262"/>
            <ac:spMk id="2" creationId="{970D2312-0178-452E-9C5A-C936FB6D96F4}"/>
          </ac:spMkLst>
        </pc:spChg>
        <pc:spChg chg="mod">
          <ac:chgData name="Valeriy Onuchin" userId="3a7dda1cdfa567d9" providerId="LiveId" clId="{FDDBEFD9-61A6-496F-AF05-029E3ABFFD53}" dt="2022-09-05T13:25:21.221" v="902" actId="404"/>
          <ac:spMkLst>
            <pc:docMk/>
            <pc:sldMk cId="1035421606" sldId="262"/>
            <ac:spMk id="3" creationId="{1D4915C3-1DD2-4132-A9BF-B247D4ABAD36}"/>
          </ac:spMkLst>
        </pc:spChg>
        <pc:spChg chg="add del">
          <ac:chgData name="Valeriy Onuchin" userId="3a7dda1cdfa567d9" providerId="LiveId" clId="{FDDBEFD9-61A6-496F-AF05-029E3ABFFD53}" dt="2022-09-05T11:12:02.985" v="387"/>
          <ac:spMkLst>
            <pc:docMk/>
            <pc:sldMk cId="1035421606" sldId="262"/>
            <ac:spMk id="15" creationId="{A1519934-6D37-40D2-953E-75A07FBA41A8}"/>
          </ac:spMkLst>
        </pc:spChg>
        <pc:spChg chg="add del">
          <ac:chgData name="Valeriy Onuchin" userId="3a7dda1cdfa567d9" providerId="LiveId" clId="{FDDBEFD9-61A6-496F-AF05-029E3ABFFD53}" dt="2022-09-05T11:12:08.501" v="389"/>
          <ac:spMkLst>
            <pc:docMk/>
            <pc:sldMk cId="1035421606" sldId="262"/>
            <ac:spMk id="16" creationId="{EF77EB25-DB08-4796-B6C4-B611DF968E4E}"/>
          </ac:spMkLst>
        </pc:spChg>
        <pc:spChg chg="add del">
          <ac:chgData name="Valeriy Onuchin" userId="3a7dda1cdfa567d9" providerId="LiveId" clId="{FDDBEFD9-61A6-496F-AF05-029E3ABFFD53}" dt="2022-09-05T11:12:16.922" v="392"/>
          <ac:spMkLst>
            <pc:docMk/>
            <pc:sldMk cId="1035421606" sldId="262"/>
            <ac:spMk id="17" creationId="{A7914940-D065-412D-90CF-D1E0B291D647}"/>
          </ac:spMkLst>
        </pc:spChg>
        <pc:spChg chg="mod">
          <ac:chgData name="Valeriy Onuchin" userId="3a7dda1cdfa567d9" providerId="LiveId" clId="{FDDBEFD9-61A6-496F-AF05-029E3ABFFD53}" dt="2022-09-05T11:06:09.420" v="358" actId="14100"/>
          <ac:spMkLst>
            <pc:docMk/>
            <pc:sldMk cId="1035421606" sldId="262"/>
            <ac:spMk id="18" creationId="{1A4B4E7A-E364-418E-A605-B24AF21C958D}"/>
          </ac:spMkLst>
        </pc:spChg>
        <pc:spChg chg="add del mod">
          <ac:chgData name="Valeriy Onuchin" userId="3a7dda1cdfa567d9" providerId="LiveId" clId="{FDDBEFD9-61A6-496F-AF05-029E3ABFFD53}" dt="2022-09-06T08:11:58.830" v="3164" actId="20578"/>
          <ac:spMkLst>
            <pc:docMk/>
            <pc:sldMk cId="1035421606" sldId="262"/>
            <ac:spMk id="21" creationId="{F89F5700-4654-457D-BD6F-E30C8ADB5876}"/>
          </ac:spMkLst>
        </pc:spChg>
        <pc:spChg chg="add mod">
          <ac:chgData name="Valeriy Onuchin" userId="3a7dda1cdfa567d9" providerId="LiveId" clId="{FDDBEFD9-61A6-496F-AF05-029E3ABFFD53}" dt="2022-09-05T13:25:30.098" v="903" actId="571"/>
          <ac:spMkLst>
            <pc:docMk/>
            <pc:sldMk cId="1035421606" sldId="262"/>
            <ac:spMk id="22" creationId="{6ABB55F4-8321-4823-B5FB-10C9B7FAE1CF}"/>
          </ac:spMkLst>
        </pc:spChg>
        <pc:spChg chg="del mod">
          <ac:chgData name="Valeriy Onuchin" userId="3a7dda1cdfa567d9" providerId="LiveId" clId="{FDDBEFD9-61A6-496F-AF05-029E3ABFFD53}" dt="2022-09-05T11:09:41.991" v="367" actId="478"/>
          <ac:spMkLst>
            <pc:docMk/>
            <pc:sldMk cId="1035421606" sldId="262"/>
            <ac:spMk id="23" creationId="{61999E25-AF59-4CDA-B87E-3C34CB86041A}"/>
          </ac:spMkLst>
        </pc:spChg>
      </pc:sldChg>
      <pc:sldChg chg="addSp delSp modSp mod">
        <pc:chgData name="Valeriy Onuchin" userId="3a7dda1cdfa567d9" providerId="LiveId" clId="{FDDBEFD9-61A6-496F-AF05-029E3ABFFD53}" dt="2022-09-06T08:55:28.632" v="3185" actId="1076"/>
        <pc:sldMkLst>
          <pc:docMk/>
          <pc:sldMk cId="123399769" sldId="263"/>
        </pc:sldMkLst>
        <pc:spChg chg="add del mod">
          <ac:chgData name="Valeriy Onuchin" userId="3a7dda1cdfa567d9" providerId="LiveId" clId="{FDDBEFD9-61A6-496F-AF05-029E3ABFFD53}" dt="2022-09-06T05:22:31.233" v="2720"/>
          <ac:spMkLst>
            <pc:docMk/>
            <pc:sldMk cId="123399769" sldId="263"/>
            <ac:spMk id="13" creationId="{2721989B-3ABB-4398-A2C7-554D4AA2A8D5}"/>
          </ac:spMkLst>
        </pc:spChg>
        <pc:spChg chg="add mod">
          <ac:chgData name="Valeriy Onuchin" userId="3a7dda1cdfa567d9" providerId="LiveId" clId="{FDDBEFD9-61A6-496F-AF05-029E3ABFFD53}" dt="2022-09-06T08:55:28.632" v="3185" actId="1076"/>
          <ac:spMkLst>
            <pc:docMk/>
            <pc:sldMk cId="123399769" sldId="263"/>
            <ac:spMk id="15" creationId="{7DEEE553-F0EE-49A5-82D4-EC676F4AA426}"/>
          </ac:spMkLst>
        </pc:spChg>
        <pc:spChg chg="mod">
          <ac:chgData name="Valeriy Onuchin" userId="3a7dda1cdfa567d9" providerId="LiveId" clId="{FDDBEFD9-61A6-496F-AF05-029E3ABFFD53}" dt="2022-09-06T08:54:51.823" v="3183" actId="20577"/>
          <ac:spMkLst>
            <pc:docMk/>
            <pc:sldMk cId="123399769" sldId="263"/>
            <ac:spMk id="18" creationId="{FFB242DA-186B-44D8-94D9-E85C499B18B6}"/>
          </ac:spMkLst>
        </pc:spChg>
        <pc:spChg chg="mod">
          <ac:chgData name="Valeriy Onuchin" userId="3a7dda1cdfa567d9" providerId="LiveId" clId="{FDDBEFD9-61A6-496F-AF05-029E3ABFFD53}" dt="2022-09-06T08:55:15.943" v="3184" actId="1076"/>
          <ac:spMkLst>
            <pc:docMk/>
            <pc:sldMk cId="123399769" sldId="263"/>
            <ac:spMk id="19" creationId="{3429F5E1-ECFF-4A4C-97DD-23452CFF1212}"/>
          </ac:spMkLst>
        </pc:spChg>
      </pc:sldChg>
      <pc:sldChg chg="addSp delSp modSp mod addCm delCm">
        <pc:chgData name="Valeriy Onuchin" userId="3a7dda1cdfa567d9" providerId="LiveId" clId="{FDDBEFD9-61A6-496F-AF05-029E3ABFFD53}" dt="2022-09-05T15:06:05.650" v="1701" actId="113"/>
        <pc:sldMkLst>
          <pc:docMk/>
          <pc:sldMk cId="3826952639" sldId="264"/>
        </pc:sldMkLst>
        <pc:spChg chg="del mod">
          <ac:chgData name="Valeriy Onuchin" userId="3a7dda1cdfa567d9" providerId="LiveId" clId="{FDDBEFD9-61A6-496F-AF05-029E3ABFFD53}" dt="2022-09-05T11:15:41.918" v="409" actId="478"/>
          <ac:spMkLst>
            <pc:docMk/>
            <pc:sldMk cId="3826952639" sldId="264"/>
            <ac:spMk id="13" creationId="{8F31D70F-52AE-41B6-9B81-A82FA7936364}"/>
          </ac:spMkLst>
        </pc:spChg>
        <pc:spChg chg="mod">
          <ac:chgData name="Valeriy Onuchin" userId="3a7dda1cdfa567d9" providerId="LiveId" clId="{FDDBEFD9-61A6-496F-AF05-029E3ABFFD53}" dt="2022-09-05T11:52:05.355" v="600" actId="122"/>
          <ac:spMkLst>
            <pc:docMk/>
            <pc:sldMk cId="3826952639" sldId="264"/>
            <ac:spMk id="14" creationId="{D966EB61-5B3B-4B38-9DE7-6E5E0E0C9878}"/>
          </ac:spMkLst>
        </pc:spChg>
        <pc:spChg chg="del mod">
          <ac:chgData name="Valeriy Onuchin" userId="3a7dda1cdfa567d9" providerId="LiveId" clId="{FDDBEFD9-61A6-496F-AF05-029E3ABFFD53}" dt="2022-09-05T11:15:48.296" v="412" actId="478"/>
          <ac:spMkLst>
            <pc:docMk/>
            <pc:sldMk cId="3826952639" sldId="264"/>
            <ac:spMk id="15" creationId="{18AFE09A-11B5-4B65-AB08-20E4FE854195}"/>
          </ac:spMkLst>
        </pc:spChg>
        <pc:spChg chg="add mod">
          <ac:chgData name="Valeriy Onuchin" userId="3a7dda1cdfa567d9" providerId="LiveId" clId="{FDDBEFD9-61A6-496F-AF05-029E3ABFFD53}" dt="2022-09-05T15:06:05.650" v="1701" actId="113"/>
          <ac:spMkLst>
            <pc:docMk/>
            <pc:sldMk cId="3826952639" sldId="264"/>
            <ac:spMk id="18" creationId="{EADAE9BE-D7F0-4333-9FFE-3075CDDB7339}"/>
          </ac:spMkLst>
        </pc:spChg>
        <pc:spChg chg="add del">
          <ac:chgData name="Valeriy Onuchin" userId="3a7dda1cdfa567d9" providerId="LiveId" clId="{FDDBEFD9-61A6-496F-AF05-029E3ABFFD53}" dt="2022-09-05T11:26:00.825" v="502"/>
          <ac:spMkLst>
            <pc:docMk/>
            <pc:sldMk cId="3826952639" sldId="264"/>
            <ac:spMk id="19" creationId="{3E8DDDD4-3D6C-4841-982A-9BB8054924EC}"/>
          </ac:spMkLst>
        </pc:spChg>
        <pc:spChg chg="add del">
          <ac:chgData name="Valeriy Onuchin" userId="3a7dda1cdfa567d9" providerId="LiveId" clId="{FDDBEFD9-61A6-496F-AF05-029E3ABFFD53}" dt="2022-09-05T11:26:17.805" v="504"/>
          <ac:spMkLst>
            <pc:docMk/>
            <pc:sldMk cId="3826952639" sldId="264"/>
            <ac:spMk id="20" creationId="{CA1B1655-0D6D-449C-A12F-ABECC4A7A91D}"/>
          </ac:spMkLst>
        </pc:spChg>
        <pc:spChg chg="add del">
          <ac:chgData name="Valeriy Onuchin" userId="3a7dda1cdfa567d9" providerId="LiveId" clId="{FDDBEFD9-61A6-496F-AF05-029E3ABFFD53}" dt="2022-09-05T11:27:24.191" v="510"/>
          <ac:spMkLst>
            <pc:docMk/>
            <pc:sldMk cId="3826952639" sldId="264"/>
            <ac:spMk id="21" creationId="{829AA9E7-B3F9-492C-901C-8C94B39F8E26}"/>
          </ac:spMkLst>
        </pc:spChg>
        <pc:spChg chg="add del">
          <ac:chgData name="Valeriy Onuchin" userId="3a7dda1cdfa567d9" providerId="LiveId" clId="{FDDBEFD9-61A6-496F-AF05-029E3ABFFD53}" dt="2022-09-05T11:28:02.055" v="512"/>
          <ac:spMkLst>
            <pc:docMk/>
            <pc:sldMk cId="3826952639" sldId="264"/>
            <ac:spMk id="22" creationId="{0B7D15AE-6037-479E-9503-A39D657DCFC1}"/>
          </ac:spMkLst>
        </pc:spChg>
        <pc:spChg chg="add del">
          <ac:chgData name="Valeriy Onuchin" userId="3a7dda1cdfa567d9" providerId="LiveId" clId="{FDDBEFD9-61A6-496F-AF05-029E3ABFFD53}" dt="2022-09-05T11:37:59.508" v="525"/>
          <ac:spMkLst>
            <pc:docMk/>
            <pc:sldMk cId="3826952639" sldId="264"/>
            <ac:spMk id="23" creationId="{DC310ED0-78B3-4399-A2FB-F3ED9BC7F2E7}"/>
          </ac:spMkLst>
        </pc:spChg>
        <pc:spChg chg="add del">
          <ac:chgData name="Valeriy Onuchin" userId="3a7dda1cdfa567d9" providerId="LiveId" clId="{FDDBEFD9-61A6-496F-AF05-029E3ABFFD53}" dt="2022-09-05T11:39:11.683" v="533"/>
          <ac:spMkLst>
            <pc:docMk/>
            <pc:sldMk cId="3826952639" sldId="264"/>
            <ac:spMk id="24" creationId="{B42BFE4E-E576-4729-B135-9187624C37D7}"/>
          </ac:spMkLst>
        </pc:spChg>
        <pc:spChg chg="add del">
          <ac:chgData name="Valeriy Onuchin" userId="3a7dda1cdfa567d9" providerId="LiveId" clId="{FDDBEFD9-61A6-496F-AF05-029E3ABFFD53}" dt="2022-09-05T12:34:26.931" v="733"/>
          <ac:spMkLst>
            <pc:docMk/>
            <pc:sldMk cId="3826952639" sldId="264"/>
            <ac:spMk id="25" creationId="{8DBDD2A1-32A4-4640-9F74-7F851530872D}"/>
          </ac:spMkLst>
        </pc:spChg>
        <pc:spChg chg="add del mod">
          <ac:chgData name="Valeriy Onuchin" userId="3a7dda1cdfa567d9" providerId="LiveId" clId="{FDDBEFD9-61A6-496F-AF05-029E3ABFFD53}" dt="2022-09-05T13:02:07.915" v="813" actId="478"/>
          <ac:spMkLst>
            <pc:docMk/>
            <pc:sldMk cId="3826952639" sldId="264"/>
            <ac:spMk id="27" creationId="{F8CC9230-6249-4364-8C0E-A973EC7A0D6A}"/>
          </ac:spMkLst>
        </pc:spChg>
        <pc:picChg chg="del">
          <ac:chgData name="Valeriy Onuchin" userId="3a7dda1cdfa567d9" providerId="LiveId" clId="{FDDBEFD9-61A6-496F-AF05-029E3ABFFD53}" dt="2022-09-05T11:15:44.276" v="410" actId="478"/>
          <ac:picMkLst>
            <pc:docMk/>
            <pc:sldMk cId="3826952639" sldId="264"/>
            <ac:picMk id="17" creationId="{F1DF9A18-DC78-4269-BBB2-6EA421AD925D}"/>
          </ac:picMkLst>
        </pc:picChg>
        <pc:picChg chg="add del mod">
          <ac:chgData name="Valeriy Onuchin" userId="3a7dda1cdfa567d9" providerId="LiveId" clId="{FDDBEFD9-61A6-496F-AF05-029E3ABFFD53}" dt="2022-09-05T13:05:26.066" v="822" actId="931"/>
          <ac:picMkLst>
            <pc:docMk/>
            <pc:sldMk cId="3826952639" sldId="264"/>
            <ac:picMk id="29" creationId="{CFD29E4C-A9F3-41AC-94D3-1C374858BAFD}"/>
          </ac:picMkLst>
        </pc:picChg>
      </pc:sldChg>
      <pc:sldChg chg="addSp delSp modSp mod setBg">
        <pc:chgData name="Valeriy Onuchin" userId="3a7dda1cdfa567d9" providerId="LiveId" clId="{FDDBEFD9-61A6-496F-AF05-029E3ABFFD53}" dt="2022-09-05T13:30:49.282" v="977" actId="113"/>
        <pc:sldMkLst>
          <pc:docMk/>
          <pc:sldMk cId="3457664890" sldId="265"/>
        </pc:sldMkLst>
        <pc:spChg chg="mod">
          <ac:chgData name="Valeriy Onuchin" userId="3a7dda1cdfa567d9" providerId="LiveId" clId="{FDDBEFD9-61A6-496F-AF05-029E3ABFFD53}" dt="2022-09-05T12:38:24.631" v="797" actId="1076"/>
          <ac:spMkLst>
            <pc:docMk/>
            <pc:sldMk cId="3457664890" sldId="265"/>
            <ac:spMk id="14" creationId="{D7A18E10-D4A8-4020-BA7C-61D1CA21122F}"/>
          </ac:spMkLst>
        </pc:spChg>
        <pc:spChg chg="add del">
          <ac:chgData name="Valeriy Onuchin" userId="3a7dda1cdfa567d9" providerId="LiveId" clId="{FDDBEFD9-61A6-496F-AF05-029E3ABFFD53}" dt="2022-09-05T13:11:13.293" v="847"/>
          <ac:spMkLst>
            <pc:docMk/>
            <pc:sldMk cId="3457664890" sldId="265"/>
            <ac:spMk id="15" creationId="{E64122AD-EB71-41EC-A765-3519D5892CB6}"/>
          </ac:spMkLst>
        </pc:spChg>
        <pc:spChg chg="del mod">
          <ac:chgData name="Valeriy Onuchin" userId="3a7dda1cdfa567d9" providerId="LiveId" clId="{FDDBEFD9-61A6-496F-AF05-029E3ABFFD53}" dt="2022-09-05T11:51:20.904" v="554" actId="478"/>
          <ac:spMkLst>
            <pc:docMk/>
            <pc:sldMk cId="3457664890" sldId="265"/>
            <ac:spMk id="17" creationId="{6205D355-F555-4588-A08F-14F0DDDAD8B2}"/>
          </ac:spMkLst>
        </pc:spChg>
        <pc:spChg chg="add mod">
          <ac:chgData name="Valeriy Onuchin" userId="3a7dda1cdfa567d9" providerId="LiveId" clId="{FDDBEFD9-61A6-496F-AF05-029E3ABFFD53}" dt="2022-09-05T13:27:09.013" v="912" actId="1076"/>
          <ac:spMkLst>
            <pc:docMk/>
            <pc:sldMk cId="3457664890" sldId="265"/>
            <ac:spMk id="18" creationId="{8C0CAB0C-A925-4040-B925-7C81E03D5EEA}"/>
          </ac:spMkLst>
        </pc:spChg>
        <pc:spChg chg="add del">
          <ac:chgData name="Valeriy Onuchin" userId="3a7dda1cdfa567d9" providerId="LiveId" clId="{FDDBEFD9-61A6-496F-AF05-029E3ABFFD53}" dt="2022-09-05T13:25:06.454" v="901" actId="22"/>
          <ac:spMkLst>
            <pc:docMk/>
            <pc:sldMk cId="3457664890" sldId="265"/>
            <ac:spMk id="20" creationId="{8C721221-7611-4B11-A11C-23993FEB42DA}"/>
          </ac:spMkLst>
        </pc:spChg>
        <pc:spChg chg="add del mod">
          <ac:chgData name="Valeriy Onuchin" userId="3a7dda1cdfa567d9" providerId="LiveId" clId="{FDDBEFD9-61A6-496F-AF05-029E3ABFFD53}" dt="2022-09-05T13:25:48.208" v="907" actId="22"/>
          <ac:spMkLst>
            <pc:docMk/>
            <pc:sldMk cId="3457664890" sldId="265"/>
            <ac:spMk id="22" creationId="{8C754EC2-220B-49C1-B4E7-5C3424F5AD47}"/>
          </ac:spMkLst>
        </pc:spChg>
        <pc:spChg chg="add mod">
          <ac:chgData name="Valeriy Onuchin" userId="3a7dda1cdfa567d9" providerId="LiveId" clId="{FDDBEFD9-61A6-496F-AF05-029E3ABFFD53}" dt="2022-09-05T13:30:49.282" v="977" actId="113"/>
          <ac:spMkLst>
            <pc:docMk/>
            <pc:sldMk cId="3457664890" sldId="265"/>
            <ac:spMk id="23" creationId="{2682E65F-7F24-4856-86F4-AEA589DA3125}"/>
          </ac:spMkLst>
        </pc:spChg>
        <pc:picChg chg="del">
          <ac:chgData name="Valeriy Onuchin" userId="3a7dda1cdfa567d9" providerId="LiveId" clId="{FDDBEFD9-61A6-496F-AF05-029E3ABFFD53}" dt="2022-09-05T11:51:15.360" v="552" actId="478"/>
          <ac:picMkLst>
            <pc:docMk/>
            <pc:sldMk cId="3457664890" sldId="265"/>
            <ac:picMk id="16" creationId="{A0390DFE-4010-4F23-933E-2EFF10FAAEFC}"/>
          </ac:picMkLst>
        </pc:picChg>
      </pc:sldChg>
      <pc:sldChg chg="addSp delSp modSp mod">
        <pc:chgData name="Valeriy Onuchin" userId="3a7dda1cdfa567d9" providerId="LiveId" clId="{FDDBEFD9-61A6-496F-AF05-029E3ABFFD53}" dt="2022-09-06T12:28:03.278" v="3335" actId="255"/>
        <pc:sldMkLst>
          <pc:docMk/>
          <pc:sldMk cId="1770121599" sldId="266"/>
        </pc:sldMkLst>
        <pc:spChg chg="del mod">
          <ac:chgData name="Valeriy Onuchin" userId="3a7dda1cdfa567d9" providerId="LiveId" clId="{FDDBEFD9-61A6-496F-AF05-029E3ABFFD53}" dt="2022-09-05T13:59:34.856" v="1297"/>
          <ac:spMkLst>
            <pc:docMk/>
            <pc:sldMk cId="1770121599" sldId="266"/>
            <ac:spMk id="13" creationId="{E2A3C574-0ED3-4C0F-8E58-DBDDE181FEA7}"/>
          </ac:spMkLst>
        </pc:spChg>
        <pc:spChg chg="mod">
          <ac:chgData name="Valeriy Onuchin" userId="3a7dda1cdfa567d9" providerId="LiveId" clId="{FDDBEFD9-61A6-496F-AF05-029E3ABFFD53}" dt="2022-09-05T14:37:30.475" v="1637" actId="122"/>
          <ac:spMkLst>
            <pc:docMk/>
            <pc:sldMk cId="1770121599" sldId="266"/>
            <ac:spMk id="14" creationId="{D7A18E10-D4A8-4020-BA7C-61D1CA21122F}"/>
          </ac:spMkLst>
        </pc:spChg>
        <pc:spChg chg="del mod">
          <ac:chgData name="Valeriy Onuchin" userId="3a7dda1cdfa567d9" providerId="LiveId" clId="{FDDBEFD9-61A6-496F-AF05-029E3ABFFD53}" dt="2022-09-05T14:12:20.560" v="1518"/>
          <ac:spMkLst>
            <pc:docMk/>
            <pc:sldMk cId="1770121599" sldId="266"/>
            <ac:spMk id="15" creationId="{5E343ECF-06FD-47A8-86F6-456C521469A3}"/>
          </ac:spMkLst>
        </pc:spChg>
        <pc:spChg chg="add del">
          <ac:chgData name="Valeriy Onuchin" userId="3a7dda1cdfa567d9" providerId="LiveId" clId="{FDDBEFD9-61A6-496F-AF05-029E3ABFFD53}" dt="2022-09-06T12:10:23.254" v="3192" actId="22"/>
          <ac:spMkLst>
            <pc:docMk/>
            <pc:sldMk cId="1770121599" sldId="266"/>
            <ac:spMk id="19" creationId="{208A0A29-8A74-4ADA-957B-1444AD334A11}"/>
          </ac:spMkLst>
        </pc:spChg>
        <pc:spChg chg="add mod">
          <ac:chgData name="Valeriy Onuchin" userId="3a7dda1cdfa567d9" providerId="LiveId" clId="{FDDBEFD9-61A6-496F-AF05-029E3ABFFD53}" dt="2022-09-06T12:27:06.648" v="3330" actId="113"/>
          <ac:spMkLst>
            <pc:docMk/>
            <pc:sldMk cId="1770121599" sldId="266"/>
            <ac:spMk id="20" creationId="{82F03F81-2EDC-42FB-9DFF-3ACD7C6C5560}"/>
          </ac:spMkLst>
        </pc:spChg>
        <pc:spChg chg="add mod">
          <ac:chgData name="Valeriy Onuchin" userId="3a7dda1cdfa567d9" providerId="LiveId" clId="{FDDBEFD9-61A6-496F-AF05-029E3ABFFD53}" dt="2022-09-06T12:17:43.304" v="3250" actId="20577"/>
          <ac:spMkLst>
            <pc:docMk/>
            <pc:sldMk cId="1770121599" sldId="266"/>
            <ac:spMk id="21" creationId="{AFEA6BA9-FF6A-4C65-BFDF-22E59BE3B069}"/>
          </ac:spMkLst>
        </pc:spChg>
        <pc:spChg chg="add mod">
          <ac:chgData name="Valeriy Onuchin" userId="3a7dda1cdfa567d9" providerId="LiveId" clId="{FDDBEFD9-61A6-496F-AF05-029E3ABFFD53}" dt="2022-09-06T12:28:03.278" v="3335" actId="255"/>
          <ac:spMkLst>
            <pc:docMk/>
            <pc:sldMk cId="1770121599" sldId="266"/>
            <ac:spMk id="22" creationId="{9A1838EA-C439-4AE9-894F-021C169379CE}"/>
          </ac:spMkLst>
        </pc:spChg>
        <pc:picChg chg="add mod">
          <ac:chgData name="Valeriy Onuchin" userId="3a7dda1cdfa567d9" providerId="LiveId" clId="{FDDBEFD9-61A6-496F-AF05-029E3ABFFD53}" dt="2022-09-06T12:16:06.866" v="3241" actId="14100"/>
          <ac:picMkLst>
            <pc:docMk/>
            <pc:sldMk cId="1770121599" sldId="266"/>
            <ac:picMk id="17" creationId="{25121E84-438A-4915-99E7-A56CCB21515D}"/>
          </ac:picMkLst>
        </pc:picChg>
      </pc:sldChg>
      <pc:sldChg chg="modSp add mod">
        <pc:chgData name="Valeriy Onuchin" userId="3a7dda1cdfa567d9" providerId="LiveId" clId="{FDDBEFD9-61A6-496F-AF05-029E3ABFFD53}" dt="2022-09-06T08:07:03.298" v="3156" actId="20577"/>
        <pc:sldMkLst>
          <pc:docMk/>
          <pc:sldMk cId="3401217446" sldId="267"/>
        </pc:sldMkLst>
        <pc:spChg chg="mod">
          <ac:chgData name="Valeriy Onuchin" userId="3a7dda1cdfa567d9" providerId="LiveId" clId="{FDDBEFD9-61A6-496F-AF05-029E3ABFFD53}" dt="2022-09-06T08:07:03.298" v="3156" actId="20577"/>
          <ac:spMkLst>
            <pc:docMk/>
            <pc:sldMk cId="3401217446" sldId="267"/>
            <ac:spMk id="15" creationId="{5E343ECF-06FD-47A8-86F6-456C521469A3}"/>
          </ac:spMkLst>
        </pc:spChg>
      </pc:sldChg>
      <pc:sldChg chg="del">
        <pc:chgData name="Valeriy Onuchin" userId="3a7dda1cdfa567d9" providerId="LiveId" clId="{FDDBEFD9-61A6-496F-AF05-029E3ABFFD53}" dt="2022-09-05T13:31:21.887" v="979" actId="47"/>
        <pc:sldMkLst>
          <pc:docMk/>
          <pc:sldMk cId="4089939806" sldId="267"/>
        </pc:sldMkLst>
      </pc:sldChg>
      <pc:sldChg chg="del">
        <pc:chgData name="Valeriy Onuchin" userId="3a7dda1cdfa567d9" providerId="LiveId" clId="{FDDBEFD9-61A6-496F-AF05-029E3ABFFD53}" dt="2022-09-05T13:31:18.467" v="978" actId="47"/>
        <pc:sldMkLst>
          <pc:docMk/>
          <pc:sldMk cId="1063797958" sldId="268"/>
        </pc:sldMkLst>
      </pc:sldChg>
      <pc:sldChg chg="addSp delSp modSp add mod">
        <pc:chgData name="Valeriy Onuchin" userId="3a7dda1cdfa567d9" providerId="LiveId" clId="{FDDBEFD9-61A6-496F-AF05-029E3ABFFD53}" dt="2022-09-05T15:24:06.979" v="1736" actId="14100"/>
        <pc:sldMkLst>
          <pc:docMk/>
          <pc:sldMk cId="2976607196" sldId="268"/>
        </pc:sldMkLst>
        <pc:spChg chg="add del mod">
          <ac:chgData name="Valeriy Onuchin" userId="3a7dda1cdfa567d9" providerId="LiveId" clId="{FDDBEFD9-61A6-496F-AF05-029E3ABFFD53}" dt="2022-09-05T15:24:06.979" v="1736" actId="14100"/>
          <ac:spMkLst>
            <pc:docMk/>
            <pc:sldMk cId="2976607196" sldId="268"/>
            <ac:spMk id="13" creationId="{682825E6-394A-426E-8B81-E22201F1B5BA}"/>
          </ac:spMkLst>
        </pc:spChg>
        <pc:spChg chg="mod">
          <ac:chgData name="Valeriy Onuchin" userId="3a7dda1cdfa567d9" providerId="LiveId" clId="{FDDBEFD9-61A6-496F-AF05-029E3ABFFD53}" dt="2022-09-05T15:21:05.741" v="1705" actId="20577"/>
          <ac:spMkLst>
            <pc:docMk/>
            <pc:sldMk cId="2976607196" sldId="268"/>
            <ac:spMk id="14" creationId="{D7A18E10-D4A8-4020-BA7C-61D1CA21122F}"/>
          </ac:spMkLst>
        </pc:spChg>
      </pc:sldChg>
      <pc:sldChg chg="modSp add mod">
        <pc:chgData name="Valeriy Onuchin" userId="3a7dda1cdfa567d9" providerId="LiveId" clId="{FDDBEFD9-61A6-496F-AF05-029E3ABFFD53}" dt="2022-09-05T15:21:20.596" v="1710" actId="20577"/>
        <pc:sldMkLst>
          <pc:docMk/>
          <pc:sldMk cId="622087059" sldId="269"/>
        </pc:sldMkLst>
        <pc:spChg chg="mod">
          <ac:chgData name="Valeriy Onuchin" userId="3a7dda1cdfa567d9" providerId="LiveId" clId="{FDDBEFD9-61A6-496F-AF05-029E3ABFFD53}" dt="2022-09-05T15:02:42.633" v="1696" actId="20577"/>
          <ac:spMkLst>
            <pc:docMk/>
            <pc:sldMk cId="622087059" sldId="269"/>
            <ac:spMk id="13" creationId="{682825E6-394A-426E-8B81-E22201F1B5BA}"/>
          </ac:spMkLst>
        </pc:spChg>
        <pc:spChg chg="mod">
          <ac:chgData name="Valeriy Onuchin" userId="3a7dda1cdfa567d9" providerId="LiveId" clId="{FDDBEFD9-61A6-496F-AF05-029E3ABFFD53}" dt="2022-09-05T15:21:20.596" v="1710" actId="20577"/>
          <ac:spMkLst>
            <pc:docMk/>
            <pc:sldMk cId="622087059" sldId="269"/>
            <ac:spMk id="14" creationId="{D7A18E10-D4A8-4020-BA7C-61D1CA21122F}"/>
          </ac:spMkLst>
        </pc:spChg>
      </pc:sldChg>
      <pc:sldChg chg="del">
        <pc:chgData name="Valeriy Onuchin" userId="3a7dda1cdfa567d9" providerId="LiveId" clId="{FDDBEFD9-61A6-496F-AF05-029E3ABFFD53}" dt="2022-09-05T13:31:25.057" v="980" actId="47"/>
        <pc:sldMkLst>
          <pc:docMk/>
          <pc:sldMk cId="1891796091" sldId="270"/>
        </pc:sldMkLst>
      </pc:sldChg>
      <pc:sldChg chg="modSp add mod">
        <pc:chgData name="Valeriy Onuchin" userId="3a7dda1cdfa567d9" providerId="LiveId" clId="{FDDBEFD9-61A6-496F-AF05-029E3ABFFD53}" dt="2022-09-05T15:33:35.435" v="1786" actId="20577"/>
        <pc:sldMkLst>
          <pc:docMk/>
          <pc:sldMk cId="3942864797" sldId="270"/>
        </pc:sldMkLst>
        <pc:spChg chg="mod">
          <ac:chgData name="Valeriy Onuchin" userId="3a7dda1cdfa567d9" providerId="LiveId" clId="{FDDBEFD9-61A6-496F-AF05-029E3ABFFD53}" dt="2022-09-05T15:33:35.435" v="1786" actId="20577"/>
          <ac:spMkLst>
            <pc:docMk/>
            <pc:sldMk cId="3942864797" sldId="270"/>
            <ac:spMk id="13" creationId="{682825E6-394A-426E-8B81-E22201F1B5BA}"/>
          </ac:spMkLst>
        </pc:spChg>
        <pc:spChg chg="mod">
          <ac:chgData name="Valeriy Onuchin" userId="3a7dda1cdfa567d9" providerId="LiveId" clId="{FDDBEFD9-61A6-496F-AF05-029E3ABFFD53}" dt="2022-09-05T15:21:53.613" v="1715" actId="20577"/>
          <ac:spMkLst>
            <pc:docMk/>
            <pc:sldMk cId="3942864797" sldId="270"/>
            <ac:spMk id="14" creationId="{D7A18E10-D4A8-4020-BA7C-61D1CA21122F}"/>
          </ac:spMkLst>
        </pc:spChg>
      </pc:sldChg>
      <pc:sldChg chg="addSp modSp add mod">
        <pc:chgData name="Valeriy Onuchin" userId="3a7dda1cdfa567d9" providerId="LiveId" clId="{FDDBEFD9-61A6-496F-AF05-029E3ABFFD53}" dt="2022-09-05T16:51:46.903" v="2714" actId="20577"/>
        <pc:sldMkLst>
          <pc:docMk/>
          <pc:sldMk cId="885426029" sldId="271"/>
        </pc:sldMkLst>
        <pc:spChg chg="add mod">
          <ac:chgData name="Valeriy Onuchin" userId="3a7dda1cdfa567d9" providerId="LiveId" clId="{FDDBEFD9-61A6-496F-AF05-029E3ABFFD53}" dt="2022-09-05T16:51:46.903" v="2714" actId="20577"/>
          <ac:spMkLst>
            <pc:docMk/>
            <pc:sldMk cId="885426029" sldId="271"/>
            <ac:spMk id="13" creationId="{9AF879A9-5047-4D5C-A818-738F79E529B9}"/>
          </ac:spMkLst>
        </pc:spChg>
        <pc:spChg chg="mod">
          <ac:chgData name="Valeriy Onuchin" userId="3a7dda1cdfa567d9" providerId="LiveId" clId="{FDDBEFD9-61A6-496F-AF05-029E3ABFFD53}" dt="2022-09-05T15:51:23.531" v="1791" actId="20577"/>
          <ac:spMkLst>
            <pc:docMk/>
            <pc:sldMk cId="885426029" sldId="271"/>
            <ac:spMk id="14" creationId="{D7A18E10-D4A8-4020-BA7C-61D1CA21122F}"/>
          </ac:spMkLst>
        </pc:spChg>
        <pc:picChg chg="add mod">
          <ac:chgData name="Valeriy Onuchin" userId="3a7dda1cdfa567d9" providerId="LiveId" clId="{FDDBEFD9-61A6-496F-AF05-029E3ABFFD53}" dt="2022-09-05T16:05:52.936" v="1905" actId="1076"/>
          <ac:picMkLst>
            <pc:docMk/>
            <pc:sldMk cId="885426029" sldId="271"/>
            <ac:picMk id="16" creationId="{C74DDACC-7904-4171-8C4C-B3DD48AADD9E}"/>
          </ac:picMkLst>
        </pc:picChg>
      </pc:sldChg>
      <pc:sldChg chg="addSp modSp add mod ord">
        <pc:chgData name="Valeriy Onuchin" userId="3a7dda1cdfa567d9" providerId="LiveId" clId="{FDDBEFD9-61A6-496F-AF05-029E3ABFFD53}" dt="2022-09-06T08:01:32.514" v="3152" actId="12"/>
        <pc:sldMkLst>
          <pc:docMk/>
          <pc:sldMk cId="653693859" sldId="272"/>
        </pc:sldMkLst>
        <pc:spChg chg="mod">
          <ac:chgData name="Valeriy Onuchin" userId="3a7dda1cdfa567d9" providerId="LiveId" clId="{FDDBEFD9-61A6-496F-AF05-029E3ABFFD53}" dt="2022-09-05T16:07:00.315" v="1924" actId="20577"/>
          <ac:spMkLst>
            <pc:docMk/>
            <pc:sldMk cId="653693859" sldId="272"/>
            <ac:spMk id="14" creationId="{D7A18E10-D4A8-4020-BA7C-61D1CA21122F}"/>
          </ac:spMkLst>
        </pc:spChg>
        <pc:spChg chg="add mod">
          <ac:chgData name="Valeriy Onuchin" userId="3a7dda1cdfa567d9" providerId="LiveId" clId="{FDDBEFD9-61A6-496F-AF05-029E3ABFFD53}" dt="2022-09-06T08:01:32.514" v="3152" actId="12"/>
          <ac:spMkLst>
            <pc:docMk/>
            <pc:sldMk cId="653693859" sldId="272"/>
            <ac:spMk id="16" creationId="{755ABE10-F8EF-4B0F-8E2F-CA0299CFB898}"/>
          </ac:spMkLst>
        </pc:spChg>
        <pc:picChg chg="add mod">
          <ac:chgData name="Valeriy Onuchin" userId="3a7dda1cdfa567d9" providerId="LiveId" clId="{FDDBEFD9-61A6-496F-AF05-029E3ABFFD53}" dt="2022-09-05T16:10:51.224" v="1929" actId="1076"/>
          <ac:picMkLst>
            <pc:docMk/>
            <pc:sldMk cId="653693859" sldId="272"/>
            <ac:picMk id="15" creationId="{7DF2C86C-133F-4A20-A6D4-359E13F5696D}"/>
          </ac:picMkLst>
        </pc:picChg>
      </pc:sldChg>
      <pc:sldChg chg="new del">
        <pc:chgData name="Valeriy Onuchin" userId="3a7dda1cdfa567d9" providerId="LiveId" clId="{FDDBEFD9-61A6-496F-AF05-029E3ABFFD53}" dt="2022-09-05T16:06:37.761" v="1907" actId="680"/>
        <pc:sldMkLst>
          <pc:docMk/>
          <pc:sldMk cId="2326450732" sldId="272"/>
        </pc:sldMkLst>
      </pc:sldChg>
      <pc:sldChg chg="new del">
        <pc:chgData name="Valeriy Onuchin" userId="3a7dda1cdfa567d9" providerId="LiveId" clId="{FDDBEFD9-61A6-496F-AF05-029E3ABFFD53}" dt="2022-09-06T05:56:53.452" v="2799" actId="47"/>
        <pc:sldMkLst>
          <pc:docMk/>
          <pc:sldMk cId="3338940426" sldId="273"/>
        </pc:sldMkLst>
      </pc:sldChg>
      <pc:sldChg chg="addSp delSp modSp add mod">
        <pc:chgData name="Valeriy Onuchin" userId="3a7dda1cdfa567d9" providerId="LiveId" clId="{FDDBEFD9-61A6-496F-AF05-029E3ABFFD53}" dt="2022-09-06T07:58:16.015" v="3151" actId="1076"/>
        <pc:sldMkLst>
          <pc:docMk/>
          <pc:sldMk cId="3880730917" sldId="273"/>
        </pc:sldMkLst>
        <pc:spChg chg="del">
          <ac:chgData name="Valeriy Onuchin" userId="3a7dda1cdfa567d9" providerId="LiveId" clId="{FDDBEFD9-61A6-496F-AF05-029E3ABFFD53}" dt="2022-09-06T05:58:08.942" v="2803" actId="478"/>
          <ac:spMkLst>
            <pc:docMk/>
            <pc:sldMk cId="3880730917" sldId="273"/>
            <ac:spMk id="3" creationId="{1D4915C3-1DD2-4132-A9BF-B247D4ABAD36}"/>
          </ac:spMkLst>
        </pc:spChg>
        <pc:spChg chg="add del mod">
          <ac:chgData name="Valeriy Onuchin" userId="3a7dda1cdfa567d9" providerId="LiveId" clId="{FDDBEFD9-61A6-496F-AF05-029E3ABFFD53}" dt="2022-09-06T06:30:24.985" v="2814"/>
          <ac:spMkLst>
            <pc:docMk/>
            <pc:sldMk cId="3880730917" sldId="273"/>
            <ac:spMk id="16" creationId="{B11D6C1C-B5FB-4623-89E2-3C165EA6FD38}"/>
          </ac:spMkLst>
        </pc:spChg>
        <pc:spChg chg="mod">
          <ac:chgData name="Valeriy Onuchin" userId="3a7dda1cdfa567d9" providerId="LiveId" clId="{FDDBEFD9-61A6-496F-AF05-029E3ABFFD53}" dt="2022-09-06T06:26:18.235" v="2809" actId="1076"/>
          <ac:spMkLst>
            <pc:docMk/>
            <pc:sldMk cId="3880730917" sldId="273"/>
            <ac:spMk id="18" creationId="{1A4B4E7A-E364-418E-A605-B24AF21C958D}"/>
          </ac:spMkLst>
        </pc:spChg>
        <pc:spChg chg="del mod">
          <ac:chgData name="Valeriy Onuchin" userId="3a7dda1cdfa567d9" providerId="LiveId" clId="{FDDBEFD9-61A6-496F-AF05-029E3ABFFD53}" dt="2022-09-06T06:25:31.347" v="2806" actId="478"/>
          <ac:spMkLst>
            <pc:docMk/>
            <pc:sldMk cId="3880730917" sldId="273"/>
            <ac:spMk id="21" creationId="{F89F5700-4654-457D-BD6F-E30C8ADB5876}"/>
          </ac:spMkLst>
        </pc:spChg>
        <pc:spChg chg="del">
          <ac:chgData name="Valeriy Onuchin" userId="3a7dda1cdfa567d9" providerId="LiveId" clId="{FDDBEFD9-61A6-496F-AF05-029E3ABFFD53}" dt="2022-09-06T05:58:06.042" v="2802" actId="478"/>
          <ac:spMkLst>
            <pc:docMk/>
            <pc:sldMk cId="3880730917" sldId="273"/>
            <ac:spMk id="22" creationId="{6ABB55F4-8321-4823-B5FB-10C9B7FAE1CF}"/>
          </ac:spMkLst>
        </pc:spChg>
        <pc:picChg chg="add mod">
          <ac:chgData name="Valeriy Onuchin" userId="3a7dda1cdfa567d9" providerId="LiveId" clId="{FDDBEFD9-61A6-496F-AF05-029E3ABFFD53}" dt="2022-09-06T06:28:33.012" v="2811" actId="1076"/>
          <ac:picMkLst>
            <pc:docMk/>
            <pc:sldMk cId="3880730917" sldId="273"/>
            <ac:picMk id="15" creationId="{65DCFDFB-0687-4172-8351-760A0D7A1179}"/>
          </ac:picMkLst>
        </pc:picChg>
        <pc:picChg chg="add del mod">
          <ac:chgData name="Valeriy Onuchin" userId="3a7dda1cdfa567d9" providerId="LiveId" clId="{FDDBEFD9-61A6-496F-AF05-029E3ABFFD53}" dt="2022-09-06T07:54:00.512" v="3142" actId="931"/>
          <ac:picMkLst>
            <pc:docMk/>
            <pc:sldMk cId="3880730917" sldId="273"/>
            <ac:picMk id="19" creationId="{2A2950FA-446C-466F-9DDF-0B4AF0B450D0}"/>
          </ac:picMkLst>
        </pc:picChg>
        <pc:picChg chg="add mod">
          <ac:chgData name="Valeriy Onuchin" userId="3a7dda1cdfa567d9" providerId="LiveId" clId="{FDDBEFD9-61A6-496F-AF05-029E3ABFFD53}" dt="2022-09-06T07:58:06.847" v="3150" actId="1076"/>
          <ac:picMkLst>
            <pc:docMk/>
            <pc:sldMk cId="3880730917" sldId="273"/>
            <ac:picMk id="23" creationId="{1ABB71BC-2D73-4A49-8A19-DE6EFB91923A}"/>
          </ac:picMkLst>
        </pc:picChg>
        <pc:picChg chg="add mod">
          <ac:chgData name="Valeriy Onuchin" userId="3a7dda1cdfa567d9" providerId="LiveId" clId="{FDDBEFD9-61A6-496F-AF05-029E3ABFFD53}" dt="2022-09-06T07:58:16.015" v="3151" actId="1076"/>
          <ac:picMkLst>
            <pc:docMk/>
            <pc:sldMk cId="3880730917" sldId="273"/>
            <ac:picMk id="25" creationId="{EFDEBF62-8AD2-4B05-B4B2-2BCE3A226EA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99905D-1526-44E2-915B-3E34A8EA2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D69ADCB-4843-4F5D-8334-DE069EC912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0D712A-9CB6-4315-A14C-489100E47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450BC4-C4B2-40DB-ABFD-2B96398AC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32F3FE-57C2-4A7B-A932-0C4242535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40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A9CD28-DB83-40E8-9154-0199CC92A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5E533AD-8108-43DF-9FD5-312817EA0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60052A-B23F-4823-8034-95EF82796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20E8EC-E5A3-474B-80A4-8DE2ADFC7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0E406D-23CB-4CBA-8035-0F9243D53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04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8D6D8A4-9400-40E3-BD96-33CCA706CC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995E996-620F-4947-BADA-BF7C467351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6F97FC-9B1B-492F-A58C-2848C9B8A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1AEC63-5C8A-4604-9525-3E8FE09B4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DCFFCE-0179-401C-A94C-DC1A058F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549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DAC6B9-BE9C-47BB-9E26-51E748705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B206DB-3EE1-41E8-8B9F-E5B5D2466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1D3D25-5A9B-466A-A56D-AC9F82D8D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8B95F3-DA3D-4727-A5E0-1576E3BFD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FD75B3-A3B7-424E-AE76-7242C928E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47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0C3FCF-B193-40BF-8B87-5B1A35176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6F00F6-1199-4668-85A5-D8F976BB9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197E31-B831-40B3-88B8-9A4AF8B2C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92D6ED-87DE-4626-B5E4-E9B56B069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3AD899-641D-4E10-A0C2-B286A340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7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D48128-0287-4496-9E18-2052C1F60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555DFA-2ED3-406E-8E31-6A4EA4A39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ABC2420-7172-45E2-A342-5CD43D3260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C58085-1F8D-4EFE-BB9D-EC4BE5653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DD1F00A-270C-4AA7-A813-37D87BA84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1879054-3172-4F18-93B1-C5D7B09E4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65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901313-B4B6-4508-94E8-CFA430AE0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683FB7-71A4-475B-9B7D-499195AEC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B1175E-3809-4F61-A916-FAFCEB9E5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5862618-CA8C-496B-87C2-5D25D50100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46C32B6-3812-430D-B139-0CA3504B5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152A7BF-4601-4CF3-8B6A-AB20FBF84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A0FF190-8E9B-46EE-BFD2-0442E1223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7E3F832-DC74-49C9-B153-08059A71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47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D51362-1FEB-4BB5-96DC-93D53810B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A90978F-E278-4C6F-BEAE-7A1A45B24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C6BF350-8CAC-47EB-9964-ACC9D3FB6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AD71D9A-01A2-43F9-89F8-80E70ACAF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37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37137F4-2ECD-4CF0-879B-53CE686E4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4A32755-8CAE-455F-82C9-773AE5A01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CF37FBA-87B1-451A-A940-B608E036C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69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8D6992-AE8D-4FEA-B73D-02CA2CA63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6B3725-A352-447D-8A40-9B366F938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482E8AE-92B1-448F-A3A6-3228F32C8B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33117E-F111-4538-AD25-78C2E5D35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9C547C-9A19-4109-9331-DA7A0FE36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0E730A-27CB-4A15-B156-295D35EDE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629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973EF0-BF00-4BAE-8C1D-F94C305C8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EDCD17-FAC0-4551-BD65-1AF4D87F7A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B774005-DC69-436B-A1BA-CEE764406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7C1740-000D-43B4-8E88-4ADCF7192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482D0C-4CF0-4B21-BBB4-0D9AADFD5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E127780-E8F3-4684-B4A9-E88C01866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82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5A4424-E637-4B4D-AE72-A41491EAD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935F43-429C-4A40-B821-5C98EBE3B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915444-052F-4132-88D3-7573FD3763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03371-8B68-4883-AA22-F07F2F5915D1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C9DA1A-0D6E-4B7D-BCB2-B2E13399FF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E54678-7F70-41DB-835F-CA7203777E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22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HEP-FCC/k4Ge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gaudi-framework.readthedocs.io/en/latest/index.html" TargetMode="External"/><Relationship Id="rId13" Type="http://schemas.openxmlformats.org/officeDocument/2006/relationships/hyperlink" Target="https://ctd.inp.nsk.su/wiki/index.php/Use_Analysis_package" TargetMode="External"/><Relationship Id="rId3" Type="http://schemas.openxmlformats.org/officeDocument/2006/relationships/hyperlink" Target="https://spack.io/" TargetMode="External"/><Relationship Id="rId7" Type="http://schemas.openxmlformats.org/officeDocument/2006/relationships/hyperlink" Target="https://github.com/HEP-FCC/FCCSW" TargetMode="External"/><Relationship Id="rId12" Type="http://schemas.openxmlformats.org/officeDocument/2006/relationships/hyperlink" Target="https://ctd.inp.nsk.su/wiki/index.php/Simple_SCT_parametric_simulatio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gitlab.cern.ch/gaudi/Gaudi/tree/master/GaudiExamples" TargetMode="External"/><Relationship Id="rId11" Type="http://schemas.openxmlformats.org/officeDocument/2006/relationships/hyperlink" Target="https://gitlab.cern.ch/lhcb/LHCbSkeleton" TargetMode="External"/><Relationship Id="rId5" Type="http://schemas.openxmlformats.org/officeDocument/2006/relationships/hyperlink" Target="https://gitlab.cern.ch/lhcb/Gaudi" TargetMode="External"/><Relationship Id="rId10" Type="http://schemas.openxmlformats.org/officeDocument/2006/relationships/hyperlink" Target="https://lhcb.github.io/developkit-lessons/first-development-steps/02b-gaudi-intro.html" TargetMode="External"/><Relationship Id="rId4" Type="http://schemas.openxmlformats.org/officeDocument/2006/relationships/hyperlink" Target="https://gitlab.cern.ch/gaudi/Gaudi" TargetMode="External"/><Relationship Id="rId9" Type="http://schemas.openxmlformats.org/officeDocument/2006/relationships/hyperlink" Target="https://indico.cern.ch/event/556551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lab.cern.ch/gaudi/Gaudi/-/tree/master/GaudiExample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gitlab.cern.ch/lhcb/LHCbSkeleto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oneapi-src/oneTBB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B422E4-F2BB-4001-8B7F-F19678C2CF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12837B8-E733-434E-A130-794F2BD715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20" name="Group 2">
            <a:extLst>
              <a:ext uri="{FF2B5EF4-FFF2-40B4-BE49-F238E27FC236}">
                <a16:creationId xmlns:a16="http://schemas.microsoft.com/office/drawing/2014/main" id="{1A7D0C82-6901-479E-A747-6AB70508A6DD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2084386"/>
            <a:ext cx="9009063" cy="1052513"/>
            <a:chOff x="0" y="1536"/>
            <a:chExt cx="5675" cy="663"/>
          </a:xfrm>
        </p:grpSpPr>
        <p:grpSp>
          <p:nvGrpSpPr>
            <p:cNvPr id="21" name="Group 3">
              <a:extLst>
                <a:ext uri="{FF2B5EF4-FFF2-40B4-BE49-F238E27FC236}">
                  <a16:creationId xmlns:a16="http://schemas.microsoft.com/office/drawing/2014/main" id="{77A4C745-6A42-4DE0-BE9F-149EFF8A9C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8" name="Rectangle 4">
                <a:extLst>
                  <a:ext uri="{FF2B5EF4-FFF2-40B4-BE49-F238E27FC236}">
                    <a16:creationId xmlns:a16="http://schemas.microsoft.com/office/drawing/2014/main" id="{56594CFB-3A72-4B31-A4C9-AA25EA1DE3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9" name="Rectangle 5">
                <a:extLst>
                  <a:ext uri="{FF2B5EF4-FFF2-40B4-BE49-F238E27FC236}">
                    <a16:creationId xmlns:a16="http://schemas.microsoft.com/office/drawing/2014/main" id="{AFCA310D-D8C9-4D83-947B-814278B207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22" name="Group 6">
              <a:extLst>
                <a:ext uri="{FF2B5EF4-FFF2-40B4-BE49-F238E27FC236}">
                  <a16:creationId xmlns:a16="http://schemas.microsoft.com/office/drawing/2014/main" id="{0E8B7EF3-2ECD-42B4-A7AC-355E393174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6" name="Rectangle 7">
                <a:extLst>
                  <a:ext uri="{FF2B5EF4-FFF2-40B4-BE49-F238E27FC236}">
                    <a16:creationId xmlns:a16="http://schemas.microsoft.com/office/drawing/2014/main" id="{A451D5CC-59E9-42A4-BBBC-8BFD565E03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" name="Rectangle 8">
                <a:extLst>
                  <a:ext uri="{FF2B5EF4-FFF2-40B4-BE49-F238E27FC236}">
                    <a16:creationId xmlns:a16="http://schemas.microsoft.com/office/drawing/2014/main" id="{AD6AA24A-3D86-4788-91F9-C8AB52FE0C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23" name="Rectangle 9">
              <a:extLst>
                <a:ext uri="{FF2B5EF4-FFF2-40B4-BE49-F238E27FC236}">
                  <a16:creationId xmlns:a16="http://schemas.microsoft.com/office/drawing/2014/main" id="{D98A9159-FFB7-49B1-A38A-F9243E468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4" name="Rectangle 10">
              <a:extLst>
                <a:ext uri="{FF2B5EF4-FFF2-40B4-BE49-F238E27FC236}">
                  <a16:creationId xmlns:a16="http://schemas.microsoft.com/office/drawing/2014/main" id="{35BBC6F5-E42B-4ED9-9C7E-5AADF5E338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5" name="Rectangle 11">
              <a:extLst>
                <a:ext uri="{FF2B5EF4-FFF2-40B4-BE49-F238E27FC236}">
                  <a16:creationId xmlns:a16="http://schemas.microsoft.com/office/drawing/2014/main" id="{23529EA2-6A9A-42AE-81EA-A81E7FA8AB5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pic>
        <p:nvPicPr>
          <p:cNvPr id="30" name="Picture 17">
            <a:extLst>
              <a:ext uri="{FF2B5EF4-FFF2-40B4-BE49-F238E27FC236}">
                <a16:creationId xmlns:a16="http://schemas.microsoft.com/office/drawing/2014/main" id="{2721E7CB-7BD7-4F51-AAB0-DFC6F5140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12">
            <a:extLst>
              <a:ext uri="{FF2B5EF4-FFF2-40B4-BE49-F238E27FC236}">
                <a16:creationId xmlns:a16="http://schemas.microsoft.com/office/drawing/2014/main" id="{ACEB25E6-67BF-4A45-A9E4-48082EA584DD}"/>
              </a:ext>
            </a:extLst>
          </p:cNvPr>
          <p:cNvSpPr txBox="1">
            <a:spLocks noChangeArrowheads="1"/>
          </p:cNvSpPr>
          <p:nvPr/>
        </p:nvSpPr>
        <p:spPr>
          <a:xfrm>
            <a:off x="3219717" y="2305049"/>
            <a:ext cx="6664851" cy="61118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ru-RU" b="1" dirty="0">
                <a:latin typeface="+mn-lt"/>
              </a:rPr>
              <a:t>The Gaudi framework for SPD </a:t>
            </a:r>
          </a:p>
        </p:txBody>
      </p:sp>
      <p:sp>
        <p:nvSpPr>
          <p:cNvPr id="32" name="Rectangle 13">
            <a:extLst>
              <a:ext uri="{FF2B5EF4-FFF2-40B4-BE49-F238E27FC236}">
                <a16:creationId xmlns:a16="http://schemas.microsoft.com/office/drawing/2014/main" id="{50A82D0E-AD3D-43DA-8CC9-935D221858CE}"/>
              </a:ext>
            </a:extLst>
          </p:cNvPr>
          <p:cNvSpPr txBox="1">
            <a:spLocks noChangeArrowheads="1"/>
          </p:cNvSpPr>
          <p:nvPr/>
        </p:nvSpPr>
        <p:spPr>
          <a:xfrm>
            <a:off x="3799268" y="3965577"/>
            <a:ext cx="3973132" cy="1033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2800" b="1" dirty="0"/>
              <a:t>Valeriy Onuchin</a:t>
            </a:r>
          </a:p>
          <a:p>
            <a:r>
              <a:rPr lang="en-US" altLang="ru-RU" sz="1800" dirty="0"/>
              <a:t>JINR/DNLP/SPD</a:t>
            </a:r>
          </a:p>
        </p:txBody>
      </p:sp>
      <p:sp>
        <p:nvSpPr>
          <p:cNvPr id="33" name="Rectangle 15">
            <a:extLst>
              <a:ext uri="{FF2B5EF4-FFF2-40B4-BE49-F238E27FC236}">
                <a16:creationId xmlns:a16="http://schemas.microsoft.com/office/drawing/2014/main" id="{2EF36613-3904-4109-953F-5DA2EAD83E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477000"/>
            <a:ext cx="2895600" cy="3048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ru-RU" dirty="0"/>
              <a:t>Introduction to Gaudi</a:t>
            </a:r>
          </a:p>
        </p:txBody>
      </p:sp>
    </p:spTree>
    <p:extLst>
      <p:ext uri="{BB962C8B-B14F-4D97-AF65-F5344CB8AC3E}">
        <p14:creationId xmlns:p14="http://schemas.microsoft.com/office/powerpoint/2010/main" val="291950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>
            <a:extLst>
              <a:ext uri="{FF2B5EF4-FFF2-40B4-BE49-F238E27FC236}">
                <a16:creationId xmlns:a16="http://schemas.microsoft.com/office/drawing/2014/main" id="{7F24CFCD-6A27-4F68-9236-71569D951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1F8CF0B5-C830-4297-8B2A-9BB5F21E2C7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618C89A-B504-4D3F-9D9E-FDAB0D6120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EB431942-F004-412F-92B0-D92684D53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FC31C602-2DD6-4BEF-ACB2-805737446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2ECCF4EB-FEDA-43C3-8B02-70A0D2FE45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F3110001-A43B-4B58-85AC-CCD2E4EC1C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54310B26-EB09-42CA-AC77-C66D5E439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302AEA73-D7BB-4D93-B034-3A8DC95FF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B8B2F3C3-04A8-4232-9A11-C4C18471C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3CDAEE49-D322-4E5C-80F5-617882A696A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7A18E10-D4A8-4020-BA7C-61D1CA21122F}"/>
              </a:ext>
            </a:extLst>
          </p:cNvPr>
          <p:cNvSpPr txBox="1"/>
          <p:nvPr/>
        </p:nvSpPr>
        <p:spPr>
          <a:xfrm>
            <a:off x="2654119" y="478821"/>
            <a:ext cx="67292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An example of full G4 simulation p.1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2825E6-394A-426E-8B81-E22201F1B5BA}"/>
              </a:ext>
            </a:extLst>
          </p:cNvPr>
          <p:cNvSpPr txBox="1"/>
          <p:nvPr/>
        </p:nvSpPr>
        <p:spPr>
          <a:xfrm>
            <a:off x="1781719" y="1354079"/>
            <a:ext cx="926251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Gaudi.Configuration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*</a:t>
            </a:r>
          </a:p>
          <a:p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Constants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SystemOfUnits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as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units</a:t>
            </a:r>
          </a:p>
          <a:p>
            <a:b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Data service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Configurables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ScTauDataSvc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decKey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10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gun_geantino</a:t>
            </a:r>
            <a:r>
              <a:rPr lang="en-US" sz="1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podioevent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ScTauDataSvc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0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EventDataSvc</a:t>
            </a:r>
            <a:r>
              <a:rPr lang="en-US" sz="1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Configurables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ParticleGun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Configurables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GenAlg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Configurables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HepMCToEDMConverter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Configurables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HepMCFileWriter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Configurables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Gaudi__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ParticlePropertySvc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PathResolver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PathResolver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particlePropertySvc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Gaudi__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ParticlePropertySvc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0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ParticlePropertySvc</a:t>
            </a:r>
            <a:r>
              <a:rPr lang="en-US" sz="1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ParticlePropertiesFile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PathResolver.FindDataFile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10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GenParticleData</a:t>
            </a:r>
            <a:r>
              <a:rPr lang="en-US" sz="1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/ParticleTable.txt'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math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pi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Momentum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1500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Theta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   = </a:t>
            </a:r>
            <a:r>
              <a:rPr lang="en-US" sz="1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pi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/ 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2.0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Phi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     = </a:t>
            </a:r>
            <a:r>
              <a:rPr lang="en-US" sz="1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pi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/ 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2.0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dTheta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 </a:t>
            </a:r>
            <a:r>
              <a:rPr lang="en-US" sz="1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pi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/ 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3.0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dPhi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pi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/ 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12.0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guntool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ParticleGun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0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PdgCodes</a:t>
            </a:r>
            <a:r>
              <a:rPr lang="en-US" sz="1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PdgCodes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=[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480000000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</a:t>
            </a:r>
          </a:p>
          <a:p>
            <a:r>
              <a:rPr lang="en-US" sz="1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guntool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.OutputLevel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=DEBUG</a:t>
            </a:r>
          </a:p>
          <a:p>
            <a:r>
              <a:rPr lang="en-US" sz="1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guntool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.MomentumMin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Momentum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*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units.MeV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guntool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.MomentumMax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Momentum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*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units.MeV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guntool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.ThetaMin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(</a:t>
            </a:r>
            <a:r>
              <a:rPr lang="en-US" sz="1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Theta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sz="1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dTheta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*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units.rad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guntool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.ThetaMax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(</a:t>
            </a:r>
            <a:r>
              <a:rPr lang="en-US" sz="1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Theta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+ </a:t>
            </a:r>
            <a:r>
              <a:rPr lang="en-US" sz="1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dTheta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*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units.rad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guntool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.PhiMin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(</a:t>
            </a:r>
            <a:r>
              <a:rPr lang="en-US" sz="1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Phi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sz="1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dPhi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*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units.rad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guntool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.ThetaMin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(</a:t>
            </a:r>
            <a:r>
              <a:rPr lang="en-US" sz="1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Theta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sz="1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dTheta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*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units.rad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guntool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.PhiMax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(</a:t>
            </a:r>
            <a:r>
              <a:rPr lang="en-US" sz="1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Phi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+ </a:t>
            </a:r>
            <a:r>
              <a:rPr lang="en-US" sz="1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dPhi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*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units.rad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607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>
            <a:extLst>
              <a:ext uri="{FF2B5EF4-FFF2-40B4-BE49-F238E27FC236}">
                <a16:creationId xmlns:a16="http://schemas.microsoft.com/office/drawing/2014/main" id="{7F24CFCD-6A27-4F68-9236-71569D951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1F8CF0B5-C830-4297-8B2A-9BB5F21E2C7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618C89A-B504-4D3F-9D9E-FDAB0D6120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EB431942-F004-412F-92B0-D92684D53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FC31C602-2DD6-4BEF-ACB2-805737446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2ECCF4EB-FEDA-43C3-8B02-70A0D2FE45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F3110001-A43B-4B58-85AC-CCD2E4EC1C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54310B26-EB09-42CA-AC77-C66D5E439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302AEA73-D7BB-4D93-B034-3A8DC95FF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B8B2F3C3-04A8-4232-9A11-C4C18471C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3CDAEE49-D322-4E5C-80F5-617882A696A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7A18E10-D4A8-4020-BA7C-61D1CA21122F}"/>
              </a:ext>
            </a:extLst>
          </p:cNvPr>
          <p:cNvSpPr txBox="1"/>
          <p:nvPr/>
        </p:nvSpPr>
        <p:spPr>
          <a:xfrm>
            <a:off x="2731355" y="478821"/>
            <a:ext cx="67292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An example of full G4 simulation p.2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2825E6-394A-426E-8B81-E22201F1B5BA}"/>
              </a:ext>
            </a:extLst>
          </p:cNvPr>
          <p:cNvSpPr txBox="1"/>
          <p:nvPr/>
        </p:nvSpPr>
        <p:spPr>
          <a:xfrm>
            <a:off x="1880625" y="1248759"/>
            <a:ext cx="7510219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gun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GenAlg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05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ParticleGun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SignalProvider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guntool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gun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.hepmc.Path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05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hepmc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endParaRPr lang="en-US" sz="105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5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writer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HepMCFileWriter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05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HepMCFileWriter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writer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.hepmc.Path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05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hepmc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endParaRPr lang="en-US" sz="105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hepmc_converter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HepMCToEDMConverter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"Converter"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hepmc_converter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.hepmc.Path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05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hepmc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endParaRPr lang="en-US" sz="105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hepmc_converter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.genparticles.Path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05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allGenParticles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endParaRPr lang="en-US" sz="105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hepmc_converter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.genvertices.Path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05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allGenVertices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endParaRPr lang="en-US" sz="105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5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DD4hep geometry service</a:t>
            </a:r>
            <a:endParaRPr lang="en-US" sz="105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5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Parses the given xml file</a:t>
            </a:r>
            <a:endParaRPr lang="en-US" sz="105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5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Configurables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5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GeoSvc</a:t>
            </a:r>
            <a:endParaRPr lang="en-US" sz="105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5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DetBase.DetConfigurator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5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DetConfigurator</a:t>
            </a:r>
            <a:endParaRPr lang="en-US" sz="105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detector_conf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DetConfigurator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detector_conf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.activateSubsystems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 [ 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'ALL'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] )</a:t>
            </a:r>
          </a:p>
          <a:p>
            <a:b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detector_geo_input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detector_conf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.getGeoConfiguration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b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5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 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105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detector_geo_input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 ='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detector_geo_input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)</a:t>
            </a:r>
          </a:p>
          <a:p>
            <a:b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geoservice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GeoSvc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05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GeoSvc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05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detectors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detector_geo_input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OutputLevel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=INFO)</a:t>
            </a:r>
          </a:p>
          <a:p>
            <a:b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5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Geant4 service</a:t>
            </a:r>
            <a:endParaRPr lang="en-US" sz="105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5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giving the names of tools will initialize the tools of that type</a:t>
            </a:r>
            <a:endParaRPr lang="en-US" sz="105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5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Configurables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5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SimG4UserSteppingActionTool</a:t>
            </a:r>
          </a:p>
          <a:p>
            <a:endParaRPr lang="en-US" sz="105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userStepAction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SimG4UserSteppingActionTool(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05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ScanningAction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userStepAction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.PrintInfo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05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lang="en-US" sz="1050" b="0" dirty="0">
                <a:solidFill>
                  <a:srgbClr val="CD3131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sz="105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5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userStepAction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.G4Hits.Path = 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"trajectory"</a:t>
            </a:r>
            <a:endParaRPr lang="en-US" sz="105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5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Configurables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5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SimG4ConstantMagneticFieldTool</a:t>
            </a:r>
          </a:p>
        </p:txBody>
      </p:sp>
    </p:spTree>
    <p:extLst>
      <p:ext uri="{BB962C8B-B14F-4D97-AF65-F5344CB8AC3E}">
        <p14:creationId xmlns:p14="http://schemas.microsoft.com/office/powerpoint/2010/main" val="622087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>
            <a:extLst>
              <a:ext uri="{FF2B5EF4-FFF2-40B4-BE49-F238E27FC236}">
                <a16:creationId xmlns:a16="http://schemas.microsoft.com/office/drawing/2014/main" id="{7F24CFCD-6A27-4F68-9236-71569D951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1F8CF0B5-C830-4297-8B2A-9BB5F21E2C7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618C89A-B504-4D3F-9D9E-FDAB0D6120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EB431942-F004-412F-92B0-D92684D53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FC31C602-2DD6-4BEF-ACB2-805737446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2ECCF4EB-FEDA-43C3-8B02-70A0D2FE45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F3110001-A43B-4B58-85AC-CCD2E4EC1C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54310B26-EB09-42CA-AC77-C66D5E439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302AEA73-D7BB-4D93-B034-3A8DC95FF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B8B2F3C3-04A8-4232-9A11-C4C18471C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3CDAEE49-D322-4E5C-80F5-617882A696A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7A18E10-D4A8-4020-BA7C-61D1CA21122F}"/>
              </a:ext>
            </a:extLst>
          </p:cNvPr>
          <p:cNvSpPr txBox="1"/>
          <p:nvPr/>
        </p:nvSpPr>
        <p:spPr>
          <a:xfrm>
            <a:off x="2654119" y="478821"/>
            <a:ext cx="67292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An example of full G4 simulation p.3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2825E6-394A-426E-8B81-E22201F1B5BA}"/>
              </a:ext>
            </a:extLst>
          </p:cNvPr>
          <p:cNvSpPr txBox="1"/>
          <p:nvPr/>
        </p:nvSpPr>
        <p:spPr>
          <a:xfrm>
            <a:off x="1781719" y="1375759"/>
            <a:ext cx="9617973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field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SimG4ConstantMagneticFieldTool(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"SimG4ConstantMagneticFieldTool"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FieldOn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05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IntegratorStepper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"ClassicalRK4"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FieldComponentX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05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units.tesla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FieldComponentY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05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0.0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units.tesla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      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FieldComponentZ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05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1.0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units.tesla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FieldRMax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05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100.0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units.m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FieldZMax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05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100.0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units.m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5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Configurables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5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SimG4EmptySDTool, SimG4SensitiveDetectorMasterTool</a:t>
            </a:r>
          </a:p>
          <a:p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sd_names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detector_conf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.getSensDetName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SensDetectors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[]</a:t>
            </a:r>
          </a:p>
          <a:p>
            <a:b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5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sd_name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5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sd_names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EmptySD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SimG4EmptySDTool(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sd_name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SensDetectors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05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append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EmptySD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SDMasterTool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SimG4SensitiveDetectorMasterTool(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05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SDMasterTool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sensDetectors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SensDetectors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5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Configurables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5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SimG4Alg, SimG4GeantinosFromEdmTool</a:t>
            </a:r>
          </a:p>
          <a:p>
            <a:r>
              <a:rPr lang="en-US" sz="105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next, create the G4 algorithm, giving the list of names of tools ("XX/YY")</a:t>
            </a:r>
            <a:endParaRPr lang="en-US" sz="105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particle_converter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SimG4GeantinosFromEdmTool(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05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EdmConverter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particle_converter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.genParticles.Path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05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allGenParticles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endParaRPr lang="en-US" sz="105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geantsim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SimG4Alg(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"SimG4Alg"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eventProvider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particle_converter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05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detector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'SimG4DD4hepDetector’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	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physicslist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"SimG4GeantinoDeposits"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05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actions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=[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userStepAction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magneticField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05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field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SDMaster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SDMasterTool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5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PODIO output algorithm</a:t>
            </a:r>
            <a:endParaRPr lang="en-US" sz="105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5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Configurables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5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PodioOutput</a:t>
            </a:r>
            <a:endParaRPr lang="en-US" sz="105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5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PodioOutput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"out"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OutputLevel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=INFO, </a:t>
            </a:r>
            <a:r>
              <a:rPr lang="en-US" sz="105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filename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'./'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decKey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+ 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'_g4sim.root'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.outputCommands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[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"drop </a:t>
            </a:r>
            <a:r>
              <a:rPr lang="en-US" sz="105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allGenParticles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</a:p>
          <a:p>
            <a:b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5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</a:t>
            </a:r>
            <a:r>
              <a:rPr lang="en-US" sz="1050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ApplicationMgr</a:t>
            </a:r>
            <a:endParaRPr lang="en-US" sz="105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5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Configurables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5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ApplicationMgr</a:t>
            </a:r>
            <a:endParaRPr lang="en-US" sz="105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ApplicationMgr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TopAlg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[</a:t>
            </a:r>
            <a:r>
              <a:rPr lang="en-US" sz="105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gun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05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writer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hepmc_converter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geantsim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05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</a:t>
            </a:r>
          </a:p>
          <a:p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EvtSel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05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'NONE'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EvtMax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05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05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order is important, as </a:t>
            </a:r>
            <a:r>
              <a:rPr lang="en-US" sz="1050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GeoSvc</a:t>
            </a:r>
            <a:r>
              <a:rPr lang="en-US" sz="105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is needed by SimG4Svc</a:t>
            </a:r>
            <a:endParaRPr lang="en-US" sz="105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ExtSvc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[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particlePropertySvc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podioevent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geoservice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</a:t>
            </a:r>
          </a:p>
          <a:p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OutputLevel</a:t>
            </a:r>
            <a:r>
              <a:rPr lang="en-US" sz="105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INFO,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AuditAlgorithms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05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AuditTools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05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05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AuditServices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05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42864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>
            <a:extLst>
              <a:ext uri="{FF2B5EF4-FFF2-40B4-BE49-F238E27FC236}">
                <a16:creationId xmlns:a16="http://schemas.microsoft.com/office/drawing/2014/main" id="{7F24CFCD-6A27-4F68-9236-71569D951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1F8CF0B5-C830-4297-8B2A-9BB5F21E2C7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618C89A-B504-4D3F-9D9E-FDAB0D6120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EB431942-F004-412F-92B0-D92684D53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FC31C602-2DD6-4BEF-ACB2-805737446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2ECCF4EB-FEDA-43C3-8B02-70A0D2FE45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F3110001-A43B-4B58-85AC-CCD2E4EC1C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54310B26-EB09-42CA-AC77-C66D5E439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302AEA73-D7BB-4D93-B034-3A8DC95FF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B8B2F3C3-04A8-4232-9A11-C4C18471C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3CDAEE49-D322-4E5C-80F5-617882A696A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7A18E10-D4A8-4020-BA7C-61D1CA21122F}"/>
              </a:ext>
            </a:extLst>
          </p:cNvPr>
          <p:cNvSpPr txBox="1"/>
          <p:nvPr/>
        </p:nvSpPr>
        <p:spPr>
          <a:xfrm>
            <a:off x="2654119" y="478821"/>
            <a:ext cx="67292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The Status of </a:t>
            </a:r>
            <a:r>
              <a:rPr lang="en-US" sz="3200" b="1" dirty="0" err="1"/>
              <a:t>SPeeD</a:t>
            </a:r>
            <a:r>
              <a:rPr lang="en-US" sz="3200" b="1" dirty="0"/>
              <a:t> </a:t>
            </a:r>
            <a:r>
              <a:rPr lang="en-US" sz="3200" b="1" dirty="0" err="1"/>
              <a:t>developmnet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343ECF-06FD-47A8-86F6-456C521469A3}"/>
              </a:ext>
            </a:extLst>
          </p:cNvPr>
          <p:cNvSpPr txBox="1"/>
          <p:nvPr/>
        </p:nvSpPr>
        <p:spPr>
          <a:xfrm>
            <a:off x="618187" y="1772634"/>
            <a:ext cx="1145475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The project is at the stage of prototyping and testing.  </a:t>
            </a:r>
          </a:p>
          <a:p>
            <a:r>
              <a:rPr lang="en-GB" dirty="0"/>
              <a:t>      Hopefully to be ready for public testing ASAP (before collaboration week) 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The main code was stolen from </a:t>
            </a:r>
            <a:r>
              <a:rPr lang="en-GB" dirty="0" err="1"/>
              <a:t>SCtau</a:t>
            </a:r>
            <a:r>
              <a:rPr lang="en-GB" dirty="0"/>
              <a:t> Aurora framework (G4 Simulation part)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Build system was stolen from </a:t>
            </a:r>
            <a:r>
              <a:rPr lang="en-GB" dirty="0" err="1"/>
              <a:t>LHCb</a:t>
            </a:r>
            <a:r>
              <a:rPr lang="en-GB" dirty="0"/>
              <a:t> 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Dependency: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2060"/>
                </a:solidFill>
              </a:rPr>
              <a:t>Gaudi</a:t>
            </a:r>
            <a:r>
              <a:rPr lang="en-GB" dirty="0"/>
              <a:t>  (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"/</a:t>
            </a:r>
            <a:r>
              <a:rPr lang="en-US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cvmfs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/sft-nightlies.cern.ch/</a:t>
            </a:r>
            <a:r>
              <a:rPr lang="en-US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lcg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/latest/Gaudi/master-4f9ac/x86_64-centos7-gcc10-opt"</a:t>
            </a:r>
            <a:r>
              <a:rPr lang="en-GB" dirty="0"/>
              <a:t>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2060"/>
                </a:solidFill>
              </a:rPr>
              <a:t>ROOT 6.24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2060"/>
                </a:solidFill>
              </a:rPr>
              <a:t>Geant4</a:t>
            </a:r>
            <a:r>
              <a:rPr lang="en-GB" dirty="0"/>
              <a:t> </a:t>
            </a:r>
            <a:r>
              <a:rPr lang="en-GB" sz="1400" dirty="0"/>
              <a:t>(</a:t>
            </a:r>
            <a:r>
              <a:rPr lang="en-GB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"/</a:t>
            </a:r>
            <a:r>
              <a:rPr lang="en-GB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cvmfs</a:t>
            </a:r>
            <a:r>
              <a:rPr lang="en-GB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/sft-nightlies.cern.ch/</a:t>
            </a:r>
            <a:r>
              <a:rPr lang="en-GB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lcg</a:t>
            </a:r>
            <a:r>
              <a:rPr lang="en-GB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/latest/Geant4/11.0.2-b78b7/x86_64-centos7-gcc11-opt"</a:t>
            </a:r>
            <a:r>
              <a:rPr lang="en-GB" dirty="0"/>
              <a:t>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DD4hep </a:t>
            </a:r>
            <a:r>
              <a:rPr lang="en-US" sz="1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"/</a:t>
            </a:r>
            <a:r>
              <a:rPr lang="en-US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cvmfs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/sft-nightlies.cern.ch/</a:t>
            </a:r>
            <a:r>
              <a:rPr lang="en-US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lcg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/latest/DD4hep/master-1c0dc/x86_64-centos7-gcc10-opt"</a:t>
            </a:r>
            <a:r>
              <a:rPr lang="en-US" sz="1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EDM4hep </a:t>
            </a:r>
            <a:r>
              <a:rPr lang="en-US" sz="1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"/</a:t>
            </a:r>
            <a:r>
              <a:rPr lang="en-US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cvmfs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/sft-nightlies.cern.ch/</a:t>
            </a:r>
            <a:r>
              <a:rPr lang="en-US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lcg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/latest/EDM4hep/00.04.01-d9194/x86_64-centos7-gcc11-opt"</a:t>
            </a:r>
            <a:r>
              <a:rPr lang="en-US" sz="1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Podio </a:t>
            </a:r>
            <a:r>
              <a:rPr lang="en-US" sz="1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"/</a:t>
            </a:r>
            <a:r>
              <a:rPr lang="en-US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cvmfs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/sft-nightlies.cern.ch/</a:t>
            </a:r>
            <a:r>
              <a:rPr lang="en-US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lcg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/latest/</a:t>
            </a:r>
            <a:r>
              <a:rPr lang="en-US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podio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/00.14.01-642d4/x86_64-centos8-gcc10-opt"</a:t>
            </a:r>
            <a:r>
              <a:rPr lang="en-US" sz="1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2060"/>
                </a:solidFill>
              </a:rPr>
              <a:t>CLHEP</a:t>
            </a:r>
            <a:r>
              <a:rPr lang="en-GB" dirty="0"/>
              <a:t> </a:t>
            </a:r>
            <a:r>
              <a:rPr lang="en-GB" sz="1400" dirty="0"/>
              <a:t>(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"/</a:t>
            </a:r>
            <a:r>
              <a:rPr lang="en-US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cvmfs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/sft-nightlies.cern.ch/</a:t>
            </a:r>
            <a:r>
              <a:rPr lang="en-US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lcg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/latest/</a:t>
            </a:r>
            <a:r>
              <a:rPr lang="en-US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clhep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/2.4.5.1-ebe73/x86_64-centos9-gcc11-opt"</a:t>
            </a:r>
            <a:r>
              <a:rPr lang="en-GB" sz="1400" dirty="0"/>
              <a:t>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2060"/>
                </a:solidFill>
              </a:rPr>
              <a:t>HepMC3 </a:t>
            </a:r>
            <a:r>
              <a:rPr lang="en-GB" dirty="0">
                <a:solidFill>
                  <a:srgbClr val="C00000"/>
                </a:solidFill>
              </a:rPr>
              <a:t>(</a:t>
            </a:r>
            <a:r>
              <a:rPr lang="en-GB" sz="1400" dirty="0">
                <a:solidFill>
                  <a:srgbClr val="C00000"/>
                </a:solidFill>
              </a:rPr>
              <a:t>” /</a:t>
            </a:r>
            <a:r>
              <a:rPr lang="en-GB" sz="1400" dirty="0" err="1">
                <a:solidFill>
                  <a:srgbClr val="C00000"/>
                </a:solidFill>
              </a:rPr>
              <a:t>cvmfs</a:t>
            </a:r>
            <a:r>
              <a:rPr lang="en-GB" sz="1400" dirty="0">
                <a:solidFill>
                  <a:srgbClr val="C00000"/>
                </a:solidFill>
              </a:rPr>
              <a:t>/sft-nightlies.cern.ch/</a:t>
            </a:r>
            <a:r>
              <a:rPr lang="en-GB" sz="1400" dirty="0" err="1">
                <a:solidFill>
                  <a:srgbClr val="C00000"/>
                </a:solidFill>
              </a:rPr>
              <a:t>lcg</a:t>
            </a:r>
            <a:r>
              <a:rPr lang="en-GB" sz="1400" dirty="0">
                <a:solidFill>
                  <a:srgbClr val="C00000"/>
                </a:solidFill>
              </a:rPr>
              <a:t>/latest/hepmc3/HEAD-cfcd1/x86_64-centos7-gcc11-opt”)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All externals are precompiled. </a:t>
            </a:r>
            <a:r>
              <a:rPr lang="en-GB" b="1" dirty="0"/>
              <a:t>PATH, LD_LIBRARARY_PATH, 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ROOT_INCLUDE_PATH, PYTHONPATH</a:t>
            </a:r>
            <a:r>
              <a:rPr lang="en-GB" b="1" dirty="0"/>
              <a:t> </a:t>
            </a:r>
            <a:r>
              <a:rPr lang="en-GB" dirty="0"/>
              <a:t>are hardcoded.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24292F"/>
                </a:solidFill>
                <a:effectLst/>
                <a:latin typeface="-apple-system"/>
              </a:rPr>
              <a:t>Pythia8</a:t>
            </a:r>
            <a:r>
              <a:rPr lang="en-GB" b="0" i="0" dirty="0">
                <a:solidFill>
                  <a:srgbClr val="24292F"/>
                </a:solidFill>
                <a:effectLst/>
                <a:latin typeface="-apple-system"/>
              </a:rPr>
              <a:t> generator from </a:t>
            </a:r>
            <a:r>
              <a:rPr lang="en-GB" b="0" i="0" dirty="0">
                <a:solidFill>
                  <a:srgbClr val="24292F"/>
                </a:solidFill>
                <a:effectLst/>
                <a:latin typeface="-apple-system"/>
                <a:hlinkClick r:id="rId3"/>
              </a:rPr>
              <a:t>https://github.com/HEP-FCC/k4Gen</a:t>
            </a:r>
            <a:r>
              <a:rPr lang="en-GB" b="0" i="0" dirty="0">
                <a:solidFill>
                  <a:srgbClr val="24292F"/>
                </a:solidFill>
                <a:effectLst/>
                <a:latin typeface="-apple-system"/>
              </a:rPr>
              <a:t> will be added ASAP</a:t>
            </a:r>
            <a:endParaRPr lang="en-US" b="0" i="0" dirty="0">
              <a:solidFill>
                <a:srgbClr val="24292F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3401217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>
            <a:extLst>
              <a:ext uri="{FF2B5EF4-FFF2-40B4-BE49-F238E27FC236}">
                <a16:creationId xmlns:a16="http://schemas.microsoft.com/office/drawing/2014/main" id="{BA60C7CC-B33F-4DAD-8708-A75235BCA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CC0D1AD9-E5A3-4B2C-B693-B2968309CFC5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1E8A325-A797-465C-BBD5-B4BB836B2A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EE360C8A-808D-4E4D-A3DE-E234E9D23B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E1C02707-9CBD-4E3B-89FC-AAE5471921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45B5DADE-E5A7-4688-A892-2BCC85FE0D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448B96E0-C0D6-4A01-AB17-EB0E08C82E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329EE18E-C3AB-4BEA-A73A-9B64D76619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5C4568FD-1960-4FAC-8801-1D292301F0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9D688A0F-8630-4C1C-879B-5A3A9ACC19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9246961D-880A-4D70-B10D-FD5526AA1FC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47D9FECA-3BEE-453A-87F9-9E52DC2B1D29}"/>
              </a:ext>
            </a:extLst>
          </p:cNvPr>
          <p:cNvSpPr txBox="1"/>
          <p:nvPr/>
        </p:nvSpPr>
        <p:spPr>
          <a:xfrm>
            <a:off x="4314422" y="460329"/>
            <a:ext cx="408317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/>
              <a:t>References</a:t>
            </a:r>
            <a:endParaRPr lang="ru-RU" sz="4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B242DA-186B-44D8-94D9-E85C499B18B6}"/>
              </a:ext>
            </a:extLst>
          </p:cNvPr>
          <p:cNvSpPr txBox="1"/>
          <p:nvPr/>
        </p:nvSpPr>
        <p:spPr>
          <a:xfrm>
            <a:off x="371474" y="1245102"/>
            <a:ext cx="10561275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/>
            <a:r>
              <a:rPr lang="en-US" sz="28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Repos &amp; Docs:</a:t>
            </a:r>
          </a:p>
          <a:p>
            <a:pPr lvl="1" algn="ctr"/>
            <a:endParaRPr lang="en-US" sz="1200" b="1" dirty="0"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hlinkClick r:id="rId4"/>
              </a:rPr>
              <a:t>https://gitlab.cern.ch/gaudi/Gaudi</a:t>
            </a:r>
            <a:r>
              <a:rPr lang="en-US" dirty="0"/>
              <a:t>   </a:t>
            </a:r>
            <a:r>
              <a:rPr lang="en-US" dirty="0">
                <a:hlinkClick r:id="rId5"/>
              </a:rPr>
              <a:t>https://gitlab.cern.ch/lhcb/Gaudi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hlinkClick r:id="rId6"/>
              </a:rPr>
              <a:t>https://gitlab.cern.ch/gaudi/Gaudi/tree/master/GaudiExamples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hlinkClick r:id="rId7"/>
              </a:rPr>
              <a:t>https://github.com/HEP-FCC/FCCSW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hlinkClick r:id="rId8"/>
              </a:rPr>
              <a:t>https://gaudi-framework.readthedocs.io/en/latest/index.html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hlinkClick r:id="rId9"/>
              </a:rPr>
              <a:t>Gaudi Workshop 2016</a:t>
            </a:r>
            <a:r>
              <a:rPr lang="en-US" dirty="0"/>
              <a:t> (</a:t>
            </a:r>
            <a:r>
              <a:rPr lang="en-US" dirty="0">
                <a:hlinkClick r:id="rId9"/>
              </a:rPr>
              <a:t>https://indico.cern.ch/event/556551/)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hlinkClick r:id="rId10"/>
              </a:rPr>
              <a:t>LHCb Gaudi docs</a:t>
            </a:r>
            <a:r>
              <a:rPr lang="en-US" dirty="0"/>
              <a:t> (</a:t>
            </a:r>
            <a:r>
              <a:rPr lang="en-US" dirty="0">
                <a:hlinkClick r:id="rId10"/>
              </a:rPr>
              <a:t>https://lhcb.github.io/developkit-lessons/first-development-steps/02b-gaudi-intro.html</a:t>
            </a:r>
            <a:r>
              <a:rPr lang="en-US" dirty="0"/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>
                <a:hlinkClick r:id="rId11"/>
              </a:rPr>
              <a:t>Code template for the </a:t>
            </a:r>
            <a:r>
              <a:rPr lang="en-GB" dirty="0" err="1">
                <a:hlinkClick r:id="rId11"/>
              </a:rPr>
              <a:t>gaudi</a:t>
            </a:r>
            <a:r>
              <a:rPr lang="en-GB" dirty="0">
                <a:hlinkClick r:id="rId11"/>
              </a:rPr>
              <a:t> functional algorithm</a:t>
            </a:r>
            <a:r>
              <a:rPr lang="en-GB" dirty="0"/>
              <a:t> (</a:t>
            </a:r>
            <a:r>
              <a:rPr lang="en-GB" dirty="0">
                <a:hlinkClick r:id="rId11"/>
              </a:rPr>
              <a:t>https://gitlab.cern.ch/lhcb/LHCbSkeleton</a:t>
            </a:r>
            <a:r>
              <a:rPr lang="en-GB" dirty="0"/>
              <a:t>)</a:t>
            </a:r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429F5E1-ECFF-4A4C-97DD-23452CFF1212}"/>
              </a:ext>
            </a:extLst>
          </p:cNvPr>
          <p:cNvSpPr txBox="1"/>
          <p:nvPr/>
        </p:nvSpPr>
        <p:spPr>
          <a:xfrm>
            <a:off x="307368" y="4029538"/>
            <a:ext cx="1129317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/>
              <a:t>SCtau</a:t>
            </a:r>
            <a:r>
              <a:rPr lang="en-US" sz="2800" b="1" u="sng" dirty="0"/>
              <a:t> Wiki</a:t>
            </a:r>
            <a:r>
              <a:rPr lang="en-US" sz="2400" b="1" dirty="0"/>
              <a:t>:</a:t>
            </a:r>
          </a:p>
          <a:p>
            <a:pPr algn="ctr"/>
            <a:endParaRPr lang="en-US" sz="12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>
                <a:hlinkClick r:id="rId12"/>
              </a:rPr>
              <a:t>https://ctd.inp.nsk.su/wiki/index.php/Simple_SCT_parametric_simulation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>
                <a:hlinkClick r:id="rId13"/>
              </a:rPr>
              <a:t>https://ctd.inp.nsk.su/wiki/index.php/Use_Analysis_package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99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7">
            <a:extLst>
              <a:ext uri="{FF2B5EF4-FFF2-40B4-BE49-F238E27FC236}">
                <a16:creationId xmlns:a16="http://schemas.microsoft.com/office/drawing/2014/main" id="{62A0CB0F-65F5-4B52-8B5F-24960DE79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1BD94B2A-1ECA-4001-9D0F-820CA00A34F4}"/>
              </a:ext>
            </a:extLst>
          </p:cNvPr>
          <p:cNvSpPr txBox="1">
            <a:spLocks/>
          </p:cNvSpPr>
          <p:nvPr/>
        </p:nvSpPr>
        <p:spPr>
          <a:xfrm>
            <a:off x="2456616" y="484377"/>
            <a:ext cx="6581774" cy="8255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+mn-lt"/>
              </a:rPr>
              <a:t> </a:t>
            </a:r>
            <a:endParaRPr lang="ru-RU" b="1" dirty="0">
              <a:latin typeface="+mn-lt"/>
            </a:endParaRPr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F900EF9D-9461-4BB2-8DEA-CEF62FF750F4}"/>
              </a:ext>
            </a:extLst>
          </p:cNvPr>
          <p:cNvSpPr txBox="1">
            <a:spLocks/>
          </p:cNvSpPr>
          <p:nvPr/>
        </p:nvSpPr>
        <p:spPr>
          <a:xfrm>
            <a:off x="1095880" y="1582133"/>
            <a:ext cx="8271332" cy="49949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      </a:t>
            </a:r>
            <a:endParaRPr lang="en-US" dirty="0"/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lang="en-US" dirty="0"/>
          </a:p>
          <a:p>
            <a:endParaRPr lang="en-US" dirty="0"/>
          </a:p>
          <a:p>
            <a:r>
              <a:rPr lang="en-US" b="1" dirty="0"/>
              <a:t>Adapted by :</a:t>
            </a:r>
            <a:endParaRPr lang="ru-RU" dirty="0"/>
          </a:p>
          <a:p>
            <a:pPr lvl="1"/>
            <a:r>
              <a:rPr lang="en-US" dirty="0"/>
              <a:t>LHCb (CERN)</a:t>
            </a:r>
          </a:p>
          <a:p>
            <a:pPr lvl="1"/>
            <a:r>
              <a:rPr lang="en-US" dirty="0"/>
              <a:t>ATLAS (CERN)</a:t>
            </a:r>
          </a:p>
          <a:p>
            <a:pPr lvl="1"/>
            <a:r>
              <a:rPr lang="en-US" dirty="0"/>
              <a:t>FCC (CERN)</a:t>
            </a:r>
          </a:p>
          <a:p>
            <a:pPr lvl="1"/>
            <a:r>
              <a:rPr lang="en-US" dirty="0"/>
              <a:t>EIC (BNL, USA)</a:t>
            </a:r>
          </a:p>
          <a:p>
            <a:pPr lvl="1"/>
            <a:r>
              <a:rPr lang="en-US" dirty="0" err="1"/>
              <a:t>SCTau</a:t>
            </a:r>
            <a:r>
              <a:rPr lang="en-US" dirty="0"/>
              <a:t> (BINP, Novosibirsk)</a:t>
            </a:r>
          </a:p>
          <a:p>
            <a:pPr lvl="1"/>
            <a:r>
              <a:rPr lang="en-US" dirty="0"/>
              <a:t>BES III (IHEP, China)</a:t>
            </a:r>
          </a:p>
          <a:p>
            <a:pPr lvl="1"/>
            <a:endParaRPr lang="en-US" dirty="0"/>
          </a:p>
        </p:txBody>
      </p:sp>
      <p:grpSp>
        <p:nvGrpSpPr>
          <p:cNvPr id="13" name="Group 2">
            <a:extLst>
              <a:ext uri="{FF2B5EF4-FFF2-40B4-BE49-F238E27FC236}">
                <a16:creationId xmlns:a16="http://schemas.microsoft.com/office/drawing/2014/main" id="{2D109583-9D6F-48D6-A426-2DA87443D8C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14" name="Group 3">
              <a:extLst>
                <a:ext uri="{FF2B5EF4-FFF2-40B4-BE49-F238E27FC236}">
                  <a16:creationId xmlns:a16="http://schemas.microsoft.com/office/drawing/2014/main" id="{2A1CF0AC-39C7-41AE-8CCD-CD1ADEFF7D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1" name="Rectangle 4">
                <a:extLst>
                  <a:ext uri="{FF2B5EF4-FFF2-40B4-BE49-F238E27FC236}">
                    <a16:creationId xmlns:a16="http://schemas.microsoft.com/office/drawing/2014/main" id="{5B6D24B3-1DEE-4D34-AEEC-7FBAA5A9B0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2" name="Rectangle 5">
                <a:extLst>
                  <a:ext uri="{FF2B5EF4-FFF2-40B4-BE49-F238E27FC236}">
                    <a16:creationId xmlns:a16="http://schemas.microsoft.com/office/drawing/2014/main" id="{34E780F6-74A6-4D52-A85D-4C5DEEC215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15" name="Group 6">
              <a:extLst>
                <a:ext uri="{FF2B5EF4-FFF2-40B4-BE49-F238E27FC236}">
                  <a16:creationId xmlns:a16="http://schemas.microsoft.com/office/drawing/2014/main" id="{34425B5D-B4E7-49AF-9252-0540EFCE08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" name="Rectangle 7">
                <a:extLst>
                  <a:ext uri="{FF2B5EF4-FFF2-40B4-BE49-F238E27FC236}">
                    <a16:creationId xmlns:a16="http://schemas.microsoft.com/office/drawing/2014/main" id="{54A3D3F6-6B0D-4DB6-9123-15C879F021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0" name="Rectangle 8">
                <a:extLst>
                  <a:ext uri="{FF2B5EF4-FFF2-40B4-BE49-F238E27FC236}">
                    <a16:creationId xmlns:a16="http://schemas.microsoft.com/office/drawing/2014/main" id="{64944DAB-2BA8-4C34-A485-E4DAE55552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16" name="Rectangle 9">
              <a:extLst>
                <a:ext uri="{FF2B5EF4-FFF2-40B4-BE49-F238E27FC236}">
                  <a16:creationId xmlns:a16="http://schemas.microsoft.com/office/drawing/2014/main" id="{143827E0-F220-4B87-8184-55AFC7FABB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777B747C-2EE9-499F-9CBB-44E8A3456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" name="Rectangle 11">
              <a:extLst>
                <a:ext uri="{FF2B5EF4-FFF2-40B4-BE49-F238E27FC236}">
                  <a16:creationId xmlns:a16="http://schemas.microsoft.com/office/drawing/2014/main" id="{F1B722E1-75F4-4446-AB4D-DF3EC9C86C6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1E4727E-09B3-417E-8B21-3B7465E307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056" y="228690"/>
            <a:ext cx="4495238" cy="50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865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4915C3-1DD2-4132-A9BF-B247D4ABAD36}"/>
              </a:ext>
            </a:extLst>
          </p:cNvPr>
          <p:cNvSpPr txBox="1"/>
          <p:nvPr/>
        </p:nvSpPr>
        <p:spPr>
          <a:xfrm>
            <a:off x="900114" y="1606285"/>
            <a:ext cx="9976528" cy="181588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GB" sz="1600" b="0" i="0" dirty="0">
                <a:solidFill>
                  <a:srgbClr val="333333"/>
                </a:solidFill>
                <a:effectLst/>
                <a:latin typeface="Helvetica Neue"/>
              </a:rPr>
              <a:t>The Gaudi framework runs over a list of events, providing ways to process them and store data in a new format. It creates and manages </a:t>
            </a:r>
            <a:r>
              <a:rPr lang="en-GB" sz="1600" b="1" i="0" dirty="0">
                <a:solidFill>
                  <a:srgbClr val="333333"/>
                </a:solidFill>
                <a:effectLst/>
                <a:latin typeface="Helvetica Neue"/>
              </a:rPr>
              <a:t>Data Objects</a:t>
            </a:r>
            <a:r>
              <a:rPr lang="en-GB" sz="1600" b="0" i="0" dirty="0">
                <a:solidFill>
                  <a:srgbClr val="333333"/>
                </a:solidFill>
                <a:effectLst/>
                <a:latin typeface="Helvetica Neue"/>
              </a:rPr>
              <a:t>, which can hold a variety of data. A </a:t>
            </a:r>
            <a:r>
              <a:rPr lang="en-GB" sz="1600" b="1" i="0" dirty="0">
                <a:solidFill>
                  <a:srgbClr val="333333"/>
                </a:solidFill>
                <a:effectLst/>
                <a:latin typeface="Helvetica Neue"/>
              </a:rPr>
              <a:t>Transient Event Store (TES)</a:t>
            </a:r>
            <a:r>
              <a:rPr lang="en-GB" sz="1600" b="0" i="0" dirty="0">
                <a:solidFill>
                  <a:srgbClr val="333333"/>
                </a:solidFill>
                <a:effectLst/>
                <a:latin typeface="Helvetica Neue"/>
              </a:rPr>
              <a:t> stores data objects in a way to make them accessible to the rest of the framework, and parts of it can </a:t>
            </a:r>
            <a:r>
              <a:rPr lang="en-GB" sz="1400" b="0" i="0" dirty="0">
                <a:solidFill>
                  <a:srgbClr val="333333"/>
                </a:solidFill>
                <a:effectLst/>
                <a:latin typeface="Helvetica Neue"/>
              </a:rPr>
              <a:t>be</a:t>
            </a:r>
            <a:r>
              <a:rPr lang="en-GB" sz="1600" b="0" i="0" dirty="0">
                <a:solidFill>
                  <a:srgbClr val="333333"/>
                </a:solidFill>
                <a:effectLst/>
                <a:latin typeface="Helvetica Neue"/>
              </a:rPr>
              <a:t> made persistent in a ROOT format file. The data in the TES is created and accessed by </a:t>
            </a:r>
            <a:r>
              <a:rPr lang="en-GB" sz="1600" b="1" i="0" dirty="0">
                <a:solidFill>
                  <a:srgbClr val="333333"/>
                </a:solidFill>
                <a:effectLst/>
                <a:latin typeface="Helvetica Neue"/>
              </a:rPr>
              <a:t>Algorithms</a:t>
            </a:r>
            <a:r>
              <a:rPr lang="en-GB" sz="1600" b="0" i="0" dirty="0">
                <a:solidFill>
                  <a:srgbClr val="333333"/>
                </a:solidFill>
                <a:effectLst/>
                <a:latin typeface="Helvetica Neue"/>
              </a:rPr>
              <a:t>, which produce data objects and process data objects. Gaudi also provides </a:t>
            </a:r>
            <a:r>
              <a:rPr lang="en-GB" sz="1600" b="1" i="0" dirty="0">
                <a:solidFill>
                  <a:srgbClr val="333333"/>
                </a:solidFill>
                <a:effectLst/>
                <a:latin typeface="Helvetica Neue"/>
              </a:rPr>
              <a:t>Services</a:t>
            </a:r>
            <a:r>
              <a:rPr lang="en-GB" sz="1600" b="0" i="0" dirty="0">
                <a:solidFill>
                  <a:srgbClr val="333333"/>
                </a:solidFill>
                <a:effectLst/>
                <a:latin typeface="Helvetica Neue"/>
              </a:rPr>
              <a:t>, which provide access to other parts of the framework, such as histograms. </a:t>
            </a:r>
            <a:r>
              <a:rPr lang="en-GB" sz="1600" b="1" i="0" dirty="0">
                <a:solidFill>
                  <a:srgbClr val="333333"/>
                </a:solidFill>
                <a:effectLst/>
                <a:latin typeface="Helvetica Neue"/>
              </a:rPr>
              <a:t>Tools</a:t>
            </a:r>
            <a:r>
              <a:rPr lang="en-GB" sz="1600" b="0" i="0" dirty="0">
                <a:solidFill>
                  <a:srgbClr val="333333"/>
                </a:solidFill>
                <a:effectLst/>
                <a:latin typeface="Helvetica Neue"/>
              </a:rPr>
              <a:t> are lightweight routines that are also available. The Application Manager manages these components.</a:t>
            </a:r>
            <a:endParaRPr lang="ru-RU" sz="1600" i="1" dirty="0"/>
          </a:p>
        </p:txBody>
      </p:sp>
      <p:pic>
        <p:nvPicPr>
          <p:cNvPr id="4" name="Picture 17">
            <a:extLst>
              <a:ext uri="{FF2B5EF4-FFF2-40B4-BE49-F238E27FC236}">
                <a16:creationId xmlns:a16="http://schemas.microsoft.com/office/drawing/2014/main" id="{C4277E14-4525-490D-A4CF-235E6A46D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2">
            <a:extLst>
              <a:ext uri="{FF2B5EF4-FFF2-40B4-BE49-F238E27FC236}">
                <a16:creationId xmlns:a16="http://schemas.microsoft.com/office/drawing/2014/main" id="{7F1DA64D-C34A-426F-85C5-9AAB1D415FAB}"/>
              </a:ext>
            </a:extLst>
          </p:cNvPr>
          <p:cNvGrpSpPr>
            <a:grpSpLocks/>
          </p:cNvGrpSpPr>
          <p:nvPr/>
        </p:nvGrpSpPr>
        <p:grpSpPr bwMode="auto">
          <a:xfrm>
            <a:off x="762541" y="248277"/>
            <a:ext cx="9095100" cy="1052513"/>
            <a:chOff x="0" y="1536"/>
            <a:chExt cx="5675" cy="663"/>
          </a:xfrm>
        </p:grpSpPr>
        <p:grpSp>
          <p:nvGrpSpPr>
            <p:cNvPr id="6" name="Group 3">
              <a:extLst>
                <a:ext uri="{FF2B5EF4-FFF2-40B4-BE49-F238E27FC236}">
                  <a16:creationId xmlns:a16="http://schemas.microsoft.com/office/drawing/2014/main" id="{4D3A933E-0741-47C9-91F8-BDCBB74D52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3" name="Rectangle 4">
                <a:extLst>
                  <a:ext uri="{FF2B5EF4-FFF2-40B4-BE49-F238E27FC236}">
                    <a16:creationId xmlns:a16="http://schemas.microsoft.com/office/drawing/2014/main" id="{DB0EF93F-B138-470D-935C-EEEF5D67A2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4" name="Rectangle 5">
                <a:extLst>
                  <a:ext uri="{FF2B5EF4-FFF2-40B4-BE49-F238E27FC236}">
                    <a16:creationId xmlns:a16="http://schemas.microsoft.com/office/drawing/2014/main" id="{9B974E09-2643-42CC-9F20-7F290A5BFC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00A9207-ED04-443E-9FD3-606D10FE2E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1" name="Rectangle 7">
                <a:extLst>
                  <a:ext uri="{FF2B5EF4-FFF2-40B4-BE49-F238E27FC236}">
                    <a16:creationId xmlns:a16="http://schemas.microsoft.com/office/drawing/2014/main" id="{BBB2C64D-0FA5-4597-97DE-689EEF3F93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8">
                <a:extLst>
                  <a:ext uri="{FF2B5EF4-FFF2-40B4-BE49-F238E27FC236}">
                    <a16:creationId xmlns:a16="http://schemas.microsoft.com/office/drawing/2014/main" id="{CD3D0278-722A-417F-94BF-E36649D603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8" name="Rectangle 9">
              <a:extLst>
                <a:ext uri="{FF2B5EF4-FFF2-40B4-BE49-F238E27FC236}">
                  <a16:creationId xmlns:a16="http://schemas.microsoft.com/office/drawing/2014/main" id="{9E4AFE9D-3FAB-4688-B72E-4A9540788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" name="Rectangle 10">
              <a:extLst>
                <a:ext uri="{FF2B5EF4-FFF2-40B4-BE49-F238E27FC236}">
                  <a16:creationId xmlns:a16="http://schemas.microsoft.com/office/drawing/2014/main" id="{E6E58935-618F-4F95-AB62-588E72649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E3171711-6A25-4D64-B80E-21E54676A6D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1A4B4E7A-E364-418E-A605-B24AF21C958D}"/>
              </a:ext>
            </a:extLst>
          </p:cNvPr>
          <p:cNvSpPr txBox="1"/>
          <p:nvPr/>
        </p:nvSpPr>
        <p:spPr>
          <a:xfrm>
            <a:off x="2245001" y="485108"/>
            <a:ext cx="758058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/>
              <a:t>What is the Gaudi framework?</a:t>
            </a:r>
            <a:endParaRPr lang="ru-RU" sz="4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89F5700-4654-457D-BD6F-E30C8ADB5876}"/>
              </a:ext>
            </a:extLst>
          </p:cNvPr>
          <p:cNvSpPr txBox="1"/>
          <p:nvPr/>
        </p:nvSpPr>
        <p:spPr>
          <a:xfrm>
            <a:off x="900114" y="3819242"/>
            <a:ext cx="1079658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solidFill>
                  <a:srgbClr val="333333"/>
                </a:solidFill>
                <a:effectLst/>
                <a:latin typeface="Helvetica Neue"/>
              </a:rPr>
              <a:t>					</a:t>
            </a:r>
            <a:r>
              <a:rPr lang="en-US" sz="2400" b="1" i="0" dirty="0">
                <a:solidFill>
                  <a:srgbClr val="333333"/>
                </a:solidFill>
                <a:effectLst/>
                <a:latin typeface="Helvetica Neue"/>
              </a:rPr>
              <a:t>Algorithms</a:t>
            </a:r>
          </a:p>
          <a:p>
            <a:pPr algn="l"/>
            <a:endParaRPr lang="en-US" sz="2000" b="1" dirty="0">
              <a:solidFill>
                <a:srgbClr val="333333"/>
              </a:solidFill>
              <a:latin typeface="Helvetica Neue"/>
            </a:endParaRPr>
          </a:p>
          <a:p>
            <a:pPr algn="l"/>
            <a:r>
              <a:rPr lang="en-GB" sz="1600" dirty="0">
                <a:solidFill>
                  <a:srgbClr val="333333"/>
                </a:solidFill>
                <a:latin typeface="Helvetica Neue"/>
              </a:rPr>
              <a:t>This is the most important component of the framework for an user to know. Algorithms are called once per physics event, and (traditionally) implement three methods beyond </a:t>
            </a:r>
            <a:r>
              <a:rPr lang="en-GB" sz="1600" b="1" dirty="0">
                <a:solidFill>
                  <a:srgbClr val="333333"/>
                </a:solidFill>
                <a:latin typeface="Helvetica Neue"/>
              </a:rPr>
              <a:t>constructor/destructor</a:t>
            </a:r>
            <a:r>
              <a:rPr lang="en-GB" sz="1600" dirty="0">
                <a:solidFill>
                  <a:srgbClr val="333333"/>
                </a:solidFill>
                <a:latin typeface="Helvetica Neue"/>
              </a:rPr>
              <a:t>: </a:t>
            </a:r>
            <a:r>
              <a:rPr lang="en-GB" sz="1600" b="1" dirty="0">
                <a:solidFill>
                  <a:srgbClr val="333333"/>
                </a:solidFill>
                <a:latin typeface="Helvetica Neue"/>
              </a:rPr>
              <a:t>initialize</a:t>
            </a:r>
            <a:r>
              <a:rPr lang="en-GB" sz="1600" dirty="0">
                <a:solidFill>
                  <a:srgbClr val="333333"/>
                </a:solidFill>
                <a:latin typeface="Helvetica Neue"/>
              </a:rPr>
              <a:t>, </a:t>
            </a:r>
            <a:r>
              <a:rPr lang="en-GB" sz="1600" b="1" dirty="0">
                <a:solidFill>
                  <a:srgbClr val="333333"/>
                </a:solidFill>
                <a:latin typeface="Helvetica Neue"/>
              </a:rPr>
              <a:t>execute</a:t>
            </a:r>
            <a:r>
              <a:rPr lang="en-GB" sz="1600" dirty="0">
                <a:solidFill>
                  <a:srgbClr val="333333"/>
                </a:solidFill>
                <a:latin typeface="Helvetica Neue"/>
              </a:rPr>
              <a:t>, and </a:t>
            </a:r>
            <a:r>
              <a:rPr lang="en-GB" sz="1600" b="1" dirty="0">
                <a:solidFill>
                  <a:srgbClr val="333333"/>
                </a:solidFill>
                <a:latin typeface="Helvetica Neue"/>
              </a:rPr>
              <a:t>finalize</a:t>
            </a:r>
            <a:r>
              <a:rPr lang="en-GB" sz="1600" dirty="0">
                <a:solidFill>
                  <a:srgbClr val="333333"/>
                </a:solidFill>
                <a:latin typeface="Helvetica Neue"/>
              </a:rPr>
              <a:t>. Also, </a:t>
            </a:r>
            <a:r>
              <a:rPr lang="en-GB" sz="1600" b="1" dirty="0" err="1">
                <a:solidFill>
                  <a:srgbClr val="333333"/>
                </a:solidFill>
                <a:latin typeface="Helvetica Neue"/>
              </a:rPr>
              <a:t>beginRun</a:t>
            </a:r>
            <a:r>
              <a:rPr lang="en-GB" sz="1600" dirty="0">
                <a:solidFill>
                  <a:srgbClr val="333333"/>
                </a:solidFill>
                <a:latin typeface="Helvetica Neue"/>
              </a:rPr>
              <a:t> and </a:t>
            </a:r>
            <a:r>
              <a:rPr lang="en-GB" sz="1600" b="1" dirty="0" err="1">
                <a:solidFill>
                  <a:srgbClr val="333333"/>
                </a:solidFill>
                <a:latin typeface="Helvetica Neue"/>
              </a:rPr>
              <a:t>endRun</a:t>
            </a:r>
            <a:r>
              <a:rPr lang="en-GB" sz="1600" dirty="0">
                <a:solidFill>
                  <a:srgbClr val="333333"/>
                </a:solidFill>
                <a:latin typeface="Helvetica Neue"/>
              </a:rPr>
              <a:t> are available, though be careful not to misuse state.</a:t>
            </a:r>
          </a:p>
          <a:p>
            <a:pPr algn="l"/>
            <a:r>
              <a:rPr lang="en-GB" sz="1600" dirty="0">
                <a:solidFill>
                  <a:srgbClr val="333333"/>
                </a:solidFill>
                <a:latin typeface="Helvetica Neue"/>
              </a:rPr>
              <a:t>A set of Gaudi Algorithm Examples can be found at </a:t>
            </a:r>
            <a:r>
              <a:rPr lang="en-US" sz="1600" dirty="0">
                <a:hlinkClick r:id="rId3"/>
              </a:rPr>
              <a:t>https://gitlab.cern.ch/gaudi/Gaudi/-/tree/master/GaudiExamples</a:t>
            </a:r>
            <a:endParaRPr lang="en-GB" sz="1600" dirty="0">
              <a:solidFill>
                <a:srgbClr val="333333"/>
              </a:solidFill>
              <a:latin typeface="Helvetica Neue"/>
            </a:endParaRPr>
          </a:p>
          <a:p>
            <a:pPr algn="l"/>
            <a:endParaRPr lang="en-GB" sz="1600" dirty="0">
              <a:solidFill>
                <a:srgbClr val="333333"/>
              </a:solidFill>
              <a:latin typeface="Helvetica Neue"/>
            </a:endParaRPr>
          </a:p>
          <a:p>
            <a:pPr algn="l"/>
            <a:r>
              <a:rPr lang="en-GB" sz="1600" dirty="0">
                <a:solidFill>
                  <a:srgbClr val="333333"/>
                </a:solidFill>
                <a:latin typeface="Helvetica Neue"/>
              </a:rPr>
              <a:t>Very useful Gaudi Algorithms templates were developed by </a:t>
            </a:r>
            <a:r>
              <a:rPr lang="en-GB" sz="1600" dirty="0" err="1">
                <a:solidFill>
                  <a:srgbClr val="333333"/>
                </a:solidFill>
                <a:latin typeface="Helvetica Neue"/>
              </a:rPr>
              <a:t>LHCb</a:t>
            </a:r>
            <a:r>
              <a:rPr lang="en-GB" sz="1600" dirty="0">
                <a:solidFill>
                  <a:srgbClr val="333333"/>
                </a:solidFill>
                <a:latin typeface="Helvetica Neue"/>
              </a:rPr>
              <a:t> guys </a:t>
            </a:r>
            <a:r>
              <a:rPr lang="en-US" sz="1600" dirty="0">
                <a:hlinkClick r:id="rId4"/>
              </a:rPr>
              <a:t>https://gitlab.cern.ch/lhcb/LHCbSkeleton </a:t>
            </a:r>
            <a:endParaRPr lang="en-US" sz="1600" dirty="0"/>
          </a:p>
          <a:p>
            <a:pPr algn="l"/>
            <a:r>
              <a:rPr lang="en-US" sz="1600" dirty="0">
                <a:solidFill>
                  <a:srgbClr val="333333"/>
                </a:solidFill>
                <a:latin typeface="Helvetica Neue"/>
              </a:rPr>
              <a:t>They include Python scripts to create </a:t>
            </a:r>
            <a:r>
              <a:rPr lang="en-US" sz="1600" b="1" dirty="0">
                <a:solidFill>
                  <a:srgbClr val="333333"/>
                </a:solidFill>
                <a:latin typeface="Helvetica Neue"/>
              </a:rPr>
              <a:t>Gaudi Functional Algorithm</a:t>
            </a:r>
            <a:r>
              <a:rPr lang="en-US" sz="1600" dirty="0">
                <a:solidFill>
                  <a:srgbClr val="333333"/>
                </a:solidFill>
                <a:latin typeface="Helvetica Neue"/>
              </a:rPr>
              <a:t> C++ classes. </a:t>
            </a:r>
          </a:p>
          <a:p>
            <a:pPr algn="l"/>
            <a:r>
              <a:rPr lang="en-US" sz="1600" b="1" dirty="0">
                <a:solidFill>
                  <a:srgbClr val="FF0000"/>
                </a:solidFill>
                <a:latin typeface="Helvetica Neue"/>
              </a:rPr>
              <a:t>Must be adapted to SPD! </a:t>
            </a:r>
            <a:endParaRPr lang="en-US" sz="1600" b="1" i="0" dirty="0">
              <a:solidFill>
                <a:srgbClr val="FF0000"/>
              </a:solidFill>
              <a:effectLst/>
              <a:latin typeface="Helvetica Neue"/>
            </a:endParaRPr>
          </a:p>
          <a:p>
            <a:pPr algn="l"/>
            <a:endParaRPr lang="en-US" sz="2000" b="1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ABB55F4-8321-4823-B5FB-10C9B7FAE1CF}"/>
              </a:ext>
            </a:extLst>
          </p:cNvPr>
          <p:cNvSpPr txBox="1"/>
          <p:nvPr/>
        </p:nvSpPr>
        <p:spPr>
          <a:xfrm>
            <a:off x="900115" y="1613118"/>
            <a:ext cx="9976528" cy="181588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GB" sz="1600" b="0" i="0" dirty="0">
                <a:solidFill>
                  <a:srgbClr val="333333"/>
                </a:solidFill>
                <a:effectLst/>
                <a:latin typeface="Helvetica Neue"/>
              </a:rPr>
              <a:t>The Gaudi framework runs over a list of events, providing ways to process them and store data in a new format. It creates and manages </a:t>
            </a:r>
            <a:r>
              <a:rPr lang="en-GB" sz="1600" b="1" i="0" dirty="0">
                <a:solidFill>
                  <a:srgbClr val="333333"/>
                </a:solidFill>
                <a:effectLst/>
                <a:latin typeface="Helvetica Neue"/>
              </a:rPr>
              <a:t>Data Objects</a:t>
            </a:r>
            <a:r>
              <a:rPr lang="en-GB" sz="1600" b="0" i="0" dirty="0">
                <a:solidFill>
                  <a:srgbClr val="333333"/>
                </a:solidFill>
                <a:effectLst/>
                <a:latin typeface="Helvetica Neue"/>
              </a:rPr>
              <a:t>, which can hold a variety of data. A </a:t>
            </a:r>
            <a:r>
              <a:rPr lang="en-GB" sz="1600" b="1" i="0" dirty="0">
                <a:solidFill>
                  <a:srgbClr val="333333"/>
                </a:solidFill>
                <a:effectLst/>
                <a:latin typeface="Helvetica Neue"/>
              </a:rPr>
              <a:t>Transient Event Store (TES)</a:t>
            </a:r>
            <a:r>
              <a:rPr lang="en-GB" sz="1600" b="0" i="0" dirty="0">
                <a:solidFill>
                  <a:srgbClr val="333333"/>
                </a:solidFill>
                <a:effectLst/>
                <a:latin typeface="Helvetica Neue"/>
              </a:rPr>
              <a:t> stores data objects in a way to make them accessible to the rest of the framework, and parts of it can </a:t>
            </a:r>
            <a:r>
              <a:rPr lang="en-GB" sz="1400" b="0" i="0" dirty="0">
                <a:solidFill>
                  <a:srgbClr val="333333"/>
                </a:solidFill>
                <a:effectLst/>
                <a:latin typeface="Helvetica Neue"/>
              </a:rPr>
              <a:t>be</a:t>
            </a:r>
            <a:r>
              <a:rPr lang="en-GB" sz="1600" b="0" i="0" dirty="0">
                <a:solidFill>
                  <a:srgbClr val="333333"/>
                </a:solidFill>
                <a:effectLst/>
                <a:latin typeface="Helvetica Neue"/>
              </a:rPr>
              <a:t> made persistent in a ROOT format file. The data in the TES is created and accessed by </a:t>
            </a:r>
            <a:r>
              <a:rPr lang="en-GB" sz="1600" b="1" i="0" dirty="0">
                <a:solidFill>
                  <a:srgbClr val="333333"/>
                </a:solidFill>
                <a:effectLst/>
                <a:latin typeface="Helvetica Neue"/>
              </a:rPr>
              <a:t>Algorithms</a:t>
            </a:r>
            <a:r>
              <a:rPr lang="en-GB" sz="1600" b="0" i="0" dirty="0">
                <a:solidFill>
                  <a:srgbClr val="333333"/>
                </a:solidFill>
                <a:effectLst/>
                <a:latin typeface="Helvetica Neue"/>
              </a:rPr>
              <a:t>, which produce data objects and process data objects. Gaudi also provides </a:t>
            </a:r>
            <a:r>
              <a:rPr lang="en-GB" sz="1600" b="1" i="0" dirty="0">
                <a:solidFill>
                  <a:srgbClr val="333333"/>
                </a:solidFill>
                <a:effectLst/>
                <a:latin typeface="Helvetica Neue"/>
              </a:rPr>
              <a:t>Services</a:t>
            </a:r>
            <a:r>
              <a:rPr lang="en-GB" sz="1600" b="0" i="0" dirty="0">
                <a:solidFill>
                  <a:srgbClr val="333333"/>
                </a:solidFill>
                <a:effectLst/>
                <a:latin typeface="Helvetica Neue"/>
              </a:rPr>
              <a:t>, which provide access to other parts of the framework, such as histograms. </a:t>
            </a:r>
            <a:r>
              <a:rPr lang="en-GB" sz="1600" b="1" i="0" dirty="0">
                <a:solidFill>
                  <a:srgbClr val="333333"/>
                </a:solidFill>
                <a:effectLst/>
                <a:latin typeface="Helvetica Neue"/>
              </a:rPr>
              <a:t>Tools</a:t>
            </a:r>
            <a:r>
              <a:rPr lang="en-GB" sz="1600" b="0" i="0" dirty="0">
                <a:solidFill>
                  <a:srgbClr val="333333"/>
                </a:solidFill>
                <a:effectLst/>
                <a:latin typeface="Helvetica Neue"/>
              </a:rPr>
              <a:t> are lightweight routines that are also available. The Application Manager manages these components.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1035421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>
            <a:extLst>
              <a:ext uri="{FF2B5EF4-FFF2-40B4-BE49-F238E27FC236}">
                <a16:creationId xmlns:a16="http://schemas.microsoft.com/office/drawing/2014/main" id="{C4277E14-4525-490D-A4CF-235E6A46D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2">
            <a:extLst>
              <a:ext uri="{FF2B5EF4-FFF2-40B4-BE49-F238E27FC236}">
                <a16:creationId xmlns:a16="http://schemas.microsoft.com/office/drawing/2014/main" id="{7F1DA64D-C34A-426F-85C5-9AAB1D415FAB}"/>
              </a:ext>
            </a:extLst>
          </p:cNvPr>
          <p:cNvGrpSpPr>
            <a:grpSpLocks/>
          </p:cNvGrpSpPr>
          <p:nvPr/>
        </p:nvGrpSpPr>
        <p:grpSpPr bwMode="auto">
          <a:xfrm>
            <a:off x="762541" y="248277"/>
            <a:ext cx="9095100" cy="1052513"/>
            <a:chOff x="0" y="1536"/>
            <a:chExt cx="5675" cy="663"/>
          </a:xfrm>
        </p:grpSpPr>
        <p:grpSp>
          <p:nvGrpSpPr>
            <p:cNvPr id="6" name="Group 3">
              <a:extLst>
                <a:ext uri="{FF2B5EF4-FFF2-40B4-BE49-F238E27FC236}">
                  <a16:creationId xmlns:a16="http://schemas.microsoft.com/office/drawing/2014/main" id="{4D3A933E-0741-47C9-91F8-BDCBB74D52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3" name="Rectangle 4">
                <a:extLst>
                  <a:ext uri="{FF2B5EF4-FFF2-40B4-BE49-F238E27FC236}">
                    <a16:creationId xmlns:a16="http://schemas.microsoft.com/office/drawing/2014/main" id="{DB0EF93F-B138-470D-935C-EEEF5D67A2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4" name="Rectangle 5">
                <a:extLst>
                  <a:ext uri="{FF2B5EF4-FFF2-40B4-BE49-F238E27FC236}">
                    <a16:creationId xmlns:a16="http://schemas.microsoft.com/office/drawing/2014/main" id="{9B974E09-2643-42CC-9F20-7F290A5BFC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00A9207-ED04-443E-9FD3-606D10FE2E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1" name="Rectangle 7">
                <a:extLst>
                  <a:ext uri="{FF2B5EF4-FFF2-40B4-BE49-F238E27FC236}">
                    <a16:creationId xmlns:a16="http://schemas.microsoft.com/office/drawing/2014/main" id="{BBB2C64D-0FA5-4597-97DE-689EEF3F93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8">
                <a:extLst>
                  <a:ext uri="{FF2B5EF4-FFF2-40B4-BE49-F238E27FC236}">
                    <a16:creationId xmlns:a16="http://schemas.microsoft.com/office/drawing/2014/main" id="{CD3D0278-722A-417F-94BF-E36649D603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8" name="Rectangle 9">
              <a:extLst>
                <a:ext uri="{FF2B5EF4-FFF2-40B4-BE49-F238E27FC236}">
                  <a16:creationId xmlns:a16="http://schemas.microsoft.com/office/drawing/2014/main" id="{9E4AFE9D-3FAB-4688-B72E-4A9540788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" name="Rectangle 10">
              <a:extLst>
                <a:ext uri="{FF2B5EF4-FFF2-40B4-BE49-F238E27FC236}">
                  <a16:creationId xmlns:a16="http://schemas.microsoft.com/office/drawing/2014/main" id="{E6E58935-618F-4F95-AB62-588E72649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E3171711-6A25-4D64-B80E-21E54676A6D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1A4B4E7A-E364-418E-A605-B24AF21C958D}"/>
              </a:ext>
            </a:extLst>
          </p:cNvPr>
          <p:cNvSpPr txBox="1"/>
          <p:nvPr/>
        </p:nvSpPr>
        <p:spPr>
          <a:xfrm>
            <a:off x="2277056" y="328942"/>
            <a:ext cx="758058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333333"/>
                </a:solidFill>
                <a:latin typeface="Helvetica Neue"/>
              </a:rPr>
              <a:t>Gaudi Functional Algorithm</a:t>
            </a:r>
            <a:endParaRPr lang="ru-RU" sz="4400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65DCFDFB-0687-4172-8351-760A0D7A11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66" y="1300790"/>
            <a:ext cx="6396493" cy="5557210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1ABB71BC-2D73-4A49-8A19-DE6EFB9192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759" y="1390483"/>
            <a:ext cx="4609524" cy="2323809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EFDEBF62-8AD2-4B05-B4B2-2BCE3A226E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583" y="3429000"/>
            <a:ext cx="4561905" cy="29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730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>
            <a:extLst>
              <a:ext uri="{FF2B5EF4-FFF2-40B4-BE49-F238E27FC236}">
                <a16:creationId xmlns:a16="http://schemas.microsoft.com/office/drawing/2014/main" id="{86B013C7-316F-401E-ADB8-FBD99520F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2C69A472-9DA8-424C-9B01-1ED61EFD51EF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C628860-5B08-4DDF-8A9D-61174EB4C7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966E7345-A14C-4BD9-91D9-775BE44E44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01D772F4-230A-4CC9-B992-10993676A0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713F089C-D922-4CBE-91ED-60835FCD31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B1F5D97D-6272-45D9-AFCB-180424D6C1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27E8D416-5801-4954-9E76-4FA603F3F7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0E986186-E9BF-42DC-B85D-2EAA7F4C6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A8214CC6-6190-43F1-997E-C7F34CFED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D236D438-1DD9-4112-AC9B-38A5BBB0E6A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966EB61-5B3B-4B38-9DE7-6E5E0E0C9878}"/>
              </a:ext>
            </a:extLst>
          </p:cNvPr>
          <p:cNvSpPr txBox="1"/>
          <p:nvPr/>
        </p:nvSpPr>
        <p:spPr>
          <a:xfrm>
            <a:off x="1899513" y="455157"/>
            <a:ext cx="859909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Properties</a:t>
            </a:r>
            <a:endParaRPr lang="ru-RU" sz="4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DAE9BE-D7F0-4333-9FFE-3075CDDB7339}"/>
              </a:ext>
            </a:extLst>
          </p:cNvPr>
          <p:cNvSpPr txBox="1"/>
          <p:nvPr/>
        </p:nvSpPr>
        <p:spPr>
          <a:xfrm>
            <a:off x="1285941" y="1916419"/>
            <a:ext cx="9314685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0" i="0" dirty="0">
                <a:solidFill>
                  <a:srgbClr val="333333"/>
                </a:solidFill>
                <a:effectLst/>
                <a:latin typeface="Helvetica Neue"/>
              </a:rPr>
              <a:t>Algorithms are a </a:t>
            </a:r>
            <a:r>
              <a:rPr lang="en-GB" sz="1600" b="1" i="0" dirty="0">
                <a:solidFill>
                  <a:srgbClr val="333333"/>
                </a:solidFill>
                <a:effectLst/>
                <a:latin typeface="Helvetica Neue"/>
              </a:rPr>
              <a:t>Configurable</a:t>
            </a:r>
            <a:r>
              <a:rPr lang="en-GB" sz="1600" b="0" i="0" dirty="0">
                <a:solidFill>
                  <a:srgbClr val="333333"/>
                </a:solidFill>
                <a:effectLst/>
                <a:latin typeface="Helvetica Neue"/>
              </a:rPr>
              <a:t>, which means they can be accessed in Python and </a:t>
            </a:r>
            <a:r>
              <a:rPr lang="en-GB" sz="1600" b="1" i="0" dirty="0">
                <a:solidFill>
                  <a:srgbClr val="333333"/>
                </a:solidFill>
                <a:effectLst/>
                <a:latin typeface="Helvetica Neue"/>
              </a:rPr>
              <a:t>Properties</a:t>
            </a:r>
            <a:r>
              <a:rPr lang="en-GB" sz="1600" b="0" i="0" dirty="0">
                <a:solidFill>
                  <a:srgbClr val="333333"/>
                </a:solidFill>
                <a:effectLst/>
                <a:latin typeface="Helvetica Neue"/>
              </a:rPr>
              <a:t> can be manipulated there. In the classic API, a property is declared in the </a:t>
            </a:r>
            <a:r>
              <a:rPr lang="en-GB" sz="1600" b="0" i="1" dirty="0">
                <a:solidFill>
                  <a:srgbClr val="333333"/>
                </a:solidFill>
                <a:effectLst/>
                <a:latin typeface="Helvetica Neue"/>
              </a:rPr>
              <a:t>constructor</a:t>
            </a:r>
            <a:r>
              <a:rPr lang="en-GB" sz="1600" b="0" i="0" dirty="0">
                <a:solidFill>
                  <a:srgbClr val="333333"/>
                </a:solidFill>
                <a:effectLst/>
                <a:latin typeface="Helvetica Neue"/>
              </a:rPr>
              <a:t>, using:</a:t>
            </a:r>
          </a:p>
          <a:p>
            <a:endParaRPr lang="en-GB" dirty="0">
              <a:solidFill>
                <a:schemeClr val="accent1">
                  <a:lumMod val="75000"/>
                </a:schemeClr>
              </a:solidFill>
              <a:latin typeface="Helvetica Neue"/>
            </a:endParaRPr>
          </a:p>
          <a:p>
            <a:pPr algn="ctr"/>
            <a:r>
              <a:rPr lang="en-GB" b="1" i="0" dirty="0" err="1">
                <a:effectLst/>
                <a:latin typeface="Helvetica Neue"/>
              </a:rPr>
              <a:t>declareProperty</a:t>
            </a:r>
            <a:r>
              <a:rPr lang="en-GB" b="1" i="0" dirty="0">
                <a:effectLst/>
                <a:latin typeface="Helvetica Neue"/>
              </a:rPr>
              <a:t>("</a:t>
            </a:r>
            <a:r>
              <a:rPr lang="en-GB" b="1" i="0" dirty="0" err="1">
                <a:effectLst/>
                <a:latin typeface="Helvetica Neue"/>
              </a:rPr>
              <a:t>PropertyName</a:t>
            </a:r>
            <a:r>
              <a:rPr lang="en-GB" b="1" i="0" dirty="0">
                <a:effectLst/>
                <a:latin typeface="Helvetica Neue"/>
              </a:rPr>
              <a:t>", </a:t>
            </a:r>
            <a:r>
              <a:rPr lang="en-GB" b="1" i="0" dirty="0" err="1">
                <a:effectLst/>
                <a:latin typeface="Helvetica Neue"/>
              </a:rPr>
              <a:t>f_value</a:t>
            </a:r>
            <a:r>
              <a:rPr lang="en-GB" b="1" i="0" dirty="0">
                <a:effectLst/>
                <a:latin typeface="Helvetica Neue"/>
              </a:rPr>
              <a:t>, "Description of property");</a:t>
            </a:r>
          </a:p>
          <a:p>
            <a:endParaRPr lang="en-GB" sz="1600" b="1" dirty="0">
              <a:solidFill>
                <a:schemeClr val="accent1">
                  <a:lumMod val="75000"/>
                </a:schemeClr>
              </a:solidFill>
              <a:latin typeface="Helvetica Neue"/>
            </a:endParaRPr>
          </a:p>
          <a:p>
            <a:r>
              <a:rPr lang="en-GB" sz="1600" i="0" dirty="0">
                <a:effectLst/>
                <a:latin typeface="Helvetica Neue"/>
              </a:rPr>
              <a:t>Here</a:t>
            </a:r>
            <a:r>
              <a:rPr lang="en-GB" sz="1600" b="1" i="0" dirty="0">
                <a:effectLst/>
                <a:latin typeface="Helvetica Neue"/>
              </a:rPr>
              <a:t>, </a:t>
            </a:r>
            <a:r>
              <a:rPr lang="en-GB" sz="1600" b="1" i="0" dirty="0" err="1">
                <a:effectLst/>
                <a:latin typeface="Helvetica Neue"/>
              </a:rPr>
              <a:t>f_value</a:t>
            </a:r>
            <a:r>
              <a:rPr lang="en-GB" sz="1600" b="1" i="0" dirty="0">
                <a:effectLst/>
                <a:latin typeface="Helvetica Neue"/>
              </a:rPr>
              <a:t> </a:t>
            </a:r>
            <a:r>
              <a:rPr lang="en-GB" sz="1600" i="0" dirty="0">
                <a:effectLst/>
                <a:latin typeface="Helvetica Neue"/>
              </a:rPr>
              <a:t>is a reference to a variable for an int, string, etc. It is almost always a member variable for the class so that you can access it in the other methods.</a:t>
            </a:r>
          </a:p>
          <a:p>
            <a:endParaRPr lang="en-GB" sz="1600" i="0" dirty="0">
              <a:effectLst/>
              <a:latin typeface="Helvetica Neue"/>
            </a:endParaRPr>
          </a:p>
          <a:p>
            <a:r>
              <a:rPr lang="en-GB" sz="1600" i="0" dirty="0">
                <a:effectLst/>
                <a:latin typeface="Helvetica Neue"/>
              </a:rPr>
              <a:t>To use a property, you can simply access it on the configurable in </a:t>
            </a:r>
            <a:r>
              <a:rPr lang="en-GB" sz="1600" b="1" i="0" dirty="0">
                <a:effectLst/>
                <a:latin typeface="Helvetica Neue"/>
              </a:rPr>
              <a:t>Python</a:t>
            </a:r>
            <a:r>
              <a:rPr lang="en-GB" sz="1600" i="0" dirty="0">
                <a:effectLst/>
                <a:latin typeface="Helvetica Neue"/>
              </a:rPr>
              <a:t>:</a:t>
            </a:r>
          </a:p>
          <a:p>
            <a:endParaRPr lang="en-GB" dirty="0">
              <a:latin typeface="Helvetica Neue"/>
            </a:endParaRPr>
          </a:p>
          <a:p>
            <a:pPr algn="ctr"/>
            <a:r>
              <a:rPr lang="en-US" b="1" i="0" dirty="0" err="1">
                <a:effectLst/>
                <a:latin typeface="Helvetica Neue"/>
              </a:rPr>
              <a:t>my_algorithm.PropertyName</a:t>
            </a:r>
            <a:r>
              <a:rPr lang="en-US" b="1" i="0" dirty="0">
                <a:effectLst/>
                <a:latin typeface="Helvetica Neue"/>
              </a:rPr>
              <a:t> = 42</a:t>
            </a:r>
          </a:p>
          <a:p>
            <a:endParaRPr lang="en-US" b="1" dirty="0">
              <a:solidFill>
                <a:schemeClr val="accent5">
                  <a:lumMod val="50000"/>
                </a:schemeClr>
              </a:solidFill>
              <a:highlight>
                <a:srgbClr val="C0C0C0"/>
              </a:highlight>
              <a:latin typeface="Helvetica Neue"/>
            </a:endParaRPr>
          </a:p>
          <a:p>
            <a:r>
              <a:rPr lang="en-US" sz="1600" dirty="0">
                <a:latin typeface="Helvetica Neue"/>
              </a:rPr>
              <a:t>Another way to declare property is to </a:t>
            </a:r>
            <a:r>
              <a:rPr lang="en-GB" sz="1600" dirty="0">
                <a:latin typeface="Helvetica Neue"/>
              </a:rPr>
              <a:t>define a member variable of type </a:t>
            </a:r>
            <a:r>
              <a:rPr lang="en-GB" sz="1600" b="1" dirty="0">
                <a:latin typeface="Helvetica Neue"/>
              </a:rPr>
              <a:t>Gaudi::Propert</a:t>
            </a:r>
            <a:r>
              <a:rPr lang="en-GB" b="1" dirty="0">
                <a:latin typeface="Helvetica Neue"/>
              </a:rPr>
              <a:t>y&lt;&gt;</a:t>
            </a:r>
            <a:r>
              <a:rPr lang="en-GB" dirty="0">
                <a:latin typeface="Helvetica Neue"/>
              </a:rPr>
              <a:t>:</a:t>
            </a:r>
          </a:p>
          <a:p>
            <a:endParaRPr lang="en-US" b="1" i="0" dirty="0">
              <a:solidFill>
                <a:schemeClr val="accent5">
                  <a:lumMod val="50000"/>
                </a:schemeClr>
              </a:solidFill>
              <a:effectLst/>
              <a:latin typeface="Helvetica Neue"/>
            </a:endParaRPr>
          </a:p>
          <a:p>
            <a:r>
              <a:rPr lang="en-GB" b="1" i="0" dirty="0">
                <a:effectLst/>
                <a:latin typeface="Helvetica Neue"/>
              </a:rPr>
              <a:t>Gaudi::Property&lt;int&gt; </a:t>
            </a:r>
            <a:r>
              <a:rPr lang="en-GB" b="1" i="0" dirty="0" err="1">
                <a:effectLst/>
                <a:latin typeface="Helvetica Neue"/>
              </a:rPr>
              <a:t>m_some_int</a:t>
            </a:r>
            <a:r>
              <a:rPr lang="en-GB" b="1" i="0" dirty="0">
                <a:effectLst/>
                <a:latin typeface="Helvetica Neue"/>
              </a:rPr>
              <a:t>{this, "</a:t>
            </a:r>
            <a:r>
              <a:rPr lang="en-GB" b="1" i="0" dirty="0" err="1">
                <a:effectLst/>
                <a:latin typeface="Helvetica Neue"/>
              </a:rPr>
              <a:t>SomeInt</a:t>
            </a:r>
            <a:r>
              <a:rPr lang="en-GB" b="1" i="0" dirty="0">
                <a:effectLst/>
                <a:latin typeface="Helvetica Neue"/>
              </a:rPr>
              <a:t>", 0, "Description of some int"};</a:t>
            </a:r>
            <a:endParaRPr lang="en-US" b="1" i="0" dirty="0">
              <a:effectLst/>
              <a:latin typeface="Helvetica Neue"/>
            </a:endParaRPr>
          </a:p>
          <a:p>
            <a:endParaRPr lang="en-US" b="1" i="0" dirty="0">
              <a:solidFill>
                <a:schemeClr val="accent5">
                  <a:lumMod val="50000"/>
                </a:schemeClr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826952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>
            <a:extLst>
              <a:ext uri="{FF2B5EF4-FFF2-40B4-BE49-F238E27FC236}">
                <a16:creationId xmlns:a16="http://schemas.microsoft.com/office/drawing/2014/main" id="{7F24CFCD-6A27-4F68-9236-71569D951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1F8CF0B5-C830-4297-8B2A-9BB5F21E2C7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618C89A-B504-4D3F-9D9E-FDAB0D6120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EB431942-F004-412F-92B0-D92684D53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FC31C602-2DD6-4BEF-ACB2-805737446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2ECCF4EB-FEDA-43C3-8B02-70A0D2FE45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F3110001-A43B-4B58-85AC-CCD2E4EC1C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54310B26-EB09-42CA-AC77-C66D5E439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302AEA73-D7BB-4D93-B034-3A8DC95FF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B8B2F3C3-04A8-4232-9A11-C4C18471C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3CDAEE49-D322-4E5C-80F5-617882A696A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7A18E10-D4A8-4020-BA7C-61D1CA21122F}"/>
              </a:ext>
            </a:extLst>
          </p:cNvPr>
          <p:cNvSpPr txBox="1"/>
          <p:nvPr/>
        </p:nvSpPr>
        <p:spPr>
          <a:xfrm>
            <a:off x="2466036" y="346951"/>
            <a:ext cx="740694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Transient Event Store (TES)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C0CAB0C-A925-4040-B925-7C81E03D5EEA}"/>
              </a:ext>
            </a:extLst>
          </p:cNvPr>
          <p:cNvSpPr txBox="1"/>
          <p:nvPr/>
        </p:nvSpPr>
        <p:spPr>
          <a:xfrm>
            <a:off x="618187" y="3429000"/>
            <a:ext cx="975652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GB" dirty="0"/>
              <a:t>To place an item in the event store, create a pointer to a new object, and then put it in the event store in an execute method:</a:t>
            </a:r>
          </a:p>
          <a:p>
            <a:pPr algn="ctr"/>
            <a:r>
              <a:rPr lang="en-GB" b="1" dirty="0"/>
              <a:t>auto data = new </a:t>
            </a:r>
            <a:r>
              <a:rPr lang="en-GB" b="1" dirty="0" err="1"/>
              <a:t>DataObject</a:t>
            </a:r>
            <a:r>
              <a:rPr lang="en-GB" b="1" dirty="0"/>
              <a:t>();</a:t>
            </a:r>
          </a:p>
          <a:p>
            <a:pPr algn="ctr"/>
            <a:r>
              <a:rPr lang="en-GB" b="1" dirty="0"/>
              <a:t>put(data, "/Event/</a:t>
            </a:r>
            <a:r>
              <a:rPr lang="en-GB" b="1" dirty="0" err="1"/>
              <a:t>SomeData</a:t>
            </a:r>
            <a:r>
              <a:rPr lang="en-GB" b="1" dirty="0"/>
              <a:t>");</a:t>
            </a:r>
          </a:p>
          <a:p>
            <a:pPr algn="ctr"/>
            <a:endParaRPr lang="en-GB" b="1" dirty="0"/>
          </a:p>
          <a:p>
            <a:r>
              <a:rPr lang="en-GB" dirty="0"/>
              <a:t>The event store will take ownership of the object, so do not delete it.</a:t>
            </a:r>
          </a:p>
          <a:p>
            <a:r>
              <a:rPr lang="en-GB" dirty="0"/>
              <a:t>To retrieve it, also in an execute method:</a:t>
            </a:r>
          </a:p>
          <a:p>
            <a:pPr algn="ctr"/>
            <a:r>
              <a:rPr lang="en-GB" b="1" dirty="0"/>
              <a:t>auto data = get&lt;</a:t>
            </a:r>
            <a:r>
              <a:rPr lang="en-GB" b="1" dirty="0" err="1"/>
              <a:t>DataObject</a:t>
            </a:r>
            <a:r>
              <a:rPr lang="en-GB" b="1" dirty="0"/>
              <a:t>&gt;("/Event/</a:t>
            </a:r>
            <a:r>
              <a:rPr lang="en-GB" b="1" dirty="0" err="1"/>
              <a:t>SomeData</a:t>
            </a:r>
            <a:r>
              <a:rPr lang="en-GB" b="1" dirty="0"/>
              <a:t>");</a:t>
            </a:r>
          </a:p>
          <a:p>
            <a:endParaRPr lang="en-GB" dirty="0"/>
          </a:p>
          <a:p>
            <a:pPr algn="ctr"/>
            <a:endParaRPr lang="ru-RU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682E65F-7F24-4856-86F4-AEA589DA3125}"/>
              </a:ext>
            </a:extLst>
          </p:cNvPr>
          <p:cNvSpPr txBox="1"/>
          <p:nvPr/>
        </p:nvSpPr>
        <p:spPr>
          <a:xfrm>
            <a:off x="618187" y="1531334"/>
            <a:ext cx="9786967" cy="203132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The </a:t>
            </a:r>
            <a:r>
              <a:rPr lang="en-GB" b="1" dirty="0"/>
              <a:t>TES</a:t>
            </a:r>
            <a:r>
              <a:rPr lang="en-GB" dirty="0"/>
              <a:t> is a place where you can store items on a per-event basis. It should be viewed as non-mutable; meaning that once you place an item in it, it should never change. Persistence is optional. The path to an event should always start with </a:t>
            </a:r>
            <a:r>
              <a:rPr lang="en-GB" b="1" dirty="0"/>
              <a:t>"/Event", </a:t>
            </a:r>
            <a:r>
              <a:rPr lang="en-GB" dirty="0"/>
              <a:t>though Gaudi is smart enough to assume that a path that does not start with a slash is a relative path, and will get </a:t>
            </a:r>
            <a:r>
              <a:rPr lang="en-GB" b="1" dirty="0"/>
              <a:t>"/Event/" </a:t>
            </a:r>
            <a:r>
              <a:rPr lang="en-GB" dirty="0"/>
              <a:t>prepended to it. In the classic framework, you used get and put functions to access the </a:t>
            </a:r>
            <a:r>
              <a:rPr lang="en-GB" b="1" dirty="0"/>
              <a:t>TES</a:t>
            </a:r>
            <a:r>
              <a:rPr lang="en-GB" dirty="0"/>
              <a:t>. For this you must use </a:t>
            </a:r>
            <a:r>
              <a:rPr lang="en-GB" b="1" dirty="0" err="1"/>
              <a:t>GaudiAlgorithm</a:t>
            </a:r>
            <a:r>
              <a:rPr lang="en-GB" dirty="0"/>
              <a:t> instead of </a:t>
            </a:r>
            <a:r>
              <a:rPr lang="en-GB" b="1" dirty="0"/>
              <a:t>Algorithm</a:t>
            </a:r>
            <a:r>
              <a:rPr lang="en-GB" dirty="0"/>
              <a:t>, which is a specialization to add access to the </a:t>
            </a:r>
            <a:r>
              <a:rPr lang="en-GB" b="1" dirty="0"/>
              <a:t>TES</a:t>
            </a:r>
            <a:r>
              <a:rPr lang="en-GB" dirty="0"/>
              <a:t>. You will need to add </a:t>
            </a:r>
            <a:r>
              <a:rPr lang="en-GB" b="1" dirty="0" err="1"/>
              <a:t>GaudiAlgLib</a:t>
            </a:r>
            <a:r>
              <a:rPr lang="en-GB" dirty="0"/>
              <a:t> to the linked library list for the </a:t>
            </a:r>
            <a:r>
              <a:rPr lang="en-GB" b="1" dirty="0" err="1"/>
              <a:t>GaudiAlgorithm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7664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>
            <a:extLst>
              <a:ext uri="{FF2B5EF4-FFF2-40B4-BE49-F238E27FC236}">
                <a16:creationId xmlns:a16="http://schemas.microsoft.com/office/drawing/2014/main" id="{7F24CFCD-6A27-4F68-9236-71569D951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1F8CF0B5-C830-4297-8B2A-9BB5F21E2C7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618C89A-B504-4D3F-9D9E-FDAB0D6120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EB431942-F004-412F-92B0-D92684D53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FC31C602-2DD6-4BEF-ACB2-805737446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2ECCF4EB-FEDA-43C3-8B02-70A0D2FE45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F3110001-A43B-4B58-85AC-CCD2E4EC1C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54310B26-EB09-42CA-AC77-C66D5E439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302AEA73-D7BB-4D93-B034-3A8DC95FF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B8B2F3C3-04A8-4232-9A11-C4C18471C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3CDAEE49-D322-4E5C-80F5-617882A696A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7A18E10-D4A8-4020-BA7C-61D1CA21122F}"/>
              </a:ext>
            </a:extLst>
          </p:cNvPr>
          <p:cNvSpPr txBox="1"/>
          <p:nvPr/>
        </p:nvSpPr>
        <p:spPr>
          <a:xfrm>
            <a:off x="1837505" y="478821"/>
            <a:ext cx="75459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Gaudi Services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25121E84-438A-4915-99E7-A56CCB2151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213" y="1782178"/>
            <a:ext cx="5919787" cy="222857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2F03F81-2EDC-42FB-9DFF-3ACD7C6C5560}"/>
              </a:ext>
            </a:extLst>
          </p:cNvPr>
          <p:cNvSpPr txBox="1"/>
          <p:nvPr/>
        </p:nvSpPr>
        <p:spPr>
          <a:xfrm>
            <a:off x="2043112" y="1412846"/>
            <a:ext cx="10148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The basic modules of the GAUDI framework and the connections between them are shown  in the picture</a:t>
            </a:r>
            <a:endParaRPr lang="ru-RU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FEA6BA9-FF6A-4C65-BFDF-22E59BE3B069}"/>
              </a:ext>
            </a:extLst>
          </p:cNvPr>
          <p:cNvSpPr txBox="1"/>
          <p:nvPr/>
        </p:nvSpPr>
        <p:spPr>
          <a:xfrm>
            <a:off x="128212" y="1845659"/>
            <a:ext cx="6547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Application manager (in code denoted as </a:t>
            </a:r>
            <a:r>
              <a:rPr lang="en-GB" dirty="0" err="1"/>
              <a:t>ApplicationMgr</a:t>
            </a:r>
            <a:r>
              <a:rPr lang="en-GB" dirty="0"/>
              <a:t>) controls the execution of the jobs within the framework. It creates and initializes the required modules in the system, and retrieves input data. The input data is a collection of highly-structured information that describe particle collisions (also called events) recorded inside the detectors or created in simulations. The Application manager loops over the input data events and executes the algorithms. </a:t>
            </a:r>
            <a:endParaRPr lang="ru-RU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1838EA-C439-4AE9-894F-021C169379CE}"/>
              </a:ext>
            </a:extLst>
          </p:cNvPr>
          <p:cNvSpPr txBox="1"/>
          <p:nvPr/>
        </p:nvSpPr>
        <p:spPr>
          <a:xfrm>
            <a:off x="128212" y="4026020"/>
            <a:ext cx="1209236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GAUDI services provide various utilities and services for the Algorithms in the system, which are also initialized by the Application manager at the beginning of a job. Normally, only one instance of a service is required in the job. There are a number of different services within the framework that can be used by the Algorithms but some of the main ones are:</a:t>
            </a:r>
          </a:p>
          <a:p>
            <a:endParaRPr lang="en-GB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Event Data service (</a:t>
            </a:r>
            <a:r>
              <a:rPr lang="en-GB" dirty="0" err="1"/>
              <a:t>EventDataSvc</a:t>
            </a:r>
            <a:r>
              <a:rPr lang="en-GB" dirty="0"/>
              <a:t>) and Histogram service (</a:t>
            </a:r>
            <a:r>
              <a:rPr lang="en-GB" dirty="0" err="1"/>
              <a:t>HistogramDataSvc</a:t>
            </a:r>
            <a:r>
              <a:rPr lang="en-GB" dirty="0"/>
              <a:t>) that read and process individual events,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Detector Data service (</a:t>
            </a:r>
            <a:r>
              <a:rPr lang="en-US" dirty="0" err="1"/>
              <a:t>DetDataSvc</a:t>
            </a:r>
            <a:r>
              <a:rPr lang="en-US" dirty="0"/>
              <a:t>) for capturing detector data,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Message service (</a:t>
            </a:r>
            <a:r>
              <a:rPr lang="en-US" dirty="0" err="1"/>
              <a:t>MessageSvc</a:t>
            </a:r>
            <a:r>
              <a:rPr lang="en-US" dirty="0"/>
              <a:t>) logs </a:t>
            </a:r>
            <a:r>
              <a:rPr lang="en-GB" dirty="0"/>
              <a:t>progress or errors in the Algorithms and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Tool Service (</a:t>
            </a:r>
            <a:r>
              <a:rPr lang="en-GB" dirty="0" err="1"/>
              <a:t>ToolSvc</a:t>
            </a:r>
            <a:r>
              <a:rPr lang="en-GB" dirty="0"/>
              <a:t>) manages Algorithm tools, which are required during the</a:t>
            </a:r>
            <a:r>
              <a:rPr lang="en-US" dirty="0"/>
              <a:t> Algorithm execution.</a:t>
            </a:r>
          </a:p>
          <a:p>
            <a:endParaRPr lang="en-US" sz="800" dirty="0"/>
          </a:p>
          <a:p>
            <a:r>
              <a:rPr lang="en-GB" dirty="0"/>
              <a:t>The Persistency services allow writing the output data on the disk</a:t>
            </a:r>
            <a:r>
              <a:rPr lang="en-US" dirty="0"/>
              <a:t>. T</a:t>
            </a:r>
            <a:r>
              <a:rPr lang="en-GB" dirty="0"/>
              <a:t>here are many other services in the framework that provide specialized functions that can</a:t>
            </a:r>
            <a:r>
              <a:rPr lang="en-US" dirty="0"/>
              <a:t> </a:t>
            </a:r>
            <a:r>
              <a:rPr lang="en-GB" dirty="0"/>
              <a:t>be enabled and disabled by the users.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0121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>
            <a:extLst>
              <a:ext uri="{FF2B5EF4-FFF2-40B4-BE49-F238E27FC236}">
                <a16:creationId xmlns:a16="http://schemas.microsoft.com/office/drawing/2014/main" id="{7F24CFCD-6A27-4F68-9236-71569D951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1F8CF0B5-C830-4297-8B2A-9BB5F21E2C7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618C89A-B504-4D3F-9D9E-FDAB0D6120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EB431942-F004-412F-92B0-D92684D53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FC31C602-2DD6-4BEF-ACB2-805737446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2ECCF4EB-FEDA-43C3-8B02-70A0D2FE45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F3110001-A43B-4B58-85AC-CCD2E4EC1C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54310B26-EB09-42CA-AC77-C66D5E439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302AEA73-D7BB-4D93-B034-3A8DC95FF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B8B2F3C3-04A8-4232-9A11-C4C18471C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3CDAEE49-D322-4E5C-80F5-617882A696A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7A18E10-D4A8-4020-BA7C-61D1CA21122F}"/>
              </a:ext>
            </a:extLst>
          </p:cNvPr>
          <p:cNvSpPr txBox="1"/>
          <p:nvPr/>
        </p:nvSpPr>
        <p:spPr>
          <a:xfrm>
            <a:off x="1837505" y="478821"/>
            <a:ext cx="75459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Gaudi Hive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F879A9-5047-4D5C-A818-738F79E529B9}"/>
              </a:ext>
            </a:extLst>
          </p:cNvPr>
          <p:cNvSpPr txBox="1"/>
          <p:nvPr/>
        </p:nvSpPr>
        <p:spPr>
          <a:xfrm>
            <a:off x="618187" y="1713145"/>
            <a:ext cx="811500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Gaudi Hive: multi-threaded, concurrent extension to Gaudi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/>
              <a:t>uses Intel TBB for thread management</a:t>
            </a:r>
          </a:p>
          <a:p>
            <a:pPr lvl="1"/>
            <a:r>
              <a:rPr lang="en-GB" dirty="0"/>
              <a:t>       </a:t>
            </a:r>
            <a:r>
              <a:rPr lang="en-GB" dirty="0">
                <a:hlinkClick r:id="rId3"/>
              </a:rPr>
              <a:t>https://github.com/oneapi-src/oneTBB</a:t>
            </a: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Data Flow driven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Algorithms declare their data dependencies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/>
              <a:t>build a directed acyclic graph - can be used for optimal scheduling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/>
              <a:t> Scheduler automatically executes Algorithms as data becomes available.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Multi-threaded</a:t>
            </a: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/>
              <a:t>Algorithms process events in their own thread, from a shared Thread Pool.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Pipelining: multiple algorithms and events can be executed simultaneously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/>
              <a:t>some Algorithms are long, and produce data that many others </a:t>
            </a:r>
          </a:p>
          <a:p>
            <a:pPr lvl="1"/>
            <a:r>
              <a:rPr lang="en-GB" dirty="0"/>
              <a:t>    need (</a:t>
            </a:r>
            <a:r>
              <a:rPr lang="en-GB" dirty="0" err="1"/>
              <a:t>eg</a:t>
            </a:r>
            <a:r>
              <a:rPr lang="en-GB" dirty="0"/>
              <a:t> track fitting). instead of waiting for it to finish, and idling processor,</a:t>
            </a:r>
          </a:p>
          <a:p>
            <a:pPr lvl="1"/>
            <a:r>
              <a:rPr lang="en-GB" dirty="0"/>
              <a:t>    start a new event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Algorithm Cloning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/>
              <a:t>multiple instances of the same Algorithm can exist, </a:t>
            </a:r>
          </a:p>
          <a:p>
            <a:pPr lvl="1"/>
            <a:r>
              <a:rPr lang="en-GB" dirty="0"/>
              <a:t>      and be executed concurrently, each with different Event Context.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/>
              <a:t>cloning is not obligatory, balancing memory usage with concurrency.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/>
              <a:t>support for re-entrant Algorithms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C74DDACC-7904-4171-8C4C-B3DD48AADD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2449" y="1950518"/>
            <a:ext cx="3495238" cy="37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426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>
            <a:extLst>
              <a:ext uri="{FF2B5EF4-FFF2-40B4-BE49-F238E27FC236}">
                <a16:creationId xmlns:a16="http://schemas.microsoft.com/office/drawing/2014/main" id="{7F24CFCD-6A27-4F68-9236-71569D951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1F8CF0B5-C830-4297-8B2A-9BB5F21E2C7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618C89A-B504-4D3F-9D9E-FDAB0D6120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EB431942-F004-412F-92B0-D92684D53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FC31C602-2DD6-4BEF-ACB2-805737446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2ECCF4EB-FEDA-43C3-8B02-70A0D2FE45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F3110001-A43B-4B58-85AC-CCD2E4EC1C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54310B26-EB09-42CA-AC77-C66D5E439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302AEA73-D7BB-4D93-B034-3A8DC95FF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B8B2F3C3-04A8-4232-9A11-C4C18471C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3CDAEE49-D322-4E5C-80F5-617882A696A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7A18E10-D4A8-4020-BA7C-61D1CA21122F}"/>
              </a:ext>
            </a:extLst>
          </p:cNvPr>
          <p:cNvSpPr txBox="1"/>
          <p:nvPr/>
        </p:nvSpPr>
        <p:spPr>
          <a:xfrm>
            <a:off x="1837505" y="478821"/>
            <a:ext cx="75459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Gaudi Hive Operation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7DF2C86C-133F-4A20-A6D4-359E13F569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720" y="1395793"/>
            <a:ext cx="4123809" cy="34666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55ABE10-F8EF-4B0F-8E2F-CA0299CFB898}"/>
              </a:ext>
            </a:extLst>
          </p:cNvPr>
          <p:cNvSpPr txBox="1"/>
          <p:nvPr/>
        </p:nvSpPr>
        <p:spPr>
          <a:xfrm>
            <a:off x="432103" y="1552984"/>
            <a:ext cx="758103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Configuration, Initialization, Finalization are performed serially in "master" thread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/>
              <a:t>only Algorithm::execute is concurrent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Algorithms are scheduled when data becomes available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/>
              <a:t>Algorithms must declare their inputs at initialization or dynamically with </a:t>
            </a:r>
            <a:r>
              <a:rPr lang="en-GB" dirty="0" err="1"/>
              <a:t>DataHandles</a:t>
            </a: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/>
              <a:t>data only exchanged via whiteboard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/>
              <a:t>bb::task wraps the pair (Algorithm*, </a:t>
            </a:r>
            <a:r>
              <a:rPr lang="en-GB" dirty="0" err="1"/>
              <a:t>EventContext</a:t>
            </a:r>
            <a:r>
              <a:rPr lang="en-GB" dirty="0"/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Algorithms can be non-cloneable (singleton), cloneable, or re-entrant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/>
              <a:t>more clones = more memory, but greater opportunity for concurrency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/>
              <a:t>cardinality is </a:t>
            </a:r>
            <a:r>
              <a:rPr lang="en-GB" dirty="0" err="1"/>
              <a:t>tunable</a:t>
            </a:r>
            <a:r>
              <a:rPr lang="en-GB" dirty="0"/>
              <a:t> at runtime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/>
              <a:t>re-entrant is best, but hardest to code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err="1"/>
              <a:t>tbb</a:t>
            </a:r>
            <a:r>
              <a:rPr lang="en-GB" dirty="0"/>
              <a:t> layer is normally hidden from users, but Algorithms can explicitly use </a:t>
            </a:r>
            <a:r>
              <a:rPr lang="en-GB" dirty="0" err="1"/>
              <a:t>tbb</a:t>
            </a:r>
            <a:r>
              <a:rPr lang="en-GB" dirty="0"/>
              <a:t> constructs (</a:t>
            </a:r>
            <a:r>
              <a:rPr lang="en-GB" dirty="0" err="1"/>
              <a:t>parallel_for</a:t>
            </a:r>
            <a:r>
              <a:rPr lang="en-GB" dirty="0"/>
              <a:t>, </a:t>
            </a:r>
            <a:r>
              <a:rPr lang="en-GB" dirty="0" err="1"/>
              <a:t>concurrent_queue</a:t>
            </a:r>
            <a:r>
              <a:rPr lang="en-GB" dirty="0"/>
              <a:t>, etc) for finer grained parallelism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/>
              <a:t>plays well with the Scheduler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/>
              <a:t>Component model allows Scheduler to be replaced as needed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36938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2060</TotalTime>
  <Words>2557</Words>
  <Application>Microsoft Office PowerPoint</Application>
  <PresentationFormat>Широкоэкранный</PresentationFormat>
  <Paragraphs>208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-apple-system</vt:lpstr>
      <vt:lpstr>Arial</vt:lpstr>
      <vt:lpstr>Calibri</vt:lpstr>
      <vt:lpstr>Calibri Light</vt:lpstr>
      <vt:lpstr>Consolas</vt:lpstr>
      <vt:lpstr>Helvetica Neue</vt:lpstr>
      <vt:lpstr>Tahoma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Valeriy Onuchin</dc:creator>
  <cp:lastModifiedBy>Valeriy Onuchin</cp:lastModifiedBy>
  <cp:revision>75</cp:revision>
  <dcterms:created xsi:type="dcterms:W3CDTF">2022-05-13T10:42:55Z</dcterms:created>
  <dcterms:modified xsi:type="dcterms:W3CDTF">2022-10-05T06:15:19Z</dcterms:modified>
</cp:coreProperties>
</file>