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2" r:id="rId4"/>
    <p:sldId id="264" r:id="rId5"/>
    <p:sldId id="268" r:id="rId6"/>
    <p:sldId id="269" r:id="rId7"/>
    <p:sldId id="274" r:id="rId8"/>
    <p:sldId id="273" r:id="rId9"/>
    <p:sldId id="275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2AAB40F9-EA32-4EDC-9ADE-4BFF634783B0}">
          <p14:sldIdLst>
            <p14:sldId id="256"/>
            <p14:sldId id="260"/>
            <p14:sldId id="262"/>
            <p14:sldId id="264"/>
            <p14:sldId id="268"/>
            <p14:sldId id="269"/>
            <p14:sldId id="274"/>
            <p14:sldId id="273"/>
            <p14:sldId id="27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leriy Onuchin" initials="VO" lastIdx="1" clrIdx="0">
    <p:extLst>
      <p:ext uri="{19B8F6BF-5375-455C-9EA6-DF929625EA0E}">
        <p15:presenceInfo xmlns:p15="http://schemas.microsoft.com/office/powerpoint/2012/main" userId="3a7dda1cdfa567d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1" autoAdjust="0"/>
    <p:restoredTop sz="90991" autoAdjust="0"/>
  </p:normalViewPr>
  <p:slideViewPr>
    <p:cSldViewPr snapToGrid="0">
      <p:cViewPr varScale="1">
        <p:scale>
          <a:sx n="72" d="100"/>
          <a:sy n="72" d="100"/>
        </p:scale>
        <p:origin x="9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leriy Onuchin" userId="3a7dda1cdfa567d9" providerId="LiveId" clId="{FDDBEFD9-61A6-496F-AF05-029E3ABFFD53}"/>
    <pc:docChg chg="undo custSel addSld delSld modSld sldOrd addSection delSection modSection">
      <pc:chgData name="Valeriy Onuchin" userId="3a7dda1cdfa567d9" providerId="LiveId" clId="{FDDBEFD9-61A6-496F-AF05-029E3ABFFD53}" dt="2022-09-06T12:28:03.278" v="3335" actId="255"/>
      <pc:docMkLst>
        <pc:docMk/>
      </pc:docMkLst>
      <pc:sldChg chg="modSp mod">
        <pc:chgData name="Valeriy Onuchin" userId="3a7dda1cdfa567d9" providerId="LiveId" clId="{FDDBEFD9-61A6-496F-AF05-029E3ABFFD53}" dt="2022-09-05T11:23:53.580" v="489" actId="27636"/>
        <pc:sldMkLst>
          <pc:docMk/>
          <pc:sldMk cId="2919506414" sldId="256"/>
        </pc:sldMkLst>
        <pc:spChg chg="mod">
          <ac:chgData name="Valeriy Onuchin" userId="3a7dda1cdfa567d9" providerId="LiveId" clId="{FDDBEFD9-61A6-496F-AF05-029E3ABFFD53}" dt="2022-09-05T11:23:53.580" v="489" actId="27636"/>
          <ac:spMkLst>
            <pc:docMk/>
            <pc:sldMk cId="2919506414" sldId="256"/>
            <ac:spMk id="31" creationId="{ACEB25E6-67BF-4A45-A9E4-48082EA584DD}"/>
          </ac:spMkLst>
        </pc:spChg>
        <pc:spChg chg="mod">
          <ac:chgData name="Valeriy Onuchin" userId="3a7dda1cdfa567d9" providerId="LiveId" clId="{FDDBEFD9-61A6-496F-AF05-029E3ABFFD53}" dt="2022-09-05T10:41:33.286" v="19" actId="20577"/>
          <ac:spMkLst>
            <pc:docMk/>
            <pc:sldMk cId="2919506414" sldId="256"/>
            <ac:spMk id="33" creationId="{2EF36613-3904-4109-953F-5DA2EAD83E6E}"/>
          </ac:spMkLst>
        </pc:spChg>
      </pc:sldChg>
      <pc:sldChg chg="addSp modSp mod">
        <pc:chgData name="Valeriy Onuchin" userId="3a7dda1cdfa567d9" providerId="LiveId" clId="{FDDBEFD9-61A6-496F-AF05-029E3ABFFD53}" dt="2022-09-05T11:03:21.083" v="330" actId="20577"/>
        <pc:sldMkLst>
          <pc:docMk/>
          <pc:sldMk cId="1196865533" sldId="260"/>
        </pc:sldMkLst>
        <pc:spChg chg="mod">
          <ac:chgData name="Valeriy Onuchin" userId="3a7dda1cdfa567d9" providerId="LiveId" clId="{FDDBEFD9-61A6-496F-AF05-029E3ABFFD53}" dt="2022-09-05T10:50:28.888" v="74" actId="20577"/>
          <ac:spMkLst>
            <pc:docMk/>
            <pc:sldMk cId="1196865533" sldId="260"/>
            <ac:spMk id="11" creationId="{1BD94B2A-1ECA-4001-9D0F-820CA00A34F4}"/>
          </ac:spMkLst>
        </pc:spChg>
        <pc:spChg chg="mod">
          <ac:chgData name="Valeriy Onuchin" userId="3a7dda1cdfa567d9" providerId="LiveId" clId="{FDDBEFD9-61A6-496F-AF05-029E3ABFFD53}" dt="2022-09-05T11:03:21.083" v="330" actId="20577"/>
          <ac:spMkLst>
            <pc:docMk/>
            <pc:sldMk cId="1196865533" sldId="260"/>
            <ac:spMk id="12" creationId="{F900EF9D-9461-4BB2-8DEA-CEF62FF750F4}"/>
          </ac:spMkLst>
        </pc:spChg>
        <pc:picChg chg="add mod">
          <ac:chgData name="Valeriy Onuchin" userId="3a7dda1cdfa567d9" providerId="LiveId" clId="{FDDBEFD9-61A6-496F-AF05-029E3ABFFD53}" dt="2022-09-05T10:50:23.778" v="69" actId="1076"/>
          <ac:picMkLst>
            <pc:docMk/>
            <pc:sldMk cId="1196865533" sldId="260"/>
            <ac:picMk id="3" creationId="{A1E4727E-09B3-417E-8B21-3B7465E3077A}"/>
          </ac:picMkLst>
        </pc:picChg>
      </pc:sldChg>
      <pc:sldChg chg="addSp delSp modSp mod">
        <pc:chgData name="Valeriy Onuchin" userId="3a7dda1cdfa567d9" providerId="LiveId" clId="{FDDBEFD9-61A6-496F-AF05-029E3ABFFD53}" dt="2022-09-06T08:11:58.830" v="3164" actId="20578"/>
        <pc:sldMkLst>
          <pc:docMk/>
          <pc:sldMk cId="1035421606" sldId="262"/>
        </pc:sldMkLst>
        <pc:spChg chg="add del">
          <ac:chgData name="Valeriy Onuchin" userId="3a7dda1cdfa567d9" providerId="LiveId" clId="{FDDBEFD9-61A6-496F-AF05-029E3ABFFD53}" dt="2022-09-05T11:10:39.433" v="375"/>
          <ac:spMkLst>
            <pc:docMk/>
            <pc:sldMk cId="1035421606" sldId="262"/>
            <ac:spMk id="2" creationId="{970D2312-0178-452E-9C5A-C936FB6D96F4}"/>
          </ac:spMkLst>
        </pc:spChg>
        <pc:spChg chg="mod">
          <ac:chgData name="Valeriy Onuchin" userId="3a7dda1cdfa567d9" providerId="LiveId" clId="{FDDBEFD9-61A6-496F-AF05-029E3ABFFD53}" dt="2022-09-05T13:25:21.221" v="902" actId="404"/>
          <ac:spMkLst>
            <pc:docMk/>
            <pc:sldMk cId="1035421606" sldId="262"/>
            <ac:spMk id="3" creationId="{1D4915C3-1DD2-4132-A9BF-B247D4ABAD36}"/>
          </ac:spMkLst>
        </pc:spChg>
        <pc:spChg chg="add del">
          <ac:chgData name="Valeriy Onuchin" userId="3a7dda1cdfa567d9" providerId="LiveId" clId="{FDDBEFD9-61A6-496F-AF05-029E3ABFFD53}" dt="2022-09-05T11:12:02.985" v="387"/>
          <ac:spMkLst>
            <pc:docMk/>
            <pc:sldMk cId="1035421606" sldId="262"/>
            <ac:spMk id="15" creationId="{A1519934-6D37-40D2-953E-75A07FBA41A8}"/>
          </ac:spMkLst>
        </pc:spChg>
        <pc:spChg chg="add del">
          <ac:chgData name="Valeriy Onuchin" userId="3a7dda1cdfa567d9" providerId="LiveId" clId="{FDDBEFD9-61A6-496F-AF05-029E3ABFFD53}" dt="2022-09-05T11:12:08.501" v="389"/>
          <ac:spMkLst>
            <pc:docMk/>
            <pc:sldMk cId="1035421606" sldId="262"/>
            <ac:spMk id="16" creationId="{EF77EB25-DB08-4796-B6C4-B611DF968E4E}"/>
          </ac:spMkLst>
        </pc:spChg>
        <pc:spChg chg="add del">
          <ac:chgData name="Valeriy Onuchin" userId="3a7dda1cdfa567d9" providerId="LiveId" clId="{FDDBEFD9-61A6-496F-AF05-029E3ABFFD53}" dt="2022-09-05T11:12:16.922" v="392"/>
          <ac:spMkLst>
            <pc:docMk/>
            <pc:sldMk cId="1035421606" sldId="262"/>
            <ac:spMk id="17" creationId="{A7914940-D065-412D-90CF-D1E0B291D647}"/>
          </ac:spMkLst>
        </pc:spChg>
        <pc:spChg chg="mod">
          <ac:chgData name="Valeriy Onuchin" userId="3a7dda1cdfa567d9" providerId="LiveId" clId="{FDDBEFD9-61A6-496F-AF05-029E3ABFFD53}" dt="2022-09-05T11:06:09.420" v="358" actId="14100"/>
          <ac:spMkLst>
            <pc:docMk/>
            <pc:sldMk cId="1035421606" sldId="262"/>
            <ac:spMk id="18" creationId="{1A4B4E7A-E364-418E-A605-B24AF21C958D}"/>
          </ac:spMkLst>
        </pc:spChg>
        <pc:spChg chg="add del mod">
          <ac:chgData name="Valeriy Onuchin" userId="3a7dda1cdfa567d9" providerId="LiveId" clId="{FDDBEFD9-61A6-496F-AF05-029E3ABFFD53}" dt="2022-09-06T08:11:58.830" v="3164" actId="20578"/>
          <ac:spMkLst>
            <pc:docMk/>
            <pc:sldMk cId="1035421606" sldId="262"/>
            <ac:spMk id="21" creationId="{F89F5700-4654-457D-BD6F-E30C8ADB5876}"/>
          </ac:spMkLst>
        </pc:spChg>
        <pc:spChg chg="add mod">
          <ac:chgData name="Valeriy Onuchin" userId="3a7dda1cdfa567d9" providerId="LiveId" clId="{FDDBEFD9-61A6-496F-AF05-029E3ABFFD53}" dt="2022-09-05T13:25:30.098" v="903" actId="571"/>
          <ac:spMkLst>
            <pc:docMk/>
            <pc:sldMk cId="1035421606" sldId="262"/>
            <ac:spMk id="22" creationId="{6ABB55F4-8321-4823-B5FB-10C9B7FAE1CF}"/>
          </ac:spMkLst>
        </pc:spChg>
        <pc:spChg chg="del mod">
          <ac:chgData name="Valeriy Onuchin" userId="3a7dda1cdfa567d9" providerId="LiveId" clId="{FDDBEFD9-61A6-496F-AF05-029E3ABFFD53}" dt="2022-09-05T11:09:41.991" v="367" actId="478"/>
          <ac:spMkLst>
            <pc:docMk/>
            <pc:sldMk cId="1035421606" sldId="262"/>
            <ac:spMk id="23" creationId="{61999E25-AF59-4CDA-B87E-3C34CB86041A}"/>
          </ac:spMkLst>
        </pc:spChg>
      </pc:sldChg>
      <pc:sldChg chg="addSp delSp modSp mod">
        <pc:chgData name="Valeriy Onuchin" userId="3a7dda1cdfa567d9" providerId="LiveId" clId="{FDDBEFD9-61A6-496F-AF05-029E3ABFFD53}" dt="2022-09-06T08:55:28.632" v="3185" actId="1076"/>
        <pc:sldMkLst>
          <pc:docMk/>
          <pc:sldMk cId="123399769" sldId="263"/>
        </pc:sldMkLst>
        <pc:spChg chg="add del mod">
          <ac:chgData name="Valeriy Onuchin" userId="3a7dda1cdfa567d9" providerId="LiveId" clId="{FDDBEFD9-61A6-496F-AF05-029E3ABFFD53}" dt="2022-09-06T05:22:31.233" v="2720"/>
          <ac:spMkLst>
            <pc:docMk/>
            <pc:sldMk cId="123399769" sldId="263"/>
            <ac:spMk id="13" creationId="{2721989B-3ABB-4398-A2C7-554D4AA2A8D5}"/>
          </ac:spMkLst>
        </pc:spChg>
        <pc:spChg chg="add mod">
          <ac:chgData name="Valeriy Onuchin" userId="3a7dda1cdfa567d9" providerId="LiveId" clId="{FDDBEFD9-61A6-496F-AF05-029E3ABFFD53}" dt="2022-09-06T08:55:28.632" v="3185" actId="1076"/>
          <ac:spMkLst>
            <pc:docMk/>
            <pc:sldMk cId="123399769" sldId="263"/>
            <ac:spMk id="15" creationId="{7DEEE553-F0EE-49A5-82D4-EC676F4AA426}"/>
          </ac:spMkLst>
        </pc:spChg>
        <pc:spChg chg="mod">
          <ac:chgData name="Valeriy Onuchin" userId="3a7dda1cdfa567d9" providerId="LiveId" clId="{FDDBEFD9-61A6-496F-AF05-029E3ABFFD53}" dt="2022-09-06T08:54:51.823" v="3183" actId="20577"/>
          <ac:spMkLst>
            <pc:docMk/>
            <pc:sldMk cId="123399769" sldId="263"/>
            <ac:spMk id="18" creationId="{FFB242DA-186B-44D8-94D9-E85C499B18B6}"/>
          </ac:spMkLst>
        </pc:spChg>
        <pc:spChg chg="mod">
          <ac:chgData name="Valeriy Onuchin" userId="3a7dda1cdfa567d9" providerId="LiveId" clId="{FDDBEFD9-61A6-496F-AF05-029E3ABFFD53}" dt="2022-09-06T08:55:15.943" v="3184" actId="1076"/>
          <ac:spMkLst>
            <pc:docMk/>
            <pc:sldMk cId="123399769" sldId="263"/>
            <ac:spMk id="19" creationId="{3429F5E1-ECFF-4A4C-97DD-23452CFF1212}"/>
          </ac:spMkLst>
        </pc:spChg>
      </pc:sldChg>
      <pc:sldChg chg="addSp delSp modSp mod addCm delCm">
        <pc:chgData name="Valeriy Onuchin" userId="3a7dda1cdfa567d9" providerId="LiveId" clId="{FDDBEFD9-61A6-496F-AF05-029E3ABFFD53}" dt="2022-09-05T15:06:05.650" v="1701" actId="113"/>
        <pc:sldMkLst>
          <pc:docMk/>
          <pc:sldMk cId="3826952639" sldId="264"/>
        </pc:sldMkLst>
        <pc:spChg chg="del mod">
          <ac:chgData name="Valeriy Onuchin" userId="3a7dda1cdfa567d9" providerId="LiveId" clId="{FDDBEFD9-61A6-496F-AF05-029E3ABFFD53}" dt="2022-09-05T11:15:41.918" v="409" actId="478"/>
          <ac:spMkLst>
            <pc:docMk/>
            <pc:sldMk cId="3826952639" sldId="264"/>
            <ac:spMk id="13" creationId="{8F31D70F-52AE-41B6-9B81-A82FA7936364}"/>
          </ac:spMkLst>
        </pc:spChg>
        <pc:spChg chg="mod">
          <ac:chgData name="Valeriy Onuchin" userId="3a7dda1cdfa567d9" providerId="LiveId" clId="{FDDBEFD9-61A6-496F-AF05-029E3ABFFD53}" dt="2022-09-05T11:52:05.355" v="600" actId="122"/>
          <ac:spMkLst>
            <pc:docMk/>
            <pc:sldMk cId="3826952639" sldId="264"/>
            <ac:spMk id="14" creationId="{D966EB61-5B3B-4B38-9DE7-6E5E0E0C9878}"/>
          </ac:spMkLst>
        </pc:spChg>
        <pc:spChg chg="del mod">
          <ac:chgData name="Valeriy Onuchin" userId="3a7dda1cdfa567d9" providerId="LiveId" clId="{FDDBEFD9-61A6-496F-AF05-029E3ABFFD53}" dt="2022-09-05T11:15:48.296" v="412" actId="478"/>
          <ac:spMkLst>
            <pc:docMk/>
            <pc:sldMk cId="3826952639" sldId="264"/>
            <ac:spMk id="15" creationId="{18AFE09A-11B5-4B65-AB08-20E4FE854195}"/>
          </ac:spMkLst>
        </pc:spChg>
        <pc:spChg chg="add mod">
          <ac:chgData name="Valeriy Onuchin" userId="3a7dda1cdfa567d9" providerId="LiveId" clId="{FDDBEFD9-61A6-496F-AF05-029E3ABFFD53}" dt="2022-09-05T15:06:05.650" v="1701" actId="113"/>
          <ac:spMkLst>
            <pc:docMk/>
            <pc:sldMk cId="3826952639" sldId="264"/>
            <ac:spMk id="18" creationId="{EADAE9BE-D7F0-4333-9FFE-3075CDDB7339}"/>
          </ac:spMkLst>
        </pc:spChg>
        <pc:spChg chg="add del">
          <ac:chgData name="Valeriy Onuchin" userId="3a7dda1cdfa567d9" providerId="LiveId" clId="{FDDBEFD9-61A6-496F-AF05-029E3ABFFD53}" dt="2022-09-05T11:26:00.825" v="502"/>
          <ac:spMkLst>
            <pc:docMk/>
            <pc:sldMk cId="3826952639" sldId="264"/>
            <ac:spMk id="19" creationId="{3E8DDDD4-3D6C-4841-982A-9BB8054924EC}"/>
          </ac:spMkLst>
        </pc:spChg>
        <pc:spChg chg="add del">
          <ac:chgData name="Valeriy Onuchin" userId="3a7dda1cdfa567d9" providerId="LiveId" clId="{FDDBEFD9-61A6-496F-AF05-029E3ABFFD53}" dt="2022-09-05T11:26:17.805" v="504"/>
          <ac:spMkLst>
            <pc:docMk/>
            <pc:sldMk cId="3826952639" sldId="264"/>
            <ac:spMk id="20" creationId="{CA1B1655-0D6D-449C-A12F-ABECC4A7A91D}"/>
          </ac:spMkLst>
        </pc:spChg>
        <pc:spChg chg="add del">
          <ac:chgData name="Valeriy Onuchin" userId="3a7dda1cdfa567d9" providerId="LiveId" clId="{FDDBEFD9-61A6-496F-AF05-029E3ABFFD53}" dt="2022-09-05T11:27:24.191" v="510"/>
          <ac:spMkLst>
            <pc:docMk/>
            <pc:sldMk cId="3826952639" sldId="264"/>
            <ac:spMk id="21" creationId="{829AA9E7-B3F9-492C-901C-8C94B39F8E26}"/>
          </ac:spMkLst>
        </pc:spChg>
        <pc:spChg chg="add del">
          <ac:chgData name="Valeriy Onuchin" userId="3a7dda1cdfa567d9" providerId="LiveId" clId="{FDDBEFD9-61A6-496F-AF05-029E3ABFFD53}" dt="2022-09-05T11:28:02.055" v="512"/>
          <ac:spMkLst>
            <pc:docMk/>
            <pc:sldMk cId="3826952639" sldId="264"/>
            <ac:spMk id="22" creationId="{0B7D15AE-6037-479E-9503-A39D657DCFC1}"/>
          </ac:spMkLst>
        </pc:spChg>
        <pc:spChg chg="add del">
          <ac:chgData name="Valeriy Onuchin" userId="3a7dda1cdfa567d9" providerId="LiveId" clId="{FDDBEFD9-61A6-496F-AF05-029E3ABFFD53}" dt="2022-09-05T11:37:59.508" v="525"/>
          <ac:spMkLst>
            <pc:docMk/>
            <pc:sldMk cId="3826952639" sldId="264"/>
            <ac:spMk id="23" creationId="{DC310ED0-78B3-4399-A2FB-F3ED9BC7F2E7}"/>
          </ac:spMkLst>
        </pc:spChg>
        <pc:spChg chg="add del">
          <ac:chgData name="Valeriy Onuchin" userId="3a7dda1cdfa567d9" providerId="LiveId" clId="{FDDBEFD9-61A6-496F-AF05-029E3ABFFD53}" dt="2022-09-05T11:39:11.683" v="533"/>
          <ac:spMkLst>
            <pc:docMk/>
            <pc:sldMk cId="3826952639" sldId="264"/>
            <ac:spMk id="24" creationId="{B42BFE4E-E576-4729-B135-9187624C37D7}"/>
          </ac:spMkLst>
        </pc:spChg>
        <pc:spChg chg="add del">
          <ac:chgData name="Valeriy Onuchin" userId="3a7dda1cdfa567d9" providerId="LiveId" clId="{FDDBEFD9-61A6-496F-AF05-029E3ABFFD53}" dt="2022-09-05T12:34:26.931" v="733"/>
          <ac:spMkLst>
            <pc:docMk/>
            <pc:sldMk cId="3826952639" sldId="264"/>
            <ac:spMk id="25" creationId="{8DBDD2A1-32A4-4640-9F74-7F851530872D}"/>
          </ac:spMkLst>
        </pc:spChg>
        <pc:spChg chg="add del mod">
          <ac:chgData name="Valeriy Onuchin" userId="3a7dda1cdfa567d9" providerId="LiveId" clId="{FDDBEFD9-61A6-496F-AF05-029E3ABFFD53}" dt="2022-09-05T13:02:07.915" v="813" actId="478"/>
          <ac:spMkLst>
            <pc:docMk/>
            <pc:sldMk cId="3826952639" sldId="264"/>
            <ac:spMk id="27" creationId="{F8CC9230-6249-4364-8C0E-A973EC7A0D6A}"/>
          </ac:spMkLst>
        </pc:spChg>
        <pc:picChg chg="del">
          <ac:chgData name="Valeriy Onuchin" userId="3a7dda1cdfa567d9" providerId="LiveId" clId="{FDDBEFD9-61A6-496F-AF05-029E3ABFFD53}" dt="2022-09-05T11:15:44.276" v="410" actId="478"/>
          <ac:picMkLst>
            <pc:docMk/>
            <pc:sldMk cId="3826952639" sldId="264"/>
            <ac:picMk id="17" creationId="{F1DF9A18-DC78-4269-BBB2-6EA421AD925D}"/>
          </ac:picMkLst>
        </pc:picChg>
        <pc:picChg chg="add del mod">
          <ac:chgData name="Valeriy Onuchin" userId="3a7dda1cdfa567d9" providerId="LiveId" clId="{FDDBEFD9-61A6-496F-AF05-029E3ABFFD53}" dt="2022-09-05T13:05:26.066" v="822" actId="931"/>
          <ac:picMkLst>
            <pc:docMk/>
            <pc:sldMk cId="3826952639" sldId="264"/>
            <ac:picMk id="29" creationId="{CFD29E4C-A9F3-41AC-94D3-1C374858BAFD}"/>
          </ac:picMkLst>
        </pc:picChg>
      </pc:sldChg>
      <pc:sldChg chg="addSp delSp modSp mod setBg">
        <pc:chgData name="Valeriy Onuchin" userId="3a7dda1cdfa567d9" providerId="LiveId" clId="{FDDBEFD9-61A6-496F-AF05-029E3ABFFD53}" dt="2022-09-05T13:30:49.282" v="977" actId="113"/>
        <pc:sldMkLst>
          <pc:docMk/>
          <pc:sldMk cId="3457664890" sldId="265"/>
        </pc:sldMkLst>
        <pc:spChg chg="mod">
          <ac:chgData name="Valeriy Onuchin" userId="3a7dda1cdfa567d9" providerId="LiveId" clId="{FDDBEFD9-61A6-496F-AF05-029E3ABFFD53}" dt="2022-09-05T12:38:24.631" v="797" actId="1076"/>
          <ac:spMkLst>
            <pc:docMk/>
            <pc:sldMk cId="3457664890" sldId="265"/>
            <ac:spMk id="14" creationId="{D7A18E10-D4A8-4020-BA7C-61D1CA21122F}"/>
          </ac:spMkLst>
        </pc:spChg>
        <pc:spChg chg="add del">
          <ac:chgData name="Valeriy Onuchin" userId="3a7dda1cdfa567d9" providerId="LiveId" clId="{FDDBEFD9-61A6-496F-AF05-029E3ABFFD53}" dt="2022-09-05T13:11:13.293" v="847"/>
          <ac:spMkLst>
            <pc:docMk/>
            <pc:sldMk cId="3457664890" sldId="265"/>
            <ac:spMk id="15" creationId="{E64122AD-EB71-41EC-A765-3519D5892CB6}"/>
          </ac:spMkLst>
        </pc:spChg>
        <pc:spChg chg="del mod">
          <ac:chgData name="Valeriy Onuchin" userId="3a7dda1cdfa567d9" providerId="LiveId" clId="{FDDBEFD9-61A6-496F-AF05-029E3ABFFD53}" dt="2022-09-05T11:51:20.904" v="554" actId="478"/>
          <ac:spMkLst>
            <pc:docMk/>
            <pc:sldMk cId="3457664890" sldId="265"/>
            <ac:spMk id="17" creationId="{6205D355-F555-4588-A08F-14F0DDDAD8B2}"/>
          </ac:spMkLst>
        </pc:spChg>
        <pc:spChg chg="add mod">
          <ac:chgData name="Valeriy Onuchin" userId="3a7dda1cdfa567d9" providerId="LiveId" clId="{FDDBEFD9-61A6-496F-AF05-029E3ABFFD53}" dt="2022-09-05T13:27:09.013" v="912" actId="1076"/>
          <ac:spMkLst>
            <pc:docMk/>
            <pc:sldMk cId="3457664890" sldId="265"/>
            <ac:spMk id="18" creationId="{8C0CAB0C-A925-4040-B925-7C81E03D5EEA}"/>
          </ac:spMkLst>
        </pc:spChg>
        <pc:spChg chg="add del">
          <ac:chgData name="Valeriy Onuchin" userId="3a7dda1cdfa567d9" providerId="LiveId" clId="{FDDBEFD9-61A6-496F-AF05-029E3ABFFD53}" dt="2022-09-05T13:25:06.454" v="901" actId="22"/>
          <ac:spMkLst>
            <pc:docMk/>
            <pc:sldMk cId="3457664890" sldId="265"/>
            <ac:spMk id="20" creationId="{8C721221-7611-4B11-A11C-23993FEB42DA}"/>
          </ac:spMkLst>
        </pc:spChg>
        <pc:spChg chg="add del mod">
          <ac:chgData name="Valeriy Onuchin" userId="3a7dda1cdfa567d9" providerId="LiveId" clId="{FDDBEFD9-61A6-496F-AF05-029E3ABFFD53}" dt="2022-09-05T13:25:48.208" v="907" actId="22"/>
          <ac:spMkLst>
            <pc:docMk/>
            <pc:sldMk cId="3457664890" sldId="265"/>
            <ac:spMk id="22" creationId="{8C754EC2-220B-49C1-B4E7-5C3424F5AD47}"/>
          </ac:spMkLst>
        </pc:spChg>
        <pc:spChg chg="add mod">
          <ac:chgData name="Valeriy Onuchin" userId="3a7dda1cdfa567d9" providerId="LiveId" clId="{FDDBEFD9-61A6-496F-AF05-029E3ABFFD53}" dt="2022-09-05T13:30:49.282" v="977" actId="113"/>
          <ac:spMkLst>
            <pc:docMk/>
            <pc:sldMk cId="3457664890" sldId="265"/>
            <ac:spMk id="23" creationId="{2682E65F-7F24-4856-86F4-AEA589DA3125}"/>
          </ac:spMkLst>
        </pc:spChg>
        <pc:picChg chg="del">
          <ac:chgData name="Valeriy Onuchin" userId="3a7dda1cdfa567d9" providerId="LiveId" clId="{FDDBEFD9-61A6-496F-AF05-029E3ABFFD53}" dt="2022-09-05T11:51:15.360" v="552" actId="478"/>
          <ac:picMkLst>
            <pc:docMk/>
            <pc:sldMk cId="3457664890" sldId="265"/>
            <ac:picMk id="16" creationId="{A0390DFE-4010-4F23-933E-2EFF10FAAEFC}"/>
          </ac:picMkLst>
        </pc:picChg>
      </pc:sldChg>
      <pc:sldChg chg="addSp delSp modSp mod">
        <pc:chgData name="Valeriy Onuchin" userId="3a7dda1cdfa567d9" providerId="LiveId" clId="{FDDBEFD9-61A6-496F-AF05-029E3ABFFD53}" dt="2022-09-06T12:28:03.278" v="3335" actId="255"/>
        <pc:sldMkLst>
          <pc:docMk/>
          <pc:sldMk cId="1770121599" sldId="266"/>
        </pc:sldMkLst>
        <pc:spChg chg="del mod">
          <ac:chgData name="Valeriy Onuchin" userId="3a7dda1cdfa567d9" providerId="LiveId" clId="{FDDBEFD9-61A6-496F-AF05-029E3ABFFD53}" dt="2022-09-05T13:59:34.856" v="1297"/>
          <ac:spMkLst>
            <pc:docMk/>
            <pc:sldMk cId="1770121599" sldId="266"/>
            <ac:spMk id="13" creationId="{E2A3C574-0ED3-4C0F-8E58-DBDDE181FEA7}"/>
          </ac:spMkLst>
        </pc:spChg>
        <pc:spChg chg="mod">
          <ac:chgData name="Valeriy Onuchin" userId="3a7dda1cdfa567d9" providerId="LiveId" clId="{FDDBEFD9-61A6-496F-AF05-029E3ABFFD53}" dt="2022-09-05T14:37:30.475" v="1637" actId="122"/>
          <ac:spMkLst>
            <pc:docMk/>
            <pc:sldMk cId="1770121599" sldId="266"/>
            <ac:spMk id="14" creationId="{D7A18E10-D4A8-4020-BA7C-61D1CA21122F}"/>
          </ac:spMkLst>
        </pc:spChg>
        <pc:spChg chg="del mod">
          <ac:chgData name="Valeriy Onuchin" userId="3a7dda1cdfa567d9" providerId="LiveId" clId="{FDDBEFD9-61A6-496F-AF05-029E3ABFFD53}" dt="2022-09-05T14:12:20.560" v="1518"/>
          <ac:spMkLst>
            <pc:docMk/>
            <pc:sldMk cId="1770121599" sldId="266"/>
            <ac:spMk id="15" creationId="{5E343ECF-06FD-47A8-86F6-456C521469A3}"/>
          </ac:spMkLst>
        </pc:spChg>
        <pc:spChg chg="add del">
          <ac:chgData name="Valeriy Onuchin" userId="3a7dda1cdfa567d9" providerId="LiveId" clId="{FDDBEFD9-61A6-496F-AF05-029E3ABFFD53}" dt="2022-09-06T12:10:23.254" v="3192" actId="22"/>
          <ac:spMkLst>
            <pc:docMk/>
            <pc:sldMk cId="1770121599" sldId="266"/>
            <ac:spMk id="19" creationId="{208A0A29-8A74-4ADA-957B-1444AD334A11}"/>
          </ac:spMkLst>
        </pc:spChg>
        <pc:spChg chg="add mod">
          <ac:chgData name="Valeriy Onuchin" userId="3a7dda1cdfa567d9" providerId="LiveId" clId="{FDDBEFD9-61A6-496F-AF05-029E3ABFFD53}" dt="2022-09-06T12:27:06.648" v="3330" actId="113"/>
          <ac:spMkLst>
            <pc:docMk/>
            <pc:sldMk cId="1770121599" sldId="266"/>
            <ac:spMk id="20" creationId="{82F03F81-2EDC-42FB-9DFF-3ACD7C6C5560}"/>
          </ac:spMkLst>
        </pc:spChg>
        <pc:spChg chg="add mod">
          <ac:chgData name="Valeriy Onuchin" userId="3a7dda1cdfa567d9" providerId="LiveId" clId="{FDDBEFD9-61A6-496F-AF05-029E3ABFFD53}" dt="2022-09-06T12:17:43.304" v="3250" actId="20577"/>
          <ac:spMkLst>
            <pc:docMk/>
            <pc:sldMk cId="1770121599" sldId="266"/>
            <ac:spMk id="21" creationId="{AFEA6BA9-FF6A-4C65-BFDF-22E59BE3B069}"/>
          </ac:spMkLst>
        </pc:spChg>
        <pc:spChg chg="add mod">
          <ac:chgData name="Valeriy Onuchin" userId="3a7dda1cdfa567d9" providerId="LiveId" clId="{FDDBEFD9-61A6-496F-AF05-029E3ABFFD53}" dt="2022-09-06T12:28:03.278" v="3335" actId="255"/>
          <ac:spMkLst>
            <pc:docMk/>
            <pc:sldMk cId="1770121599" sldId="266"/>
            <ac:spMk id="22" creationId="{9A1838EA-C439-4AE9-894F-021C169379CE}"/>
          </ac:spMkLst>
        </pc:spChg>
        <pc:picChg chg="add mod">
          <ac:chgData name="Valeriy Onuchin" userId="3a7dda1cdfa567d9" providerId="LiveId" clId="{FDDBEFD9-61A6-496F-AF05-029E3ABFFD53}" dt="2022-09-06T12:16:06.866" v="3241" actId="14100"/>
          <ac:picMkLst>
            <pc:docMk/>
            <pc:sldMk cId="1770121599" sldId="266"/>
            <ac:picMk id="17" creationId="{25121E84-438A-4915-99E7-A56CCB21515D}"/>
          </ac:picMkLst>
        </pc:picChg>
      </pc:sldChg>
      <pc:sldChg chg="modSp add mod">
        <pc:chgData name="Valeriy Onuchin" userId="3a7dda1cdfa567d9" providerId="LiveId" clId="{FDDBEFD9-61A6-496F-AF05-029E3ABFFD53}" dt="2022-09-06T08:07:03.298" v="3156" actId="20577"/>
        <pc:sldMkLst>
          <pc:docMk/>
          <pc:sldMk cId="3401217446" sldId="267"/>
        </pc:sldMkLst>
        <pc:spChg chg="mod">
          <ac:chgData name="Valeriy Onuchin" userId="3a7dda1cdfa567d9" providerId="LiveId" clId="{FDDBEFD9-61A6-496F-AF05-029E3ABFFD53}" dt="2022-09-06T08:07:03.298" v="3156" actId="20577"/>
          <ac:spMkLst>
            <pc:docMk/>
            <pc:sldMk cId="3401217446" sldId="267"/>
            <ac:spMk id="15" creationId="{5E343ECF-06FD-47A8-86F6-456C521469A3}"/>
          </ac:spMkLst>
        </pc:spChg>
      </pc:sldChg>
      <pc:sldChg chg="del">
        <pc:chgData name="Valeriy Onuchin" userId="3a7dda1cdfa567d9" providerId="LiveId" clId="{FDDBEFD9-61A6-496F-AF05-029E3ABFFD53}" dt="2022-09-05T13:31:21.887" v="979" actId="47"/>
        <pc:sldMkLst>
          <pc:docMk/>
          <pc:sldMk cId="4089939806" sldId="267"/>
        </pc:sldMkLst>
      </pc:sldChg>
      <pc:sldChg chg="del">
        <pc:chgData name="Valeriy Onuchin" userId="3a7dda1cdfa567d9" providerId="LiveId" clId="{FDDBEFD9-61A6-496F-AF05-029E3ABFFD53}" dt="2022-09-05T13:31:18.467" v="978" actId="47"/>
        <pc:sldMkLst>
          <pc:docMk/>
          <pc:sldMk cId="1063797958" sldId="268"/>
        </pc:sldMkLst>
      </pc:sldChg>
      <pc:sldChg chg="addSp delSp modSp add mod">
        <pc:chgData name="Valeriy Onuchin" userId="3a7dda1cdfa567d9" providerId="LiveId" clId="{FDDBEFD9-61A6-496F-AF05-029E3ABFFD53}" dt="2022-09-05T15:24:06.979" v="1736" actId="14100"/>
        <pc:sldMkLst>
          <pc:docMk/>
          <pc:sldMk cId="2976607196" sldId="268"/>
        </pc:sldMkLst>
        <pc:spChg chg="add del mod">
          <ac:chgData name="Valeriy Onuchin" userId="3a7dda1cdfa567d9" providerId="LiveId" clId="{FDDBEFD9-61A6-496F-AF05-029E3ABFFD53}" dt="2022-09-05T15:24:06.979" v="1736" actId="14100"/>
          <ac:spMkLst>
            <pc:docMk/>
            <pc:sldMk cId="2976607196" sldId="268"/>
            <ac:spMk id="13" creationId="{682825E6-394A-426E-8B81-E22201F1B5BA}"/>
          </ac:spMkLst>
        </pc:spChg>
        <pc:spChg chg="mod">
          <ac:chgData name="Valeriy Onuchin" userId="3a7dda1cdfa567d9" providerId="LiveId" clId="{FDDBEFD9-61A6-496F-AF05-029E3ABFFD53}" dt="2022-09-05T15:21:05.741" v="1705" actId="20577"/>
          <ac:spMkLst>
            <pc:docMk/>
            <pc:sldMk cId="2976607196" sldId="268"/>
            <ac:spMk id="14" creationId="{D7A18E10-D4A8-4020-BA7C-61D1CA21122F}"/>
          </ac:spMkLst>
        </pc:spChg>
      </pc:sldChg>
      <pc:sldChg chg="modSp add mod">
        <pc:chgData name="Valeriy Onuchin" userId="3a7dda1cdfa567d9" providerId="LiveId" clId="{FDDBEFD9-61A6-496F-AF05-029E3ABFFD53}" dt="2022-09-05T15:21:20.596" v="1710" actId="20577"/>
        <pc:sldMkLst>
          <pc:docMk/>
          <pc:sldMk cId="622087059" sldId="269"/>
        </pc:sldMkLst>
        <pc:spChg chg="mod">
          <ac:chgData name="Valeriy Onuchin" userId="3a7dda1cdfa567d9" providerId="LiveId" clId="{FDDBEFD9-61A6-496F-AF05-029E3ABFFD53}" dt="2022-09-05T15:02:42.633" v="1696" actId="20577"/>
          <ac:spMkLst>
            <pc:docMk/>
            <pc:sldMk cId="622087059" sldId="269"/>
            <ac:spMk id="13" creationId="{682825E6-394A-426E-8B81-E22201F1B5BA}"/>
          </ac:spMkLst>
        </pc:spChg>
        <pc:spChg chg="mod">
          <ac:chgData name="Valeriy Onuchin" userId="3a7dda1cdfa567d9" providerId="LiveId" clId="{FDDBEFD9-61A6-496F-AF05-029E3ABFFD53}" dt="2022-09-05T15:21:20.596" v="1710" actId="20577"/>
          <ac:spMkLst>
            <pc:docMk/>
            <pc:sldMk cId="622087059" sldId="269"/>
            <ac:spMk id="14" creationId="{D7A18E10-D4A8-4020-BA7C-61D1CA21122F}"/>
          </ac:spMkLst>
        </pc:spChg>
      </pc:sldChg>
      <pc:sldChg chg="del">
        <pc:chgData name="Valeriy Onuchin" userId="3a7dda1cdfa567d9" providerId="LiveId" clId="{FDDBEFD9-61A6-496F-AF05-029E3ABFFD53}" dt="2022-09-05T13:31:25.057" v="980" actId="47"/>
        <pc:sldMkLst>
          <pc:docMk/>
          <pc:sldMk cId="1891796091" sldId="270"/>
        </pc:sldMkLst>
      </pc:sldChg>
      <pc:sldChg chg="modSp add mod">
        <pc:chgData name="Valeriy Onuchin" userId="3a7dda1cdfa567d9" providerId="LiveId" clId="{FDDBEFD9-61A6-496F-AF05-029E3ABFFD53}" dt="2022-09-05T15:33:35.435" v="1786" actId="20577"/>
        <pc:sldMkLst>
          <pc:docMk/>
          <pc:sldMk cId="3942864797" sldId="270"/>
        </pc:sldMkLst>
        <pc:spChg chg="mod">
          <ac:chgData name="Valeriy Onuchin" userId="3a7dda1cdfa567d9" providerId="LiveId" clId="{FDDBEFD9-61A6-496F-AF05-029E3ABFFD53}" dt="2022-09-05T15:33:35.435" v="1786" actId="20577"/>
          <ac:spMkLst>
            <pc:docMk/>
            <pc:sldMk cId="3942864797" sldId="270"/>
            <ac:spMk id="13" creationId="{682825E6-394A-426E-8B81-E22201F1B5BA}"/>
          </ac:spMkLst>
        </pc:spChg>
        <pc:spChg chg="mod">
          <ac:chgData name="Valeriy Onuchin" userId="3a7dda1cdfa567d9" providerId="LiveId" clId="{FDDBEFD9-61A6-496F-AF05-029E3ABFFD53}" dt="2022-09-05T15:21:53.613" v="1715" actId="20577"/>
          <ac:spMkLst>
            <pc:docMk/>
            <pc:sldMk cId="3942864797" sldId="270"/>
            <ac:spMk id="14" creationId="{D7A18E10-D4A8-4020-BA7C-61D1CA21122F}"/>
          </ac:spMkLst>
        </pc:spChg>
      </pc:sldChg>
      <pc:sldChg chg="addSp modSp add mod">
        <pc:chgData name="Valeriy Onuchin" userId="3a7dda1cdfa567d9" providerId="LiveId" clId="{FDDBEFD9-61A6-496F-AF05-029E3ABFFD53}" dt="2022-09-05T16:51:46.903" v="2714" actId="20577"/>
        <pc:sldMkLst>
          <pc:docMk/>
          <pc:sldMk cId="885426029" sldId="271"/>
        </pc:sldMkLst>
        <pc:spChg chg="add mod">
          <ac:chgData name="Valeriy Onuchin" userId="3a7dda1cdfa567d9" providerId="LiveId" clId="{FDDBEFD9-61A6-496F-AF05-029E3ABFFD53}" dt="2022-09-05T16:51:46.903" v="2714" actId="20577"/>
          <ac:spMkLst>
            <pc:docMk/>
            <pc:sldMk cId="885426029" sldId="271"/>
            <ac:spMk id="13" creationId="{9AF879A9-5047-4D5C-A818-738F79E529B9}"/>
          </ac:spMkLst>
        </pc:spChg>
        <pc:spChg chg="mod">
          <ac:chgData name="Valeriy Onuchin" userId="3a7dda1cdfa567d9" providerId="LiveId" clId="{FDDBEFD9-61A6-496F-AF05-029E3ABFFD53}" dt="2022-09-05T15:51:23.531" v="1791" actId="20577"/>
          <ac:spMkLst>
            <pc:docMk/>
            <pc:sldMk cId="885426029" sldId="271"/>
            <ac:spMk id="14" creationId="{D7A18E10-D4A8-4020-BA7C-61D1CA21122F}"/>
          </ac:spMkLst>
        </pc:spChg>
        <pc:picChg chg="add mod">
          <ac:chgData name="Valeriy Onuchin" userId="3a7dda1cdfa567d9" providerId="LiveId" clId="{FDDBEFD9-61A6-496F-AF05-029E3ABFFD53}" dt="2022-09-05T16:05:52.936" v="1905" actId="1076"/>
          <ac:picMkLst>
            <pc:docMk/>
            <pc:sldMk cId="885426029" sldId="271"/>
            <ac:picMk id="16" creationId="{C74DDACC-7904-4171-8C4C-B3DD48AADD9E}"/>
          </ac:picMkLst>
        </pc:picChg>
      </pc:sldChg>
      <pc:sldChg chg="addSp modSp add mod ord">
        <pc:chgData name="Valeriy Onuchin" userId="3a7dda1cdfa567d9" providerId="LiveId" clId="{FDDBEFD9-61A6-496F-AF05-029E3ABFFD53}" dt="2022-09-06T08:01:32.514" v="3152" actId="12"/>
        <pc:sldMkLst>
          <pc:docMk/>
          <pc:sldMk cId="653693859" sldId="272"/>
        </pc:sldMkLst>
        <pc:spChg chg="mod">
          <ac:chgData name="Valeriy Onuchin" userId="3a7dda1cdfa567d9" providerId="LiveId" clId="{FDDBEFD9-61A6-496F-AF05-029E3ABFFD53}" dt="2022-09-05T16:07:00.315" v="1924" actId="20577"/>
          <ac:spMkLst>
            <pc:docMk/>
            <pc:sldMk cId="653693859" sldId="272"/>
            <ac:spMk id="14" creationId="{D7A18E10-D4A8-4020-BA7C-61D1CA21122F}"/>
          </ac:spMkLst>
        </pc:spChg>
        <pc:spChg chg="add mod">
          <ac:chgData name="Valeriy Onuchin" userId="3a7dda1cdfa567d9" providerId="LiveId" clId="{FDDBEFD9-61A6-496F-AF05-029E3ABFFD53}" dt="2022-09-06T08:01:32.514" v="3152" actId="12"/>
          <ac:spMkLst>
            <pc:docMk/>
            <pc:sldMk cId="653693859" sldId="272"/>
            <ac:spMk id="16" creationId="{755ABE10-F8EF-4B0F-8E2F-CA0299CFB898}"/>
          </ac:spMkLst>
        </pc:spChg>
        <pc:picChg chg="add mod">
          <ac:chgData name="Valeriy Onuchin" userId="3a7dda1cdfa567d9" providerId="LiveId" clId="{FDDBEFD9-61A6-496F-AF05-029E3ABFFD53}" dt="2022-09-05T16:10:51.224" v="1929" actId="1076"/>
          <ac:picMkLst>
            <pc:docMk/>
            <pc:sldMk cId="653693859" sldId="272"/>
            <ac:picMk id="15" creationId="{7DF2C86C-133F-4A20-A6D4-359E13F5696D}"/>
          </ac:picMkLst>
        </pc:picChg>
      </pc:sldChg>
      <pc:sldChg chg="new del">
        <pc:chgData name="Valeriy Onuchin" userId="3a7dda1cdfa567d9" providerId="LiveId" clId="{FDDBEFD9-61A6-496F-AF05-029E3ABFFD53}" dt="2022-09-05T16:06:37.761" v="1907" actId="680"/>
        <pc:sldMkLst>
          <pc:docMk/>
          <pc:sldMk cId="2326450732" sldId="272"/>
        </pc:sldMkLst>
      </pc:sldChg>
      <pc:sldChg chg="new del">
        <pc:chgData name="Valeriy Onuchin" userId="3a7dda1cdfa567d9" providerId="LiveId" clId="{FDDBEFD9-61A6-496F-AF05-029E3ABFFD53}" dt="2022-09-06T05:56:53.452" v="2799" actId="47"/>
        <pc:sldMkLst>
          <pc:docMk/>
          <pc:sldMk cId="3338940426" sldId="273"/>
        </pc:sldMkLst>
      </pc:sldChg>
      <pc:sldChg chg="addSp delSp modSp add mod">
        <pc:chgData name="Valeriy Onuchin" userId="3a7dda1cdfa567d9" providerId="LiveId" clId="{FDDBEFD9-61A6-496F-AF05-029E3ABFFD53}" dt="2022-09-06T07:58:16.015" v="3151" actId="1076"/>
        <pc:sldMkLst>
          <pc:docMk/>
          <pc:sldMk cId="3880730917" sldId="273"/>
        </pc:sldMkLst>
        <pc:spChg chg="del">
          <ac:chgData name="Valeriy Onuchin" userId="3a7dda1cdfa567d9" providerId="LiveId" clId="{FDDBEFD9-61A6-496F-AF05-029E3ABFFD53}" dt="2022-09-06T05:58:08.942" v="2803" actId="478"/>
          <ac:spMkLst>
            <pc:docMk/>
            <pc:sldMk cId="3880730917" sldId="273"/>
            <ac:spMk id="3" creationId="{1D4915C3-1DD2-4132-A9BF-B247D4ABAD36}"/>
          </ac:spMkLst>
        </pc:spChg>
        <pc:spChg chg="add del mod">
          <ac:chgData name="Valeriy Onuchin" userId="3a7dda1cdfa567d9" providerId="LiveId" clId="{FDDBEFD9-61A6-496F-AF05-029E3ABFFD53}" dt="2022-09-06T06:30:24.985" v="2814"/>
          <ac:spMkLst>
            <pc:docMk/>
            <pc:sldMk cId="3880730917" sldId="273"/>
            <ac:spMk id="16" creationId="{B11D6C1C-B5FB-4623-89E2-3C165EA6FD38}"/>
          </ac:spMkLst>
        </pc:spChg>
        <pc:spChg chg="mod">
          <ac:chgData name="Valeriy Onuchin" userId="3a7dda1cdfa567d9" providerId="LiveId" clId="{FDDBEFD9-61A6-496F-AF05-029E3ABFFD53}" dt="2022-09-06T06:26:18.235" v="2809" actId="1076"/>
          <ac:spMkLst>
            <pc:docMk/>
            <pc:sldMk cId="3880730917" sldId="273"/>
            <ac:spMk id="18" creationId="{1A4B4E7A-E364-418E-A605-B24AF21C958D}"/>
          </ac:spMkLst>
        </pc:spChg>
        <pc:spChg chg="del mod">
          <ac:chgData name="Valeriy Onuchin" userId="3a7dda1cdfa567d9" providerId="LiveId" clId="{FDDBEFD9-61A6-496F-AF05-029E3ABFFD53}" dt="2022-09-06T06:25:31.347" v="2806" actId="478"/>
          <ac:spMkLst>
            <pc:docMk/>
            <pc:sldMk cId="3880730917" sldId="273"/>
            <ac:spMk id="21" creationId="{F89F5700-4654-457D-BD6F-E30C8ADB5876}"/>
          </ac:spMkLst>
        </pc:spChg>
        <pc:spChg chg="del">
          <ac:chgData name="Valeriy Onuchin" userId="3a7dda1cdfa567d9" providerId="LiveId" clId="{FDDBEFD9-61A6-496F-AF05-029E3ABFFD53}" dt="2022-09-06T05:58:06.042" v="2802" actId="478"/>
          <ac:spMkLst>
            <pc:docMk/>
            <pc:sldMk cId="3880730917" sldId="273"/>
            <ac:spMk id="22" creationId="{6ABB55F4-8321-4823-B5FB-10C9B7FAE1CF}"/>
          </ac:spMkLst>
        </pc:spChg>
        <pc:picChg chg="add mod">
          <ac:chgData name="Valeriy Onuchin" userId="3a7dda1cdfa567d9" providerId="LiveId" clId="{FDDBEFD9-61A6-496F-AF05-029E3ABFFD53}" dt="2022-09-06T06:28:33.012" v="2811" actId="1076"/>
          <ac:picMkLst>
            <pc:docMk/>
            <pc:sldMk cId="3880730917" sldId="273"/>
            <ac:picMk id="15" creationId="{65DCFDFB-0687-4172-8351-760A0D7A1179}"/>
          </ac:picMkLst>
        </pc:picChg>
        <pc:picChg chg="add del mod">
          <ac:chgData name="Valeriy Onuchin" userId="3a7dda1cdfa567d9" providerId="LiveId" clId="{FDDBEFD9-61A6-496F-AF05-029E3ABFFD53}" dt="2022-09-06T07:54:00.512" v="3142" actId="931"/>
          <ac:picMkLst>
            <pc:docMk/>
            <pc:sldMk cId="3880730917" sldId="273"/>
            <ac:picMk id="19" creationId="{2A2950FA-446C-466F-9DDF-0B4AF0B450D0}"/>
          </ac:picMkLst>
        </pc:picChg>
        <pc:picChg chg="add mod">
          <ac:chgData name="Valeriy Onuchin" userId="3a7dda1cdfa567d9" providerId="LiveId" clId="{FDDBEFD9-61A6-496F-AF05-029E3ABFFD53}" dt="2022-09-06T07:58:06.847" v="3150" actId="1076"/>
          <ac:picMkLst>
            <pc:docMk/>
            <pc:sldMk cId="3880730917" sldId="273"/>
            <ac:picMk id="23" creationId="{1ABB71BC-2D73-4A49-8A19-DE6EFB91923A}"/>
          </ac:picMkLst>
        </pc:picChg>
        <pc:picChg chg="add mod">
          <ac:chgData name="Valeriy Onuchin" userId="3a7dda1cdfa567d9" providerId="LiveId" clId="{FDDBEFD9-61A6-496F-AF05-029E3ABFFD53}" dt="2022-09-06T07:58:16.015" v="3151" actId="1076"/>
          <ac:picMkLst>
            <pc:docMk/>
            <pc:sldMk cId="3880730917" sldId="273"/>
            <ac:picMk id="25" creationId="{EFDEBF62-8AD2-4B05-B4B2-2BCE3A226EA4}"/>
          </ac:picMkLst>
        </pc:picChg>
      </pc:sldChg>
    </pc:docChg>
  </pc:docChgLst>
  <pc:docChgLst>
    <pc:chgData name="Valeriy Onuchin" userId="3a7dda1cdfa567d9" providerId="LiveId" clId="{F51A7E68-5F6E-424E-AD57-F423C81ACD35}"/>
    <pc:docChg chg="undo custSel addSld delSld modSld sldOrd modSection">
      <pc:chgData name="Valeriy Onuchin" userId="3a7dda1cdfa567d9" providerId="LiveId" clId="{F51A7E68-5F6E-424E-AD57-F423C81ACD35}" dt="2022-10-05T07:25:50.325" v="3689" actId="20577"/>
      <pc:docMkLst>
        <pc:docMk/>
      </pc:docMkLst>
      <pc:sldChg chg="modSp mod">
        <pc:chgData name="Valeriy Onuchin" userId="3a7dda1cdfa567d9" providerId="LiveId" clId="{F51A7E68-5F6E-424E-AD57-F423C81ACD35}" dt="2022-10-03T13:06:03.285" v="902" actId="1076"/>
        <pc:sldMkLst>
          <pc:docMk/>
          <pc:sldMk cId="2919506414" sldId="256"/>
        </pc:sldMkLst>
        <pc:spChg chg="mod">
          <ac:chgData name="Valeriy Onuchin" userId="3a7dda1cdfa567d9" providerId="LiveId" clId="{F51A7E68-5F6E-424E-AD57-F423C81ACD35}" dt="2022-10-03T12:05:56.115" v="90" actId="20577"/>
          <ac:spMkLst>
            <pc:docMk/>
            <pc:sldMk cId="2919506414" sldId="256"/>
            <ac:spMk id="31" creationId="{ACEB25E6-67BF-4A45-A9E4-48082EA584DD}"/>
          </ac:spMkLst>
        </pc:spChg>
        <pc:spChg chg="mod">
          <ac:chgData name="Valeriy Onuchin" userId="3a7dda1cdfa567d9" providerId="LiveId" clId="{F51A7E68-5F6E-424E-AD57-F423C81ACD35}" dt="2022-10-03T13:06:03.285" v="902" actId="1076"/>
          <ac:spMkLst>
            <pc:docMk/>
            <pc:sldMk cId="2919506414" sldId="256"/>
            <ac:spMk id="33" creationId="{2EF36613-3904-4109-953F-5DA2EAD83E6E}"/>
          </ac:spMkLst>
        </pc:spChg>
      </pc:sldChg>
      <pc:sldChg chg="addSp delSp modSp mod">
        <pc:chgData name="Valeriy Onuchin" userId="3a7dda1cdfa567d9" providerId="LiveId" clId="{F51A7E68-5F6E-424E-AD57-F423C81ACD35}" dt="2022-10-05T06:23:10.161" v="2975" actId="20577"/>
        <pc:sldMkLst>
          <pc:docMk/>
          <pc:sldMk cId="1196865533" sldId="260"/>
        </pc:sldMkLst>
        <pc:spChg chg="add mod">
          <ac:chgData name="Valeriy Onuchin" userId="3a7dda1cdfa567d9" providerId="LiveId" clId="{F51A7E68-5F6E-424E-AD57-F423C81ACD35}" dt="2022-10-05T06:23:10.161" v="2975" actId="20577"/>
          <ac:spMkLst>
            <pc:docMk/>
            <pc:sldMk cId="1196865533" sldId="260"/>
            <ac:spMk id="2" creationId="{6BC4772B-3872-49B8-8320-03A98CE25215}"/>
          </ac:spMkLst>
        </pc:spChg>
        <pc:spChg chg="add mod">
          <ac:chgData name="Valeriy Onuchin" userId="3a7dda1cdfa567d9" providerId="LiveId" clId="{F51A7E68-5F6E-424E-AD57-F423C81ACD35}" dt="2022-10-03T12:53:20.834" v="705" actId="20577"/>
          <ac:spMkLst>
            <pc:docMk/>
            <pc:sldMk cId="1196865533" sldId="260"/>
            <ac:spMk id="4" creationId="{831DA598-256C-4E08-885E-35E2D3A56761}"/>
          </ac:spMkLst>
        </pc:spChg>
        <pc:spChg chg="add del mod">
          <ac:chgData name="Valeriy Onuchin" userId="3a7dda1cdfa567d9" providerId="LiveId" clId="{F51A7E68-5F6E-424E-AD57-F423C81ACD35}" dt="2022-10-05T06:22:52.521" v="2972" actId="478"/>
          <ac:spMkLst>
            <pc:docMk/>
            <pc:sldMk cId="1196865533" sldId="260"/>
            <ac:spMk id="5" creationId="{A25AF0A6-D43E-4A97-B38B-B129BFABBF69}"/>
          </ac:spMkLst>
        </pc:spChg>
        <pc:spChg chg="del mod">
          <ac:chgData name="Valeriy Onuchin" userId="3a7dda1cdfa567d9" providerId="LiveId" clId="{F51A7E68-5F6E-424E-AD57-F423C81ACD35}" dt="2022-10-03T12:27:11.811" v="468" actId="478"/>
          <ac:spMkLst>
            <pc:docMk/>
            <pc:sldMk cId="1196865533" sldId="260"/>
            <ac:spMk id="12" creationId="{F900EF9D-9461-4BB2-8DEA-CEF62FF750F4}"/>
          </ac:spMkLst>
        </pc:spChg>
        <pc:picChg chg="del">
          <ac:chgData name="Valeriy Onuchin" userId="3a7dda1cdfa567d9" providerId="LiveId" clId="{F51A7E68-5F6E-424E-AD57-F423C81ACD35}" dt="2022-10-03T12:06:56.195" v="130" actId="478"/>
          <ac:picMkLst>
            <pc:docMk/>
            <pc:sldMk cId="1196865533" sldId="260"/>
            <ac:picMk id="3" creationId="{A1E4727E-09B3-417E-8B21-3B7465E3077A}"/>
          </ac:picMkLst>
        </pc:picChg>
      </pc:sldChg>
      <pc:sldChg chg="addSp delSp modSp mod">
        <pc:chgData name="Valeriy Onuchin" userId="3a7dda1cdfa567d9" providerId="LiveId" clId="{F51A7E68-5F6E-424E-AD57-F423C81ACD35}" dt="2022-10-05T06:29:01.544" v="3021" actId="1076"/>
        <pc:sldMkLst>
          <pc:docMk/>
          <pc:sldMk cId="1035421606" sldId="262"/>
        </pc:sldMkLst>
        <pc:spChg chg="add del mod">
          <ac:chgData name="Valeriy Onuchin" userId="3a7dda1cdfa567d9" providerId="LiveId" clId="{F51A7E68-5F6E-424E-AD57-F423C81ACD35}" dt="2022-10-03T13:19:32.740" v="966"/>
          <ac:spMkLst>
            <pc:docMk/>
            <pc:sldMk cId="1035421606" sldId="262"/>
            <ac:spMk id="2" creationId="{8EB4DD7D-5E97-49A7-AACD-2C2F7769C5D6}"/>
          </ac:spMkLst>
        </pc:spChg>
        <pc:spChg chg="del">
          <ac:chgData name="Valeriy Onuchin" userId="3a7dda1cdfa567d9" providerId="LiveId" clId="{F51A7E68-5F6E-424E-AD57-F423C81ACD35}" dt="2022-10-03T13:07:45.744" v="904" actId="478"/>
          <ac:spMkLst>
            <pc:docMk/>
            <pc:sldMk cId="1035421606" sldId="262"/>
            <ac:spMk id="3" creationId="{1D4915C3-1DD2-4132-A9BF-B247D4ABAD36}"/>
          </ac:spMkLst>
        </pc:spChg>
        <pc:spChg chg="add del mod">
          <ac:chgData name="Valeriy Onuchin" userId="3a7dda1cdfa567d9" providerId="LiveId" clId="{F51A7E68-5F6E-424E-AD57-F423C81ACD35}" dt="2022-10-03T13:19:33.740" v="967" actId="478"/>
          <ac:spMkLst>
            <pc:docMk/>
            <pc:sldMk cId="1035421606" sldId="262"/>
            <ac:spMk id="15" creationId="{CEEECBF4-5D09-4173-9B8B-AD1E18E1905C}"/>
          </ac:spMkLst>
        </pc:spChg>
        <pc:spChg chg="add mod">
          <ac:chgData name="Valeriy Onuchin" userId="3a7dda1cdfa567d9" providerId="LiveId" clId="{F51A7E68-5F6E-424E-AD57-F423C81ACD35}" dt="2022-10-04T18:37:19.169" v="2898" actId="20577"/>
          <ac:spMkLst>
            <pc:docMk/>
            <pc:sldMk cId="1035421606" sldId="262"/>
            <ac:spMk id="15" creationId="{E48D618E-3F88-40B4-8A8D-F234247AEFDB}"/>
          </ac:spMkLst>
        </pc:spChg>
        <pc:spChg chg="add del mod">
          <ac:chgData name="Valeriy Onuchin" userId="3a7dda1cdfa567d9" providerId="LiveId" clId="{F51A7E68-5F6E-424E-AD57-F423C81ACD35}" dt="2022-10-03T13:19:34.724" v="968" actId="478"/>
          <ac:spMkLst>
            <pc:docMk/>
            <pc:sldMk cId="1035421606" sldId="262"/>
            <ac:spMk id="16" creationId="{9A797F2D-4A18-4446-B56C-75C1553E3C86}"/>
          </ac:spMkLst>
        </pc:spChg>
        <pc:spChg chg="add del mod">
          <ac:chgData name="Valeriy Onuchin" userId="3a7dda1cdfa567d9" providerId="LiveId" clId="{F51A7E68-5F6E-424E-AD57-F423C81ACD35}" dt="2022-10-03T13:19:35.708" v="969" actId="478"/>
          <ac:spMkLst>
            <pc:docMk/>
            <pc:sldMk cId="1035421606" sldId="262"/>
            <ac:spMk id="17" creationId="{27C9646F-0194-4B25-9ADD-AF6213A7FFAD}"/>
          </ac:spMkLst>
        </pc:spChg>
        <pc:spChg chg="mod">
          <ac:chgData name="Valeriy Onuchin" userId="3a7dda1cdfa567d9" providerId="LiveId" clId="{F51A7E68-5F6E-424E-AD57-F423C81ACD35}" dt="2022-10-03T17:03:02.638" v="1649" actId="1076"/>
          <ac:spMkLst>
            <pc:docMk/>
            <pc:sldMk cId="1035421606" sldId="262"/>
            <ac:spMk id="18" creationId="{1A4B4E7A-E364-418E-A605-B24AF21C958D}"/>
          </ac:spMkLst>
        </pc:spChg>
        <pc:spChg chg="add del mod">
          <ac:chgData name="Valeriy Onuchin" userId="3a7dda1cdfa567d9" providerId="LiveId" clId="{F51A7E68-5F6E-424E-AD57-F423C81ACD35}" dt="2022-10-03T13:19:32.740" v="964" actId="478"/>
          <ac:spMkLst>
            <pc:docMk/>
            <pc:sldMk cId="1035421606" sldId="262"/>
            <ac:spMk id="19" creationId="{045A39B0-3396-4254-A5A1-CE6D62B8DF03}"/>
          </ac:spMkLst>
        </pc:spChg>
        <pc:spChg chg="del mod">
          <ac:chgData name="Valeriy Onuchin" userId="3a7dda1cdfa567d9" providerId="LiveId" clId="{F51A7E68-5F6E-424E-AD57-F423C81ACD35}" dt="2022-10-03T13:07:51.498" v="905" actId="478"/>
          <ac:spMkLst>
            <pc:docMk/>
            <pc:sldMk cId="1035421606" sldId="262"/>
            <ac:spMk id="21" creationId="{F89F5700-4654-457D-BD6F-E30C8ADB5876}"/>
          </ac:spMkLst>
        </pc:spChg>
        <pc:spChg chg="del">
          <ac:chgData name="Valeriy Onuchin" userId="3a7dda1cdfa567d9" providerId="LiveId" clId="{F51A7E68-5F6E-424E-AD57-F423C81ACD35}" dt="2022-10-03T13:07:40.863" v="903" actId="478"/>
          <ac:spMkLst>
            <pc:docMk/>
            <pc:sldMk cId="1035421606" sldId="262"/>
            <ac:spMk id="22" creationId="{6ABB55F4-8321-4823-B5FB-10C9B7FAE1CF}"/>
          </ac:spMkLst>
        </pc:spChg>
        <pc:spChg chg="add del mod">
          <ac:chgData name="Valeriy Onuchin" userId="3a7dda1cdfa567d9" providerId="LiveId" clId="{F51A7E68-5F6E-424E-AD57-F423C81ACD35}" dt="2022-10-03T13:24:17.167" v="992" actId="478"/>
          <ac:spMkLst>
            <pc:docMk/>
            <pc:sldMk cId="1035421606" sldId="262"/>
            <ac:spMk id="25" creationId="{BD35A77E-FACB-459C-AD28-3BF28EA05647}"/>
          </ac:spMkLst>
        </pc:spChg>
        <pc:spChg chg="add mod">
          <ac:chgData name="Valeriy Onuchin" userId="3a7dda1cdfa567d9" providerId="LiveId" clId="{F51A7E68-5F6E-424E-AD57-F423C81ACD35}" dt="2022-10-05T06:27:40.344" v="3018" actId="20577"/>
          <ac:spMkLst>
            <pc:docMk/>
            <pc:sldMk cId="1035421606" sldId="262"/>
            <ac:spMk id="26" creationId="{ED4A35F6-6B9E-4D84-B11A-21D74ECE4C85}"/>
          </ac:spMkLst>
        </pc:spChg>
        <pc:spChg chg="add del">
          <ac:chgData name="Valeriy Onuchin" userId="3a7dda1cdfa567d9" providerId="LiveId" clId="{F51A7E68-5F6E-424E-AD57-F423C81ACD35}" dt="2022-10-03T16:55:49.811" v="1622"/>
          <ac:spMkLst>
            <pc:docMk/>
            <pc:sldMk cId="1035421606" sldId="262"/>
            <ac:spMk id="30" creationId="{ADD24C80-687D-4A10-81A2-55C16445CFFF}"/>
          </ac:spMkLst>
        </pc:spChg>
        <pc:spChg chg="add mod">
          <ac:chgData name="Valeriy Onuchin" userId="3a7dda1cdfa567d9" providerId="LiveId" clId="{F51A7E68-5F6E-424E-AD57-F423C81ACD35}" dt="2022-10-05T06:28:00.570" v="3019" actId="1076"/>
          <ac:spMkLst>
            <pc:docMk/>
            <pc:sldMk cId="1035421606" sldId="262"/>
            <ac:spMk id="31" creationId="{706B5216-5466-4B32-9414-085ADBA1EC51}"/>
          </ac:spMkLst>
        </pc:spChg>
        <pc:graphicFrameChg chg="add del">
          <ac:chgData name="Valeriy Onuchin" userId="3a7dda1cdfa567d9" providerId="LiveId" clId="{F51A7E68-5F6E-424E-AD57-F423C81ACD35}" dt="2022-10-03T13:19:50.328" v="971" actId="3680"/>
          <ac:graphicFrameMkLst>
            <pc:docMk/>
            <pc:sldMk cId="1035421606" sldId="262"/>
            <ac:graphicFrameMk id="20" creationId="{D3FF26B9-C43C-4C8B-8EDD-416E6AB5E463}"/>
          </ac:graphicFrameMkLst>
        </pc:graphicFrameChg>
        <pc:graphicFrameChg chg="add del mod modGraphic">
          <ac:chgData name="Valeriy Onuchin" userId="3a7dda1cdfa567d9" providerId="LiveId" clId="{F51A7E68-5F6E-424E-AD57-F423C81ACD35}" dt="2022-10-03T13:30:20.258" v="1062" actId="478"/>
          <ac:graphicFrameMkLst>
            <pc:docMk/>
            <pc:sldMk cId="1035421606" sldId="262"/>
            <ac:graphicFrameMk id="23" creationId="{5573FFF3-3EB2-4EBF-B89A-88A233488B89}"/>
          </ac:graphicFrameMkLst>
        </pc:graphicFrameChg>
        <pc:graphicFrameChg chg="add del mod modGraphic">
          <ac:chgData name="Valeriy Onuchin" userId="3a7dda1cdfa567d9" providerId="LiveId" clId="{F51A7E68-5F6E-424E-AD57-F423C81ACD35}" dt="2022-10-03T13:20:55.044" v="985" actId="478"/>
          <ac:graphicFrameMkLst>
            <pc:docMk/>
            <pc:sldMk cId="1035421606" sldId="262"/>
            <ac:graphicFrameMk id="24" creationId="{ED4C9EDE-2BB7-48FA-A034-8085159072EF}"/>
          </ac:graphicFrameMkLst>
        </pc:graphicFrameChg>
        <pc:graphicFrameChg chg="add mod modGraphic">
          <ac:chgData name="Valeriy Onuchin" userId="3a7dda1cdfa567d9" providerId="LiveId" clId="{F51A7E68-5F6E-424E-AD57-F423C81ACD35}" dt="2022-10-05T06:28:06.350" v="3020" actId="1076"/>
          <ac:graphicFrameMkLst>
            <pc:docMk/>
            <pc:sldMk cId="1035421606" sldId="262"/>
            <ac:graphicFrameMk id="29" creationId="{BE42CD8B-5D6C-4C9D-A71D-74C5051E82AF}"/>
          </ac:graphicFrameMkLst>
        </pc:graphicFrameChg>
        <pc:picChg chg="add mod">
          <ac:chgData name="Valeriy Onuchin" userId="3a7dda1cdfa567d9" providerId="LiveId" clId="{F51A7E68-5F6E-424E-AD57-F423C81ACD35}" dt="2022-10-04T18:34:01.983" v="2743" actId="1076"/>
          <ac:picMkLst>
            <pc:docMk/>
            <pc:sldMk cId="1035421606" sldId="262"/>
            <ac:picMk id="3" creationId="{83CAFC70-51B3-4E87-AA81-C812644F6405}"/>
          </ac:picMkLst>
        </pc:picChg>
        <pc:picChg chg="add del mod">
          <ac:chgData name="Valeriy Onuchin" userId="3a7dda1cdfa567d9" providerId="LiveId" clId="{F51A7E68-5F6E-424E-AD57-F423C81ACD35}" dt="2022-10-03T17:34:51.537" v="2162" actId="478"/>
          <ac:picMkLst>
            <pc:docMk/>
            <pc:sldMk cId="1035421606" sldId="262"/>
            <ac:picMk id="28" creationId="{7286FFE2-344B-4790-9886-18C1C1B115C7}"/>
          </ac:picMkLst>
        </pc:picChg>
        <pc:picChg chg="add mod">
          <ac:chgData name="Valeriy Onuchin" userId="3a7dda1cdfa567d9" providerId="LiveId" clId="{F51A7E68-5F6E-424E-AD57-F423C81ACD35}" dt="2022-10-05T06:29:01.544" v="3021" actId="1076"/>
          <ac:picMkLst>
            <pc:docMk/>
            <pc:sldMk cId="1035421606" sldId="262"/>
            <ac:picMk id="33" creationId="{46F4D046-38B7-49E2-8C79-A1BA54B3194F}"/>
          </ac:picMkLst>
        </pc:picChg>
      </pc:sldChg>
      <pc:sldChg chg="modSp del mod">
        <pc:chgData name="Valeriy Onuchin" userId="3a7dda1cdfa567d9" providerId="LiveId" clId="{F51A7E68-5F6E-424E-AD57-F423C81ACD35}" dt="2022-10-03T17:32:24.181" v="2161" actId="2696"/>
        <pc:sldMkLst>
          <pc:docMk/>
          <pc:sldMk cId="123399769" sldId="263"/>
        </pc:sldMkLst>
        <pc:spChg chg="mod">
          <ac:chgData name="Valeriy Onuchin" userId="3a7dda1cdfa567d9" providerId="LiveId" clId="{F51A7E68-5F6E-424E-AD57-F423C81ACD35}" dt="2022-09-07T05:57:32.644" v="64" actId="1076"/>
          <ac:spMkLst>
            <pc:docMk/>
            <pc:sldMk cId="123399769" sldId="263"/>
            <ac:spMk id="15" creationId="{7DEEE553-F0EE-49A5-82D4-EC676F4AA426}"/>
          </ac:spMkLst>
        </pc:spChg>
        <pc:spChg chg="mod">
          <ac:chgData name="Valeriy Onuchin" userId="3a7dda1cdfa567d9" providerId="LiveId" clId="{F51A7E68-5F6E-424E-AD57-F423C81ACD35}" dt="2022-09-07T05:57:54.328" v="66" actId="1076"/>
          <ac:spMkLst>
            <pc:docMk/>
            <pc:sldMk cId="123399769" sldId="263"/>
            <ac:spMk id="19" creationId="{3429F5E1-ECFF-4A4C-97DD-23452CFF1212}"/>
          </ac:spMkLst>
        </pc:spChg>
      </pc:sldChg>
      <pc:sldChg chg="modSp mod">
        <pc:chgData name="Valeriy Onuchin" userId="3a7dda1cdfa567d9" providerId="LiveId" clId="{F51A7E68-5F6E-424E-AD57-F423C81ACD35}" dt="2022-10-03T17:02:05.190" v="1647" actId="20577"/>
        <pc:sldMkLst>
          <pc:docMk/>
          <pc:sldMk cId="3826952639" sldId="264"/>
        </pc:sldMkLst>
        <pc:spChg chg="mod">
          <ac:chgData name="Valeriy Onuchin" userId="3a7dda1cdfa567d9" providerId="LiveId" clId="{F51A7E68-5F6E-424E-AD57-F423C81ACD35}" dt="2022-10-03T17:02:05.190" v="1647" actId="20577"/>
          <ac:spMkLst>
            <pc:docMk/>
            <pc:sldMk cId="3826952639" sldId="264"/>
            <ac:spMk id="14" creationId="{D966EB61-5B3B-4B38-9DE7-6E5E0E0C9878}"/>
          </ac:spMkLst>
        </pc:spChg>
      </pc:sldChg>
      <pc:sldChg chg="del">
        <pc:chgData name="Valeriy Onuchin" userId="3a7dda1cdfa567d9" providerId="LiveId" clId="{F51A7E68-5F6E-424E-AD57-F423C81ACD35}" dt="2022-10-03T15:57:33.427" v="1155" actId="2696"/>
        <pc:sldMkLst>
          <pc:docMk/>
          <pc:sldMk cId="3457664890" sldId="265"/>
        </pc:sldMkLst>
      </pc:sldChg>
      <pc:sldChg chg="del">
        <pc:chgData name="Valeriy Onuchin" userId="3a7dda1cdfa567d9" providerId="LiveId" clId="{F51A7E68-5F6E-424E-AD57-F423C81ACD35}" dt="2022-10-03T15:57:37.188" v="1156" actId="2696"/>
        <pc:sldMkLst>
          <pc:docMk/>
          <pc:sldMk cId="1770121599" sldId="266"/>
        </pc:sldMkLst>
      </pc:sldChg>
      <pc:sldChg chg="modSp del mod">
        <pc:chgData name="Valeriy Onuchin" userId="3a7dda1cdfa567d9" providerId="LiveId" clId="{F51A7E68-5F6E-424E-AD57-F423C81ACD35}" dt="2022-10-03T17:32:10.596" v="2158" actId="2696"/>
        <pc:sldMkLst>
          <pc:docMk/>
          <pc:sldMk cId="3401217446" sldId="267"/>
        </pc:sldMkLst>
        <pc:spChg chg="mod">
          <ac:chgData name="Valeriy Onuchin" userId="3a7dda1cdfa567d9" providerId="LiveId" clId="{F51A7E68-5F6E-424E-AD57-F423C81ACD35}" dt="2022-09-07T05:33:00.556" v="57" actId="20577"/>
          <ac:spMkLst>
            <pc:docMk/>
            <pc:sldMk cId="3401217446" sldId="267"/>
            <ac:spMk id="14" creationId="{D7A18E10-D4A8-4020-BA7C-61D1CA21122F}"/>
          </ac:spMkLst>
        </pc:spChg>
      </pc:sldChg>
      <pc:sldChg chg="modSp mod">
        <pc:chgData name="Valeriy Onuchin" userId="3a7dda1cdfa567d9" providerId="LiveId" clId="{F51A7E68-5F6E-424E-AD57-F423C81ACD35}" dt="2022-10-05T06:29:40.616" v="3022" actId="255"/>
        <pc:sldMkLst>
          <pc:docMk/>
          <pc:sldMk cId="2976607196" sldId="268"/>
        </pc:sldMkLst>
        <pc:spChg chg="mod">
          <ac:chgData name="Valeriy Onuchin" userId="3a7dda1cdfa567d9" providerId="LiveId" clId="{F51A7E68-5F6E-424E-AD57-F423C81ACD35}" dt="2022-10-05T06:29:40.616" v="3022" actId="255"/>
          <ac:spMkLst>
            <pc:docMk/>
            <pc:sldMk cId="2976607196" sldId="268"/>
            <ac:spMk id="13" creationId="{682825E6-394A-426E-8B81-E22201F1B5BA}"/>
          </ac:spMkLst>
        </pc:spChg>
        <pc:spChg chg="mod">
          <ac:chgData name="Valeriy Onuchin" userId="3a7dda1cdfa567d9" providerId="LiveId" clId="{F51A7E68-5F6E-424E-AD57-F423C81ACD35}" dt="2022-10-03T17:04:22.730" v="1658" actId="14100"/>
          <ac:spMkLst>
            <pc:docMk/>
            <pc:sldMk cId="2976607196" sldId="268"/>
            <ac:spMk id="14" creationId="{D7A18E10-D4A8-4020-BA7C-61D1CA21122F}"/>
          </ac:spMkLst>
        </pc:spChg>
      </pc:sldChg>
      <pc:sldChg chg="addSp modSp mod">
        <pc:chgData name="Valeriy Onuchin" userId="3a7dda1cdfa567d9" providerId="LiveId" clId="{F51A7E68-5F6E-424E-AD57-F423C81ACD35}" dt="2022-10-05T06:34:04.712" v="3089" actId="20577"/>
        <pc:sldMkLst>
          <pc:docMk/>
          <pc:sldMk cId="622087059" sldId="269"/>
        </pc:sldMkLst>
        <pc:spChg chg="mod">
          <ac:chgData name="Valeriy Onuchin" userId="3a7dda1cdfa567d9" providerId="LiveId" clId="{F51A7E68-5F6E-424E-AD57-F423C81ACD35}" dt="2022-10-03T17:06:13.185" v="1672" actId="20577"/>
          <ac:spMkLst>
            <pc:docMk/>
            <pc:sldMk cId="622087059" sldId="269"/>
            <ac:spMk id="13" creationId="{682825E6-394A-426E-8B81-E22201F1B5BA}"/>
          </ac:spMkLst>
        </pc:spChg>
        <pc:spChg chg="mod">
          <ac:chgData name="Valeriy Onuchin" userId="3a7dda1cdfa567d9" providerId="LiveId" clId="{F51A7E68-5F6E-424E-AD57-F423C81ACD35}" dt="2022-10-03T17:06:04.052" v="1669" actId="14100"/>
          <ac:spMkLst>
            <pc:docMk/>
            <pc:sldMk cId="622087059" sldId="269"/>
            <ac:spMk id="14" creationId="{D7A18E10-D4A8-4020-BA7C-61D1CA21122F}"/>
          </ac:spMkLst>
        </pc:spChg>
        <pc:spChg chg="add mod">
          <ac:chgData name="Valeriy Onuchin" userId="3a7dda1cdfa567d9" providerId="LiveId" clId="{F51A7E68-5F6E-424E-AD57-F423C81ACD35}" dt="2022-10-05T06:34:04.712" v="3089" actId="20577"/>
          <ac:spMkLst>
            <pc:docMk/>
            <pc:sldMk cId="622087059" sldId="269"/>
            <ac:spMk id="15" creationId="{A02DC988-DFE1-49F2-A68D-19A26A3A8701}"/>
          </ac:spMkLst>
        </pc:spChg>
      </pc:sldChg>
      <pc:sldChg chg="del ord">
        <pc:chgData name="Valeriy Onuchin" userId="3a7dda1cdfa567d9" providerId="LiveId" clId="{F51A7E68-5F6E-424E-AD57-F423C81ACD35}" dt="2022-10-03T17:31:58.608" v="2156" actId="2696"/>
        <pc:sldMkLst>
          <pc:docMk/>
          <pc:sldMk cId="3942864797" sldId="270"/>
        </pc:sldMkLst>
      </pc:sldChg>
      <pc:sldChg chg="del ord">
        <pc:chgData name="Valeriy Onuchin" userId="3a7dda1cdfa567d9" providerId="LiveId" clId="{F51A7E68-5F6E-424E-AD57-F423C81ACD35}" dt="2022-10-03T16:59:59.414" v="1630" actId="2696"/>
        <pc:sldMkLst>
          <pc:docMk/>
          <pc:sldMk cId="885426029" sldId="271"/>
        </pc:sldMkLst>
      </pc:sldChg>
      <pc:sldChg chg="modSp del mod ord">
        <pc:chgData name="Valeriy Onuchin" userId="3a7dda1cdfa567d9" providerId="LiveId" clId="{F51A7E68-5F6E-424E-AD57-F423C81ACD35}" dt="2022-10-03T17:00:02.579" v="1631" actId="2696"/>
        <pc:sldMkLst>
          <pc:docMk/>
          <pc:sldMk cId="653693859" sldId="272"/>
        </pc:sldMkLst>
        <pc:spChg chg="mod">
          <ac:chgData name="Valeriy Onuchin" userId="3a7dda1cdfa567d9" providerId="LiveId" clId="{F51A7E68-5F6E-424E-AD57-F423C81ACD35}" dt="2022-09-06T17:23:22.335" v="56" actId="20577"/>
          <ac:spMkLst>
            <pc:docMk/>
            <pc:sldMk cId="653693859" sldId="272"/>
            <ac:spMk id="16" creationId="{755ABE10-F8EF-4B0F-8E2F-CA0299CFB898}"/>
          </ac:spMkLst>
        </pc:spChg>
      </pc:sldChg>
      <pc:sldChg chg="modSp mod ord">
        <pc:chgData name="Valeriy Onuchin" userId="3a7dda1cdfa567d9" providerId="LiveId" clId="{F51A7E68-5F6E-424E-AD57-F423C81ACD35}" dt="2022-10-03T17:06:17.214" v="1674"/>
        <pc:sldMkLst>
          <pc:docMk/>
          <pc:sldMk cId="3880730917" sldId="273"/>
        </pc:sldMkLst>
        <pc:picChg chg="mod">
          <ac:chgData name="Valeriy Onuchin" userId="3a7dda1cdfa567d9" providerId="LiveId" clId="{F51A7E68-5F6E-424E-AD57-F423C81ACD35}" dt="2022-10-03T16:57:38.910" v="1627" actId="1076"/>
          <ac:picMkLst>
            <pc:docMk/>
            <pc:sldMk cId="3880730917" sldId="273"/>
            <ac:picMk id="23" creationId="{1ABB71BC-2D73-4A49-8A19-DE6EFB91923A}"/>
          </ac:picMkLst>
        </pc:picChg>
      </pc:sldChg>
      <pc:sldChg chg="addSp modSp add mod ord">
        <pc:chgData name="Valeriy Onuchin" userId="3a7dda1cdfa567d9" providerId="LiveId" clId="{F51A7E68-5F6E-424E-AD57-F423C81ACD35}" dt="2022-10-03T18:23:54.969" v="2701" actId="1076"/>
        <pc:sldMkLst>
          <pc:docMk/>
          <pc:sldMk cId="1743874094" sldId="274"/>
        </pc:sldMkLst>
        <pc:spChg chg="add mod">
          <ac:chgData name="Valeriy Onuchin" userId="3a7dda1cdfa567d9" providerId="LiveId" clId="{F51A7E68-5F6E-424E-AD57-F423C81ACD35}" dt="2022-10-03T18:23:54.969" v="2701" actId="1076"/>
          <ac:spMkLst>
            <pc:docMk/>
            <pc:sldMk cId="1743874094" sldId="274"/>
            <ac:spMk id="13" creationId="{D9E2290D-941E-46EC-88B4-8FE4D0075E5F}"/>
          </ac:spMkLst>
        </pc:spChg>
        <pc:spChg chg="mod">
          <ac:chgData name="Valeriy Onuchin" userId="3a7dda1cdfa567d9" providerId="LiveId" clId="{F51A7E68-5F6E-424E-AD57-F423C81ACD35}" dt="2022-10-03T17:46:53.830" v="2363" actId="14100"/>
          <ac:spMkLst>
            <pc:docMk/>
            <pc:sldMk cId="1743874094" sldId="274"/>
            <ac:spMk id="14" creationId="{D7A18E10-D4A8-4020-BA7C-61D1CA21122F}"/>
          </ac:spMkLst>
        </pc:spChg>
        <pc:spChg chg="mod">
          <ac:chgData name="Valeriy Onuchin" userId="3a7dda1cdfa567d9" providerId="LiveId" clId="{F51A7E68-5F6E-424E-AD57-F423C81ACD35}" dt="2022-10-03T18:05:59.298" v="2668" actId="20577"/>
          <ac:spMkLst>
            <pc:docMk/>
            <pc:sldMk cId="1743874094" sldId="274"/>
            <ac:spMk id="15" creationId="{5E343ECF-06FD-47A8-86F6-456C521469A3}"/>
          </ac:spMkLst>
        </pc:spChg>
      </pc:sldChg>
      <pc:sldChg chg="add del">
        <pc:chgData name="Valeriy Onuchin" userId="3a7dda1cdfa567d9" providerId="LiveId" clId="{F51A7E68-5F6E-424E-AD57-F423C81ACD35}" dt="2022-10-03T17:32:17.823" v="2160" actId="2696"/>
        <pc:sldMkLst>
          <pc:docMk/>
          <pc:sldMk cId="58843149" sldId="275"/>
        </pc:sldMkLst>
      </pc:sldChg>
      <pc:sldChg chg="modSp add mod">
        <pc:chgData name="Valeriy Onuchin" userId="3a7dda1cdfa567d9" providerId="LiveId" clId="{F51A7E68-5F6E-424E-AD57-F423C81ACD35}" dt="2022-10-05T07:25:50.325" v="3689" actId="20577"/>
        <pc:sldMkLst>
          <pc:docMk/>
          <pc:sldMk cId="4249714412" sldId="275"/>
        </pc:sldMkLst>
        <pc:spChg chg="mod">
          <ac:chgData name="Valeriy Onuchin" userId="3a7dda1cdfa567d9" providerId="LiveId" clId="{F51A7E68-5F6E-424E-AD57-F423C81ACD35}" dt="2022-10-05T06:32:47.750" v="3055" actId="20577"/>
          <ac:spMkLst>
            <pc:docMk/>
            <pc:sldMk cId="4249714412" sldId="275"/>
            <ac:spMk id="14" creationId="{D7A18E10-D4A8-4020-BA7C-61D1CA21122F}"/>
          </ac:spMkLst>
        </pc:spChg>
        <pc:spChg chg="mod">
          <ac:chgData name="Valeriy Onuchin" userId="3a7dda1cdfa567d9" providerId="LiveId" clId="{F51A7E68-5F6E-424E-AD57-F423C81ACD35}" dt="2022-10-05T07:25:50.325" v="3689" actId="20577"/>
          <ac:spMkLst>
            <pc:docMk/>
            <pc:sldMk cId="4249714412" sldId="275"/>
            <ac:spMk id="15" creationId="{A02DC988-DFE1-49F2-A68D-19A26A3A870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99905D-1526-44E2-915B-3E34A8EA28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D69ADCB-4843-4F5D-8334-DE069EC912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0D712A-9CB6-4315-A14C-489100E47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03371-8B68-4883-AA22-F07F2F5915D1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9450BC4-C4B2-40DB-ABFD-2B96398AC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332F3FE-57C2-4A7B-A932-0C4242535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1ABE-928A-4996-A799-52B301DE8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406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A9CD28-DB83-40E8-9154-0199CC92A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5E533AD-8108-43DF-9FD5-312817EA0D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60052A-B23F-4823-8034-95EF82796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03371-8B68-4883-AA22-F07F2F5915D1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A20E8EC-E5A3-474B-80A4-8DE2ADFC7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80E406D-23CB-4CBA-8035-0F9243D53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1ABE-928A-4996-A799-52B301DE8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044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8D6D8A4-9400-40E3-BD96-33CCA706CC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995E996-620F-4947-BADA-BF7C467351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86F97FC-9B1B-492F-A58C-2848C9B8A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03371-8B68-4883-AA22-F07F2F5915D1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81AEC63-5C8A-4604-9525-3E8FE09B4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7DCFFCE-0179-401C-A94C-DC1A058FC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1ABE-928A-4996-A799-52B301DE8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1549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DAC6B9-BE9C-47BB-9E26-51E748705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8B206DB-3EE1-41E8-8B9F-E5B5D2466D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51D3D25-5A9B-466A-A56D-AC9F82D8D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03371-8B68-4883-AA22-F07F2F5915D1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18B95F3-DA3D-4727-A5E0-1576E3BFD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8FD75B3-A3B7-424E-AE76-7242C928E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1ABE-928A-4996-A799-52B301DE8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471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0C3FCF-B193-40BF-8B87-5B1A35176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66F00F6-1199-4668-85A5-D8F976BB9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D197E31-B831-40B3-88B8-9A4AF8B2C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03371-8B68-4883-AA22-F07F2F5915D1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292D6ED-87DE-4626-B5E4-E9B56B069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D3AD899-641D-4E10-A0C2-B286A3409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1ABE-928A-4996-A799-52B301DE8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376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D48128-0287-4496-9E18-2052C1F60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D555DFA-2ED3-406E-8E31-6A4EA4A390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ABC2420-7172-45E2-A342-5CD43D3260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8C58085-1F8D-4EFE-BB9D-EC4BE5653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03371-8B68-4883-AA22-F07F2F5915D1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DD1F00A-270C-4AA7-A813-37D87BA84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1879054-3172-4F18-93B1-C5D7B09E4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1ABE-928A-4996-A799-52B301DE8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657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901313-B4B6-4508-94E8-CFA430AE0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2683FB7-71A4-475B-9B7D-499195AEC7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4B1175E-3809-4F61-A916-FAFCEB9E59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5862618-CA8C-496B-87C2-5D25D50100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46C32B6-3812-430D-B139-0CA3504B5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152A7BF-4601-4CF3-8B6A-AB20FBF84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03371-8B68-4883-AA22-F07F2F5915D1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A0FF190-8E9B-46EE-BFD2-0442E1223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7E3F832-DC74-49C9-B153-08059A717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1ABE-928A-4996-A799-52B301DE8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3472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D51362-1FEB-4BB5-96DC-93D53810B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A90978F-E278-4C6F-BEAE-7A1A45B24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03371-8B68-4883-AA22-F07F2F5915D1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C6BF350-8CAC-47EB-9964-ACC9D3FB6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AD71D9A-01A2-43F9-89F8-80E70ACAF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1ABE-928A-4996-A799-52B301DE8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7374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37137F4-2ECD-4CF0-879B-53CE686E4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03371-8B68-4883-AA22-F07F2F5915D1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4A32755-8CAE-455F-82C9-773AE5A01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CF37FBA-87B1-451A-A940-B608E036C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1ABE-928A-4996-A799-52B301DE8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695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8D6992-AE8D-4FEA-B73D-02CA2CA63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16B3725-A352-447D-8A40-9B366F938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482E8AE-92B1-448F-A3A6-3228F32C8B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D33117E-F111-4538-AD25-78C2E5D35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03371-8B68-4883-AA22-F07F2F5915D1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29C547C-9A19-4109-9331-DA7A0FE36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B0E730A-27CB-4A15-B156-295D35EDE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1ABE-928A-4996-A799-52B301DE8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629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973EF0-BF00-4BAE-8C1D-F94C305C8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EDCD17-FAC0-4551-BD65-1AF4D87F7A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B774005-DC69-436B-A1BA-CEE764406D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47C1740-000D-43B4-8E88-4ADCF7192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03371-8B68-4883-AA22-F07F2F5915D1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5482D0C-4CF0-4B21-BBB4-0D9AADFD5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E127780-E8F3-4684-B4A9-E88C01866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1ABE-928A-4996-A799-52B301DE8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6821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5A4424-E637-4B4D-AE72-A41491EAD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C935F43-429C-4A40-B821-5C98EBE3BC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4915444-052F-4132-88D3-7573FD3763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03371-8B68-4883-AA22-F07F2F5915D1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1C9DA1A-0D6E-4B7D-BCB2-B2E13399FF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BE54678-7F70-41DB-835F-CA7203777E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31ABE-928A-4996-A799-52B301DE8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224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x2v0/SPeeDy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key4hep.github.io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B422E4-F2BB-4001-8B7F-F19678C2CF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12837B8-E733-434E-A130-794F2BD715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20" name="Group 2">
            <a:extLst>
              <a:ext uri="{FF2B5EF4-FFF2-40B4-BE49-F238E27FC236}">
                <a16:creationId xmlns:a16="http://schemas.microsoft.com/office/drawing/2014/main" id="{1A7D0C82-6901-479E-A747-6AB70508A6DD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2084386"/>
            <a:ext cx="9009063" cy="1052513"/>
            <a:chOff x="0" y="1536"/>
            <a:chExt cx="5675" cy="663"/>
          </a:xfrm>
        </p:grpSpPr>
        <p:grpSp>
          <p:nvGrpSpPr>
            <p:cNvPr id="21" name="Group 3">
              <a:extLst>
                <a:ext uri="{FF2B5EF4-FFF2-40B4-BE49-F238E27FC236}">
                  <a16:creationId xmlns:a16="http://schemas.microsoft.com/office/drawing/2014/main" id="{77A4C745-6A42-4DE0-BE9F-149EFF8A9C3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28" name="Rectangle 4">
                <a:extLst>
                  <a:ext uri="{FF2B5EF4-FFF2-40B4-BE49-F238E27FC236}">
                    <a16:creationId xmlns:a16="http://schemas.microsoft.com/office/drawing/2014/main" id="{56594CFB-3A72-4B31-A4C9-AA25EA1DE3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9" name="Rectangle 5">
                <a:extLst>
                  <a:ext uri="{FF2B5EF4-FFF2-40B4-BE49-F238E27FC236}">
                    <a16:creationId xmlns:a16="http://schemas.microsoft.com/office/drawing/2014/main" id="{AFCA310D-D8C9-4D83-947B-814278B207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grpSp>
          <p:nvGrpSpPr>
            <p:cNvPr id="22" name="Group 6">
              <a:extLst>
                <a:ext uri="{FF2B5EF4-FFF2-40B4-BE49-F238E27FC236}">
                  <a16:creationId xmlns:a16="http://schemas.microsoft.com/office/drawing/2014/main" id="{0E8B7EF3-2ECD-42B4-A7AC-355E3931748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26" name="Rectangle 7">
                <a:extLst>
                  <a:ext uri="{FF2B5EF4-FFF2-40B4-BE49-F238E27FC236}">
                    <a16:creationId xmlns:a16="http://schemas.microsoft.com/office/drawing/2014/main" id="{A451D5CC-59E9-42A4-BBBC-8BFD565E03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7" name="Rectangle 8">
                <a:extLst>
                  <a:ext uri="{FF2B5EF4-FFF2-40B4-BE49-F238E27FC236}">
                    <a16:creationId xmlns:a16="http://schemas.microsoft.com/office/drawing/2014/main" id="{AD6AA24A-3D86-4788-91F9-C8AB52FE0C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sp>
          <p:nvSpPr>
            <p:cNvPr id="23" name="Rectangle 9">
              <a:extLst>
                <a:ext uri="{FF2B5EF4-FFF2-40B4-BE49-F238E27FC236}">
                  <a16:creationId xmlns:a16="http://schemas.microsoft.com/office/drawing/2014/main" id="{D98A9159-FFB7-49B1-A38A-F9243E4687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4" name="Rectangle 10">
              <a:extLst>
                <a:ext uri="{FF2B5EF4-FFF2-40B4-BE49-F238E27FC236}">
                  <a16:creationId xmlns:a16="http://schemas.microsoft.com/office/drawing/2014/main" id="{35BBC6F5-E42B-4ED9-9C7E-5AADF5E338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5" name="Rectangle 11">
              <a:extLst>
                <a:ext uri="{FF2B5EF4-FFF2-40B4-BE49-F238E27FC236}">
                  <a16:creationId xmlns:a16="http://schemas.microsoft.com/office/drawing/2014/main" id="{23529EA2-6A9A-42AE-81EA-A81E7FA8AB5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pic>
        <p:nvPicPr>
          <p:cNvPr id="30" name="Picture 17">
            <a:extLst>
              <a:ext uri="{FF2B5EF4-FFF2-40B4-BE49-F238E27FC236}">
                <a16:creationId xmlns:a16="http://schemas.microsoft.com/office/drawing/2014/main" id="{2721E7CB-7BD7-4F51-AAB0-DFC6F5140C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228690"/>
            <a:ext cx="1028700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Rectangle 12">
            <a:extLst>
              <a:ext uri="{FF2B5EF4-FFF2-40B4-BE49-F238E27FC236}">
                <a16:creationId xmlns:a16="http://schemas.microsoft.com/office/drawing/2014/main" id="{ACEB25E6-67BF-4A45-A9E4-48082EA584DD}"/>
              </a:ext>
            </a:extLst>
          </p:cNvPr>
          <p:cNvSpPr txBox="1">
            <a:spLocks noChangeArrowheads="1"/>
          </p:cNvSpPr>
          <p:nvPr/>
        </p:nvSpPr>
        <p:spPr>
          <a:xfrm>
            <a:off x="3219717" y="2305049"/>
            <a:ext cx="6664851" cy="61118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ru-RU" b="1" dirty="0">
                <a:latin typeface="+mn-lt"/>
              </a:rPr>
              <a:t>The </a:t>
            </a:r>
            <a:r>
              <a:rPr lang="en-US" altLang="ru-RU" b="1" dirty="0" err="1">
                <a:latin typeface="+mn-lt"/>
              </a:rPr>
              <a:t>SPeeDy</a:t>
            </a:r>
            <a:r>
              <a:rPr lang="en-US" altLang="ru-RU" b="1" dirty="0">
                <a:latin typeface="+mn-lt"/>
              </a:rPr>
              <a:t> framework </a:t>
            </a:r>
          </a:p>
        </p:txBody>
      </p:sp>
      <p:sp>
        <p:nvSpPr>
          <p:cNvPr id="32" name="Rectangle 13">
            <a:extLst>
              <a:ext uri="{FF2B5EF4-FFF2-40B4-BE49-F238E27FC236}">
                <a16:creationId xmlns:a16="http://schemas.microsoft.com/office/drawing/2014/main" id="{50A82D0E-AD3D-43DA-8CC9-935D221858CE}"/>
              </a:ext>
            </a:extLst>
          </p:cNvPr>
          <p:cNvSpPr txBox="1">
            <a:spLocks noChangeArrowheads="1"/>
          </p:cNvSpPr>
          <p:nvPr/>
        </p:nvSpPr>
        <p:spPr>
          <a:xfrm>
            <a:off x="3799268" y="3965577"/>
            <a:ext cx="3973132" cy="10334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2800" b="1" dirty="0"/>
              <a:t>Valeriy Onuchin</a:t>
            </a:r>
          </a:p>
          <a:p>
            <a:r>
              <a:rPr lang="en-US" altLang="ru-RU" sz="1800" dirty="0"/>
              <a:t>JINR/DNLP/SPD</a:t>
            </a:r>
          </a:p>
        </p:txBody>
      </p:sp>
      <p:sp>
        <p:nvSpPr>
          <p:cNvPr id="33" name="Rectangle 15">
            <a:extLst>
              <a:ext uri="{FF2B5EF4-FFF2-40B4-BE49-F238E27FC236}">
                <a16:creationId xmlns:a16="http://schemas.microsoft.com/office/drawing/2014/main" id="{2EF36613-3904-4109-953F-5DA2EAD83E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338034" y="6260824"/>
            <a:ext cx="2895600" cy="30480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ru-RU" sz="1800" b="1" dirty="0">
                <a:solidFill>
                  <a:schemeClr val="tx1"/>
                </a:solidFill>
              </a:rPr>
              <a:t>3.10.2022</a:t>
            </a:r>
          </a:p>
        </p:txBody>
      </p:sp>
    </p:spTree>
    <p:extLst>
      <p:ext uri="{BB962C8B-B14F-4D97-AF65-F5344CB8AC3E}">
        <p14:creationId xmlns:p14="http://schemas.microsoft.com/office/powerpoint/2010/main" val="2919506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7">
            <a:extLst>
              <a:ext uri="{FF2B5EF4-FFF2-40B4-BE49-F238E27FC236}">
                <a16:creationId xmlns:a16="http://schemas.microsoft.com/office/drawing/2014/main" id="{62A0CB0F-65F5-4B52-8B5F-24960DE790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228690"/>
            <a:ext cx="1028700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1BD94B2A-1ECA-4001-9D0F-820CA00A34F4}"/>
              </a:ext>
            </a:extLst>
          </p:cNvPr>
          <p:cNvSpPr txBox="1">
            <a:spLocks/>
          </p:cNvSpPr>
          <p:nvPr/>
        </p:nvSpPr>
        <p:spPr>
          <a:xfrm>
            <a:off x="2456616" y="484377"/>
            <a:ext cx="6581774" cy="8255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+mn-lt"/>
              </a:rPr>
              <a:t> </a:t>
            </a:r>
            <a:endParaRPr lang="ru-RU" b="1" dirty="0">
              <a:latin typeface="+mn-lt"/>
            </a:endParaRPr>
          </a:p>
        </p:txBody>
      </p:sp>
      <p:grpSp>
        <p:nvGrpSpPr>
          <p:cNvPr id="13" name="Group 2">
            <a:extLst>
              <a:ext uri="{FF2B5EF4-FFF2-40B4-BE49-F238E27FC236}">
                <a16:creationId xmlns:a16="http://schemas.microsoft.com/office/drawing/2014/main" id="{2D109583-9D6F-48D6-A426-2DA87443D8CE}"/>
              </a:ext>
            </a:extLst>
          </p:cNvPr>
          <p:cNvGrpSpPr>
            <a:grpSpLocks/>
          </p:cNvGrpSpPr>
          <p:nvPr/>
        </p:nvGrpSpPr>
        <p:grpSpPr bwMode="auto">
          <a:xfrm>
            <a:off x="618187" y="370871"/>
            <a:ext cx="9095100" cy="1052513"/>
            <a:chOff x="0" y="1536"/>
            <a:chExt cx="5675" cy="663"/>
          </a:xfrm>
        </p:grpSpPr>
        <p:grpSp>
          <p:nvGrpSpPr>
            <p:cNvPr id="14" name="Group 3">
              <a:extLst>
                <a:ext uri="{FF2B5EF4-FFF2-40B4-BE49-F238E27FC236}">
                  <a16:creationId xmlns:a16="http://schemas.microsoft.com/office/drawing/2014/main" id="{2A1CF0AC-39C7-41AE-8CCD-CD1ADEFF7D6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21" name="Rectangle 4">
                <a:extLst>
                  <a:ext uri="{FF2B5EF4-FFF2-40B4-BE49-F238E27FC236}">
                    <a16:creationId xmlns:a16="http://schemas.microsoft.com/office/drawing/2014/main" id="{5B6D24B3-1DEE-4D34-AEEC-7FBAA5A9B0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2" name="Rectangle 5">
                <a:extLst>
                  <a:ext uri="{FF2B5EF4-FFF2-40B4-BE49-F238E27FC236}">
                    <a16:creationId xmlns:a16="http://schemas.microsoft.com/office/drawing/2014/main" id="{34E780F6-74A6-4D52-A85D-4C5DEEC215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grpSp>
          <p:nvGrpSpPr>
            <p:cNvPr id="15" name="Group 6">
              <a:extLst>
                <a:ext uri="{FF2B5EF4-FFF2-40B4-BE49-F238E27FC236}">
                  <a16:creationId xmlns:a16="http://schemas.microsoft.com/office/drawing/2014/main" id="{34425B5D-B4E7-49AF-9252-0540EFCE08D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9" name="Rectangle 7">
                <a:extLst>
                  <a:ext uri="{FF2B5EF4-FFF2-40B4-BE49-F238E27FC236}">
                    <a16:creationId xmlns:a16="http://schemas.microsoft.com/office/drawing/2014/main" id="{54A3D3F6-6B0D-4DB6-9123-15C879F021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0" name="Rectangle 8">
                <a:extLst>
                  <a:ext uri="{FF2B5EF4-FFF2-40B4-BE49-F238E27FC236}">
                    <a16:creationId xmlns:a16="http://schemas.microsoft.com/office/drawing/2014/main" id="{64944DAB-2BA8-4C34-A485-E4DAE55552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sp>
          <p:nvSpPr>
            <p:cNvPr id="16" name="Rectangle 9">
              <a:extLst>
                <a:ext uri="{FF2B5EF4-FFF2-40B4-BE49-F238E27FC236}">
                  <a16:creationId xmlns:a16="http://schemas.microsoft.com/office/drawing/2014/main" id="{143827E0-F220-4B87-8184-55AFC7FABB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7" name="Rectangle 10">
              <a:extLst>
                <a:ext uri="{FF2B5EF4-FFF2-40B4-BE49-F238E27FC236}">
                  <a16:creationId xmlns:a16="http://schemas.microsoft.com/office/drawing/2014/main" id="{777B747C-2EE9-499F-9CBB-44E8A34560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" name="Rectangle 11">
              <a:extLst>
                <a:ext uri="{FF2B5EF4-FFF2-40B4-BE49-F238E27FC236}">
                  <a16:creationId xmlns:a16="http://schemas.microsoft.com/office/drawing/2014/main" id="{F1B722E1-75F4-4446-AB4D-DF3EC9C86C6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6BC4772B-3872-49B8-8320-03A98CE25215}"/>
              </a:ext>
            </a:extLst>
          </p:cNvPr>
          <p:cNvSpPr txBox="1"/>
          <p:nvPr/>
        </p:nvSpPr>
        <p:spPr>
          <a:xfrm>
            <a:off x="2648519" y="1474578"/>
            <a:ext cx="6197967" cy="4755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The great features of Gaudi :</a:t>
            </a:r>
          </a:p>
          <a:p>
            <a:endParaRPr lang="en-US" sz="9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Modularity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Another programming paradigm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Easy configuration via Python scripting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Plug-in architecture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Flexibility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Multithreading is out of the box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It’s mature (24 years old) but still under active development</a:t>
            </a:r>
            <a:endParaRPr lang="en-US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Adapted by old and new experiments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/>
              <a:t>LHCb</a:t>
            </a:r>
            <a:r>
              <a:rPr lang="en-US" dirty="0"/>
              <a:t> (CERN)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ATLAS (CERN)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BES III (IHEP, China)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Harp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</a:rPr>
              <a:t>FCC (CERN)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</a:rPr>
              <a:t>EIC (BNL, USA)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0070C0"/>
                </a:solidFill>
              </a:rPr>
              <a:t>SCTau</a:t>
            </a:r>
            <a:r>
              <a:rPr lang="en-US" dirty="0">
                <a:solidFill>
                  <a:srgbClr val="0070C0"/>
                </a:solidFill>
              </a:rPr>
              <a:t> (BINP, Novosibirsk)</a:t>
            </a:r>
            <a:endParaRPr lang="en-US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1DA598-256C-4E08-885E-35E2D3A56761}"/>
              </a:ext>
            </a:extLst>
          </p:cNvPr>
          <p:cNvSpPr txBox="1"/>
          <p:nvPr/>
        </p:nvSpPr>
        <p:spPr>
          <a:xfrm>
            <a:off x="1959439" y="475025"/>
            <a:ext cx="8164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/>
              <a:t>SPeeDy</a:t>
            </a:r>
            <a:r>
              <a:rPr lang="en-US" sz="4000" b="1" dirty="0"/>
              <a:t> is based on Gaudy framework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1196865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>
            <a:extLst>
              <a:ext uri="{FF2B5EF4-FFF2-40B4-BE49-F238E27FC236}">
                <a16:creationId xmlns:a16="http://schemas.microsoft.com/office/drawing/2014/main" id="{C4277E14-4525-490D-A4CF-235E6A46D8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228690"/>
            <a:ext cx="1028700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2">
            <a:extLst>
              <a:ext uri="{FF2B5EF4-FFF2-40B4-BE49-F238E27FC236}">
                <a16:creationId xmlns:a16="http://schemas.microsoft.com/office/drawing/2014/main" id="{7F1DA64D-C34A-426F-85C5-9AAB1D415FAB}"/>
              </a:ext>
            </a:extLst>
          </p:cNvPr>
          <p:cNvGrpSpPr>
            <a:grpSpLocks/>
          </p:cNvGrpSpPr>
          <p:nvPr/>
        </p:nvGrpSpPr>
        <p:grpSpPr bwMode="auto">
          <a:xfrm>
            <a:off x="762541" y="248277"/>
            <a:ext cx="9095100" cy="1052513"/>
            <a:chOff x="0" y="1536"/>
            <a:chExt cx="5675" cy="663"/>
          </a:xfrm>
        </p:grpSpPr>
        <p:grpSp>
          <p:nvGrpSpPr>
            <p:cNvPr id="6" name="Group 3">
              <a:extLst>
                <a:ext uri="{FF2B5EF4-FFF2-40B4-BE49-F238E27FC236}">
                  <a16:creationId xmlns:a16="http://schemas.microsoft.com/office/drawing/2014/main" id="{4D3A933E-0741-47C9-91F8-BDCBB74D52B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3" name="Rectangle 4">
                <a:extLst>
                  <a:ext uri="{FF2B5EF4-FFF2-40B4-BE49-F238E27FC236}">
                    <a16:creationId xmlns:a16="http://schemas.microsoft.com/office/drawing/2014/main" id="{DB0EF93F-B138-470D-935C-EEEF5D67A2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4" name="Rectangle 5">
                <a:extLst>
                  <a:ext uri="{FF2B5EF4-FFF2-40B4-BE49-F238E27FC236}">
                    <a16:creationId xmlns:a16="http://schemas.microsoft.com/office/drawing/2014/main" id="{9B974E09-2643-42CC-9F20-7F290A5BFC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B00A9207-ED04-443E-9FD3-606D10FE2EC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1" name="Rectangle 7">
                <a:extLst>
                  <a:ext uri="{FF2B5EF4-FFF2-40B4-BE49-F238E27FC236}">
                    <a16:creationId xmlns:a16="http://schemas.microsoft.com/office/drawing/2014/main" id="{BBB2C64D-0FA5-4597-97DE-689EEF3F93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2" name="Rectangle 8">
                <a:extLst>
                  <a:ext uri="{FF2B5EF4-FFF2-40B4-BE49-F238E27FC236}">
                    <a16:creationId xmlns:a16="http://schemas.microsoft.com/office/drawing/2014/main" id="{CD3D0278-722A-417F-94BF-E36649D603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sp>
          <p:nvSpPr>
            <p:cNvPr id="8" name="Rectangle 9">
              <a:extLst>
                <a:ext uri="{FF2B5EF4-FFF2-40B4-BE49-F238E27FC236}">
                  <a16:creationId xmlns:a16="http://schemas.microsoft.com/office/drawing/2014/main" id="{9E4AFE9D-3FAB-4688-B72E-4A9540788A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9" name="Rectangle 10">
              <a:extLst>
                <a:ext uri="{FF2B5EF4-FFF2-40B4-BE49-F238E27FC236}">
                  <a16:creationId xmlns:a16="http://schemas.microsoft.com/office/drawing/2014/main" id="{E6E58935-618F-4F95-AB62-588E726490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" name="Rectangle 11">
              <a:extLst>
                <a:ext uri="{FF2B5EF4-FFF2-40B4-BE49-F238E27FC236}">
                  <a16:creationId xmlns:a16="http://schemas.microsoft.com/office/drawing/2014/main" id="{E3171711-6A25-4D64-B80E-21E54676A6D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1A4B4E7A-E364-418E-A605-B24AF21C958D}"/>
              </a:ext>
            </a:extLst>
          </p:cNvPr>
          <p:cNvSpPr txBox="1"/>
          <p:nvPr/>
        </p:nvSpPr>
        <p:spPr>
          <a:xfrm>
            <a:off x="3944997" y="446169"/>
            <a:ext cx="290222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b="1" dirty="0"/>
              <a:t>Modularity</a:t>
            </a:r>
            <a:endParaRPr lang="ru-RU" sz="44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D4A35F6-6B9E-4D84-B11A-21D74ECE4C85}"/>
              </a:ext>
            </a:extLst>
          </p:cNvPr>
          <p:cNvSpPr txBox="1"/>
          <p:nvPr/>
        </p:nvSpPr>
        <p:spPr>
          <a:xfrm>
            <a:off x="447931" y="1328708"/>
            <a:ext cx="717966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Architecture consists in processing of independent modules (algorithms)</a:t>
            </a:r>
          </a:p>
          <a:p>
            <a:r>
              <a:rPr lang="en-GB" sz="1600" dirty="0">
                <a:solidFill>
                  <a:srgbClr val="333333"/>
                </a:solidFill>
                <a:latin typeface="Helvetica Neue"/>
              </a:rPr>
              <a:t>Algorithms the most important component of the framework. Algorithms are called once per physics event.</a:t>
            </a:r>
            <a:endParaRPr lang="en-US" sz="1600" dirty="0"/>
          </a:p>
          <a:p>
            <a:pPr algn="ctr"/>
            <a:r>
              <a:rPr lang="en-US" b="1" dirty="0"/>
              <a:t>Minimal Geant4 simulation </a:t>
            </a:r>
            <a:endParaRPr lang="ru-RU" b="1" dirty="0"/>
          </a:p>
        </p:txBody>
      </p:sp>
      <p:graphicFrame>
        <p:nvGraphicFramePr>
          <p:cNvPr id="29" name="Таблица 29">
            <a:extLst>
              <a:ext uri="{FF2B5EF4-FFF2-40B4-BE49-F238E27FC236}">
                <a16:creationId xmlns:a16="http://schemas.microsoft.com/office/drawing/2014/main" id="{BE42CD8B-5D6C-4C9D-A71D-74C5051E82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4919979"/>
              </p:ext>
            </p:extLst>
          </p:nvPr>
        </p:nvGraphicFramePr>
        <p:xfrm>
          <a:off x="7436087" y="1786640"/>
          <a:ext cx="4610137" cy="385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10137">
                  <a:extLst>
                    <a:ext uri="{9D8B030D-6E8A-4147-A177-3AD203B41FA5}">
                      <a16:colId xmlns:a16="http://schemas.microsoft.com/office/drawing/2014/main" val="3821760701"/>
                    </a:ext>
                  </a:extLst>
                </a:gridCol>
              </a:tblGrid>
              <a:tr h="654160">
                <a:tc>
                  <a:txBody>
                    <a:bodyPr/>
                    <a:lstStyle/>
                    <a:p>
                      <a:r>
                        <a:rPr lang="en-US" dirty="0"/>
                        <a:t> Python script to set algorithm’s properties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2504815"/>
                  </a:ext>
                </a:extLst>
              </a:tr>
              <a:tr h="608891">
                <a:tc>
                  <a:txBody>
                    <a:bodyPr/>
                    <a:lstStyle/>
                    <a:p>
                      <a:r>
                        <a:rPr lang="en-US" dirty="0"/>
                        <a:t>C++ code of algorithm. </a:t>
                      </a:r>
                      <a:br>
                        <a:rPr lang="en-US" dirty="0"/>
                      </a:br>
                      <a:r>
                        <a:rPr lang="en-US" dirty="0"/>
                        <a:t>Class inherited from </a:t>
                      </a:r>
                      <a:r>
                        <a:rPr lang="en-US" dirty="0" err="1"/>
                        <a:t>GaudiAlgorithm</a:t>
                      </a:r>
                      <a:r>
                        <a:rPr lang="en-US" dirty="0"/>
                        <a:t>. Implements </a:t>
                      </a:r>
                      <a:r>
                        <a:rPr lang="en-US" b="1" dirty="0"/>
                        <a:t>initialize</a:t>
                      </a: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 </a:t>
                      </a:r>
                      <a:r>
                        <a:rPr lang="en-US" b="1" dirty="0"/>
                        <a:t>execute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and </a:t>
                      </a:r>
                      <a:r>
                        <a:rPr lang="en-US" b="1" dirty="0"/>
                        <a:t>finalize </a:t>
                      </a:r>
                      <a:r>
                        <a:rPr lang="en-US" dirty="0"/>
                        <a:t>methods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4401461"/>
                  </a:ext>
                </a:extLst>
              </a:tr>
              <a:tr h="608891">
                <a:tc>
                  <a:txBody>
                    <a:bodyPr/>
                    <a:lstStyle/>
                    <a:p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Transient Event Store (TES) -  </a:t>
                      </a:r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stores data objects in a way to make them accessible to the rest of the framework, and parts of it can be made persistent in a ROOT format file. Imitates file system  in memory, e.g. </a:t>
                      </a:r>
                      <a:r>
                        <a:rPr lang="en-GB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/Data/</a:t>
                      </a:r>
                      <a:r>
                        <a:rPr lang="en-GB" sz="18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MyData</a:t>
                      </a:r>
                      <a:r>
                        <a:rPr lang="en-GB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/Event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6083840"/>
                  </a:ext>
                </a:extLst>
              </a:tr>
            </a:tbl>
          </a:graphicData>
        </a:graphic>
      </p:graphicFrame>
      <p:sp>
        <p:nvSpPr>
          <p:cNvPr id="31" name="TextBox 30">
            <a:extLst>
              <a:ext uri="{FF2B5EF4-FFF2-40B4-BE49-F238E27FC236}">
                <a16:creationId xmlns:a16="http://schemas.microsoft.com/office/drawing/2014/main" id="{706B5216-5466-4B32-9414-085ADBA1EC51}"/>
              </a:ext>
            </a:extLst>
          </p:cNvPr>
          <p:cNvSpPr txBox="1"/>
          <p:nvPr/>
        </p:nvSpPr>
        <p:spPr>
          <a:xfrm>
            <a:off x="8468948" y="1328708"/>
            <a:ext cx="25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Algorithm structure</a:t>
            </a:r>
            <a:endParaRPr lang="ru-RU" dirty="0"/>
          </a:p>
        </p:txBody>
      </p:sp>
      <p:pic>
        <p:nvPicPr>
          <p:cNvPr id="33" name="Рисунок 32">
            <a:extLst>
              <a:ext uri="{FF2B5EF4-FFF2-40B4-BE49-F238E27FC236}">
                <a16:creationId xmlns:a16="http://schemas.microsoft.com/office/drawing/2014/main" id="{46F4D046-38B7-49E2-8C79-A1BA54B319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92" y="2412512"/>
            <a:ext cx="6559827" cy="3131027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3CAFC70-51B3-4E87-AA81-C812644F64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185" y="5144717"/>
            <a:ext cx="2790476" cy="1504762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E48D618E-3F88-40B4-8A8D-F234247AEFDB}"/>
              </a:ext>
            </a:extLst>
          </p:cNvPr>
          <p:cNvSpPr txBox="1"/>
          <p:nvPr/>
        </p:nvSpPr>
        <p:spPr>
          <a:xfrm>
            <a:off x="566342" y="5144717"/>
            <a:ext cx="33786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Programming in Gaudi is similar to</a:t>
            </a:r>
          </a:p>
          <a:p>
            <a:r>
              <a:rPr lang="en-US" dirty="0"/>
              <a:t>to creating figure with LEGO constructor, connecting blocks together.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5421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7">
            <a:extLst>
              <a:ext uri="{FF2B5EF4-FFF2-40B4-BE49-F238E27FC236}">
                <a16:creationId xmlns:a16="http://schemas.microsoft.com/office/drawing/2014/main" id="{86B013C7-316F-401E-ADB8-FBD99520F2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228690"/>
            <a:ext cx="1028700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2C69A472-9DA8-424C-9B01-1ED61EFD51EF}"/>
              </a:ext>
            </a:extLst>
          </p:cNvPr>
          <p:cNvGrpSpPr>
            <a:grpSpLocks/>
          </p:cNvGrpSpPr>
          <p:nvPr/>
        </p:nvGrpSpPr>
        <p:grpSpPr bwMode="auto">
          <a:xfrm>
            <a:off x="618187" y="370871"/>
            <a:ext cx="9095100" cy="1052513"/>
            <a:chOff x="0" y="1536"/>
            <a:chExt cx="5675" cy="663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BC628860-5B08-4DDF-8A9D-61174EB4C76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1" name="Rectangle 4">
                <a:extLst>
                  <a:ext uri="{FF2B5EF4-FFF2-40B4-BE49-F238E27FC236}">
                    <a16:creationId xmlns:a16="http://schemas.microsoft.com/office/drawing/2014/main" id="{966E7345-A14C-4BD9-91D9-775BE44E44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2" name="Rectangle 5">
                <a:extLst>
                  <a:ext uri="{FF2B5EF4-FFF2-40B4-BE49-F238E27FC236}">
                    <a16:creationId xmlns:a16="http://schemas.microsoft.com/office/drawing/2014/main" id="{01D772F4-230A-4CC9-B992-10993676A0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grpSp>
          <p:nvGrpSpPr>
            <p:cNvPr id="5" name="Group 6">
              <a:extLst>
                <a:ext uri="{FF2B5EF4-FFF2-40B4-BE49-F238E27FC236}">
                  <a16:creationId xmlns:a16="http://schemas.microsoft.com/office/drawing/2014/main" id="{713F089C-D922-4CBE-91ED-60835FCD31A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9" name="Rectangle 7">
                <a:extLst>
                  <a:ext uri="{FF2B5EF4-FFF2-40B4-BE49-F238E27FC236}">
                    <a16:creationId xmlns:a16="http://schemas.microsoft.com/office/drawing/2014/main" id="{B1F5D97D-6272-45D9-AFCB-180424D6C1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" name="Rectangle 8">
                <a:extLst>
                  <a:ext uri="{FF2B5EF4-FFF2-40B4-BE49-F238E27FC236}">
                    <a16:creationId xmlns:a16="http://schemas.microsoft.com/office/drawing/2014/main" id="{27E8D416-5801-4954-9E76-4FA603F3F7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sp>
          <p:nvSpPr>
            <p:cNvPr id="6" name="Rectangle 9">
              <a:extLst>
                <a:ext uri="{FF2B5EF4-FFF2-40B4-BE49-F238E27FC236}">
                  <a16:creationId xmlns:a16="http://schemas.microsoft.com/office/drawing/2014/main" id="{0E986186-E9BF-42DC-B85D-2EAA7F4C62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7" name="Rectangle 10">
              <a:extLst>
                <a:ext uri="{FF2B5EF4-FFF2-40B4-BE49-F238E27FC236}">
                  <a16:creationId xmlns:a16="http://schemas.microsoft.com/office/drawing/2014/main" id="{A8214CC6-6190-43F1-997E-C7F34CFED7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8" name="Rectangle 11">
              <a:extLst>
                <a:ext uri="{FF2B5EF4-FFF2-40B4-BE49-F238E27FC236}">
                  <a16:creationId xmlns:a16="http://schemas.microsoft.com/office/drawing/2014/main" id="{D236D438-1DD9-4112-AC9B-38A5BBB0E6A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D966EB61-5B3B-4B38-9DE7-6E5E0E0C9878}"/>
              </a:ext>
            </a:extLst>
          </p:cNvPr>
          <p:cNvSpPr txBox="1"/>
          <p:nvPr/>
        </p:nvSpPr>
        <p:spPr>
          <a:xfrm>
            <a:off x="1899513" y="455157"/>
            <a:ext cx="846028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 b="1" dirty="0"/>
              <a:t>Configuration via Python scripting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ADAE9BE-D7F0-4333-9FFE-3075CDDB7339}"/>
              </a:ext>
            </a:extLst>
          </p:cNvPr>
          <p:cNvSpPr txBox="1"/>
          <p:nvPr/>
        </p:nvSpPr>
        <p:spPr>
          <a:xfrm>
            <a:off x="1285941" y="1916419"/>
            <a:ext cx="9314685" cy="44627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b="0" i="0" dirty="0">
                <a:solidFill>
                  <a:srgbClr val="333333"/>
                </a:solidFill>
                <a:effectLst/>
                <a:latin typeface="Helvetica Neue"/>
              </a:rPr>
              <a:t>Algorithms are a </a:t>
            </a:r>
            <a:r>
              <a:rPr lang="en-GB" sz="1600" b="1" i="0" dirty="0">
                <a:solidFill>
                  <a:srgbClr val="333333"/>
                </a:solidFill>
                <a:effectLst/>
                <a:latin typeface="Helvetica Neue"/>
              </a:rPr>
              <a:t>Configurable</a:t>
            </a:r>
            <a:r>
              <a:rPr lang="en-GB" sz="1600" b="0" i="0" dirty="0">
                <a:solidFill>
                  <a:srgbClr val="333333"/>
                </a:solidFill>
                <a:effectLst/>
                <a:latin typeface="Helvetica Neue"/>
              </a:rPr>
              <a:t>, which means they can be accessed in Python and </a:t>
            </a:r>
            <a:r>
              <a:rPr lang="en-GB" sz="1600" b="1" i="0" dirty="0">
                <a:solidFill>
                  <a:srgbClr val="333333"/>
                </a:solidFill>
                <a:effectLst/>
                <a:latin typeface="Helvetica Neue"/>
              </a:rPr>
              <a:t>Properties</a:t>
            </a:r>
            <a:r>
              <a:rPr lang="en-GB" sz="1600" b="0" i="0" dirty="0">
                <a:solidFill>
                  <a:srgbClr val="333333"/>
                </a:solidFill>
                <a:effectLst/>
                <a:latin typeface="Helvetica Neue"/>
              </a:rPr>
              <a:t> can be manipulated there. In the classic API, a property is declared in the </a:t>
            </a:r>
            <a:r>
              <a:rPr lang="en-GB" sz="1600" b="0" i="1" dirty="0">
                <a:solidFill>
                  <a:srgbClr val="333333"/>
                </a:solidFill>
                <a:effectLst/>
                <a:latin typeface="Helvetica Neue"/>
              </a:rPr>
              <a:t>constructor</a:t>
            </a:r>
            <a:r>
              <a:rPr lang="en-GB" sz="1600" b="0" i="0" dirty="0">
                <a:solidFill>
                  <a:srgbClr val="333333"/>
                </a:solidFill>
                <a:effectLst/>
                <a:latin typeface="Helvetica Neue"/>
              </a:rPr>
              <a:t>, using:</a:t>
            </a:r>
          </a:p>
          <a:p>
            <a:endParaRPr lang="en-GB" dirty="0">
              <a:solidFill>
                <a:schemeClr val="accent1">
                  <a:lumMod val="75000"/>
                </a:schemeClr>
              </a:solidFill>
              <a:latin typeface="Helvetica Neue"/>
            </a:endParaRPr>
          </a:p>
          <a:p>
            <a:pPr algn="ctr"/>
            <a:r>
              <a:rPr lang="en-GB" b="1" i="0" dirty="0" err="1">
                <a:effectLst/>
                <a:latin typeface="Helvetica Neue"/>
              </a:rPr>
              <a:t>declareProperty</a:t>
            </a:r>
            <a:r>
              <a:rPr lang="en-GB" b="1" i="0" dirty="0">
                <a:effectLst/>
                <a:latin typeface="Helvetica Neue"/>
              </a:rPr>
              <a:t>("</a:t>
            </a:r>
            <a:r>
              <a:rPr lang="en-GB" b="1" i="0" dirty="0" err="1">
                <a:effectLst/>
                <a:latin typeface="Helvetica Neue"/>
              </a:rPr>
              <a:t>PropertyName</a:t>
            </a:r>
            <a:r>
              <a:rPr lang="en-GB" b="1" i="0" dirty="0">
                <a:effectLst/>
                <a:latin typeface="Helvetica Neue"/>
              </a:rPr>
              <a:t>", </a:t>
            </a:r>
            <a:r>
              <a:rPr lang="en-GB" b="1" i="0" dirty="0" err="1">
                <a:effectLst/>
                <a:latin typeface="Helvetica Neue"/>
              </a:rPr>
              <a:t>f_value</a:t>
            </a:r>
            <a:r>
              <a:rPr lang="en-GB" b="1" i="0" dirty="0">
                <a:effectLst/>
                <a:latin typeface="Helvetica Neue"/>
              </a:rPr>
              <a:t>, "Description of property");</a:t>
            </a:r>
          </a:p>
          <a:p>
            <a:endParaRPr lang="en-GB" sz="1600" b="1" dirty="0">
              <a:solidFill>
                <a:schemeClr val="accent1">
                  <a:lumMod val="75000"/>
                </a:schemeClr>
              </a:solidFill>
              <a:latin typeface="Helvetica Neue"/>
            </a:endParaRPr>
          </a:p>
          <a:p>
            <a:r>
              <a:rPr lang="en-GB" sz="1600" i="0" dirty="0">
                <a:effectLst/>
                <a:latin typeface="Helvetica Neue"/>
              </a:rPr>
              <a:t>Here</a:t>
            </a:r>
            <a:r>
              <a:rPr lang="en-GB" sz="1600" b="1" i="0" dirty="0">
                <a:effectLst/>
                <a:latin typeface="Helvetica Neue"/>
              </a:rPr>
              <a:t>, </a:t>
            </a:r>
            <a:r>
              <a:rPr lang="en-GB" sz="1600" b="1" i="0" dirty="0" err="1">
                <a:effectLst/>
                <a:latin typeface="Helvetica Neue"/>
              </a:rPr>
              <a:t>f_value</a:t>
            </a:r>
            <a:r>
              <a:rPr lang="en-GB" sz="1600" b="1" i="0" dirty="0">
                <a:effectLst/>
                <a:latin typeface="Helvetica Neue"/>
              </a:rPr>
              <a:t> </a:t>
            </a:r>
            <a:r>
              <a:rPr lang="en-GB" sz="1600" i="0" dirty="0">
                <a:effectLst/>
                <a:latin typeface="Helvetica Neue"/>
              </a:rPr>
              <a:t>is a reference to a variable for an int, string, etc. It is almost always a member variable for the class so that you can access it in the other methods.</a:t>
            </a:r>
          </a:p>
          <a:p>
            <a:endParaRPr lang="en-GB" sz="1600" i="0" dirty="0">
              <a:effectLst/>
              <a:latin typeface="Helvetica Neue"/>
            </a:endParaRPr>
          </a:p>
          <a:p>
            <a:r>
              <a:rPr lang="en-GB" sz="1600" i="0" dirty="0">
                <a:effectLst/>
                <a:latin typeface="Helvetica Neue"/>
              </a:rPr>
              <a:t>To use a property, you can simply access it on the configurable in </a:t>
            </a:r>
            <a:r>
              <a:rPr lang="en-GB" sz="1600" b="1" i="0" dirty="0">
                <a:effectLst/>
                <a:latin typeface="Helvetica Neue"/>
              </a:rPr>
              <a:t>Python</a:t>
            </a:r>
            <a:r>
              <a:rPr lang="en-GB" sz="1600" i="0" dirty="0">
                <a:effectLst/>
                <a:latin typeface="Helvetica Neue"/>
              </a:rPr>
              <a:t>:</a:t>
            </a:r>
          </a:p>
          <a:p>
            <a:endParaRPr lang="en-GB" dirty="0">
              <a:latin typeface="Helvetica Neue"/>
            </a:endParaRPr>
          </a:p>
          <a:p>
            <a:pPr algn="ctr"/>
            <a:r>
              <a:rPr lang="en-US" b="1" i="0" dirty="0" err="1">
                <a:effectLst/>
                <a:latin typeface="Helvetica Neue"/>
              </a:rPr>
              <a:t>my_algorithm.PropertyName</a:t>
            </a:r>
            <a:r>
              <a:rPr lang="en-US" b="1" i="0" dirty="0">
                <a:effectLst/>
                <a:latin typeface="Helvetica Neue"/>
              </a:rPr>
              <a:t> = 42</a:t>
            </a:r>
          </a:p>
          <a:p>
            <a:endParaRPr lang="en-US" b="1" dirty="0">
              <a:solidFill>
                <a:schemeClr val="accent5">
                  <a:lumMod val="50000"/>
                </a:schemeClr>
              </a:solidFill>
              <a:highlight>
                <a:srgbClr val="C0C0C0"/>
              </a:highlight>
              <a:latin typeface="Helvetica Neue"/>
            </a:endParaRPr>
          </a:p>
          <a:p>
            <a:r>
              <a:rPr lang="en-US" sz="1600" dirty="0">
                <a:latin typeface="Helvetica Neue"/>
              </a:rPr>
              <a:t>Another way to declare property is to </a:t>
            </a:r>
            <a:r>
              <a:rPr lang="en-GB" sz="1600" dirty="0">
                <a:latin typeface="Helvetica Neue"/>
              </a:rPr>
              <a:t>define a member variable of type </a:t>
            </a:r>
            <a:r>
              <a:rPr lang="en-GB" sz="1600" b="1" dirty="0">
                <a:latin typeface="Helvetica Neue"/>
              </a:rPr>
              <a:t>Gaudi::Propert</a:t>
            </a:r>
            <a:r>
              <a:rPr lang="en-GB" b="1" dirty="0">
                <a:latin typeface="Helvetica Neue"/>
              </a:rPr>
              <a:t>y&lt;&gt;</a:t>
            </a:r>
            <a:r>
              <a:rPr lang="en-GB" dirty="0">
                <a:latin typeface="Helvetica Neue"/>
              </a:rPr>
              <a:t>:</a:t>
            </a:r>
          </a:p>
          <a:p>
            <a:endParaRPr lang="en-US" b="1" i="0" dirty="0">
              <a:solidFill>
                <a:schemeClr val="accent5">
                  <a:lumMod val="50000"/>
                </a:schemeClr>
              </a:solidFill>
              <a:effectLst/>
              <a:latin typeface="Helvetica Neue"/>
            </a:endParaRPr>
          </a:p>
          <a:p>
            <a:r>
              <a:rPr lang="en-GB" b="1" i="0" dirty="0">
                <a:effectLst/>
                <a:latin typeface="Helvetica Neue"/>
              </a:rPr>
              <a:t>Gaudi::Property&lt;int&gt; </a:t>
            </a:r>
            <a:r>
              <a:rPr lang="en-GB" b="1" i="0" dirty="0" err="1">
                <a:effectLst/>
                <a:latin typeface="Helvetica Neue"/>
              </a:rPr>
              <a:t>m_some_int</a:t>
            </a:r>
            <a:r>
              <a:rPr lang="en-GB" b="1" i="0" dirty="0">
                <a:effectLst/>
                <a:latin typeface="Helvetica Neue"/>
              </a:rPr>
              <a:t>{this, "</a:t>
            </a:r>
            <a:r>
              <a:rPr lang="en-GB" b="1" i="0" dirty="0" err="1">
                <a:effectLst/>
                <a:latin typeface="Helvetica Neue"/>
              </a:rPr>
              <a:t>SomeInt</a:t>
            </a:r>
            <a:r>
              <a:rPr lang="en-GB" b="1" i="0" dirty="0">
                <a:effectLst/>
                <a:latin typeface="Helvetica Neue"/>
              </a:rPr>
              <a:t>", 0, "Description of some int"};</a:t>
            </a:r>
            <a:endParaRPr lang="en-US" b="1" i="0" dirty="0">
              <a:effectLst/>
              <a:latin typeface="Helvetica Neue"/>
            </a:endParaRPr>
          </a:p>
          <a:p>
            <a:endParaRPr lang="en-US" b="1" i="0" dirty="0">
              <a:solidFill>
                <a:schemeClr val="accent5">
                  <a:lumMod val="50000"/>
                </a:schemeClr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826952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7">
            <a:extLst>
              <a:ext uri="{FF2B5EF4-FFF2-40B4-BE49-F238E27FC236}">
                <a16:creationId xmlns:a16="http://schemas.microsoft.com/office/drawing/2014/main" id="{7F24CFCD-6A27-4F68-9236-71569D9511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228690"/>
            <a:ext cx="1028700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1F8CF0B5-C830-4297-8B2A-9BB5F21E2C7E}"/>
              </a:ext>
            </a:extLst>
          </p:cNvPr>
          <p:cNvGrpSpPr>
            <a:grpSpLocks/>
          </p:cNvGrpSpPr>
          <p:nvPr/>
        </p:nvGrpSpPr>
        <p:grpSpPr bwMode="auto">
          <a:xfrm>
            <a:off x="618187" y="370871"/>
            <a:ext cx="9095100" cy="1052513"/>
            <a:chOff x="0" y="1536"/>
            <a:chExt cx="5675" cy="663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6618C89A-B504-4D3F-9D9E-FDAB0D6120A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1" name="Rectangle 4">
                <a:extLst>
                  <a:ext uri="{FF2B5EF4-FFF2-40B4-BE49-F238E27FC236}">
                    <a16:creationId xmlns:a16="http://schemas.microsoft.com/office/drawing/2014/main" id="{EB431942-F004-412F-92B0-D92684D533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2" name="Rectangle 5">
                <a:extLst>
                  <a:ext uri="{FF2B5EF4-FFF2-40B4-BE49-F238E27FC236}">
                    <a16:creationId xmlns:a16="http://schemas.microsoft.com/office/drawing/2014/main" id="{FC31C602-2DD6-4BEF-ACB2-805737446D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grpSp>
          <p:nvGrpSpPr>
            <p:cNvPr id="5" name="Group 6">
              <a:extLst>
                <a:ext uri="{FF2B5EF4-FFF2-40B4-BE49-F238E27FC236}">
                  <a16:creationId xmlns:a16="http://schemas.microsoft.com/office/drawing/2014/main" id="{2ECCF4EB-FEDA-43C3-8B02-70A0D2FE457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9" name="Rectangle 7">
                <a:extLst>
                  <a:ext uri="{FF2B5EF4-FFF2-40B4-BE49-F238E27FC236}">
                    <a16:creationId xmlns:a16="http://schemas.microsoft.com/office/drawing/2014/main" id="{F3110001-A43B-4B58-85AC-CCD2E4EC1C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" name="Rectangle 8">
                <a:extLst>
                  <a:ext uri="{FF2B5EF4-FFF2-40B4-BE49-F238E27FC236}">
                    <a16:creationId xmlns:a16="http://schemas.microsoft.com/office/drawing/2014/main" id="{54310B26-EB09-42CA-AC77-C66D5E4393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sp>
          <p:nvSpPr>
            <p:cNvPr id="6" name="Rectangle 9">
              <a:extLst>
                <a:ext uri="{FF2B5EF4-FFF2-40B4-BE49-F238E27FC236}">
                  <a16:creationId xmlns:a16="http://schemas.microsoft.com/office/drawing/2014/main" id="{302AEA73-D7BB-4D93-B034-3A8DC95FF2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7" name="Rectangle 10">
              <a:extLst>
                <a:ext uri="{FF2B5EF4-FFF2-40B4-BE49-F238E27FC236}">
                  <a16:creationId xmlns:a16="http://schemas.microsoft.com/office/drawing/2014/main" id="{B8B2F3C3-04A8-4232-9A11-C4C18471CB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8" name="Rectangle 11">
              <a:extLst>
                <a:ext uri="{FF2B5EF4-FFF2-40B4-BE49-F238E27FC236}">
                  <a16:creationId xmlns:a16="http://schemas.microsoft.com/office/drawing/2014/main" id="{3CDAEE49-D322-4E5C-80F5-617882A696A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D7A18E10-D4A8-4020-BA7C-61D1CA21122F}"/>
              </a:ext>
            </a:extLst>
          </p:cNvPr>
          <p:cNvSpPr txBox="1"/>
          <p:nvPr/>
        </p:nvSpPr>
        <p:spPr>
          <a:xfrm>
            <a:off x="3909391" y="478821"/>
            <a:ext cx="503582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b="1" dirty="0"/>
              <a:t>Plug-in architecture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82825E6-394A-426E-8B81-E22201F1B5BA}"/>
              </a:ext>
            </a:extLst>
          </p:cNvPr>
          <p:cNvSpPr txBox="1"/>
          <p:nvPr/>
        </p:nvSpPr>
        <p:spPr>
          <a:xfrm>
            <a:off x="1781719" y="1615471"/>
            <a:ext cx="9262519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from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Gaudi.Configuration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import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*</a:t>
            </a:r>
          </a:p>
          <a:p>
            <a:r>
              <a:rPr lang="en-US" sz="14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from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Constants </a:t>
            </a:r>
            <a:r>
              <a:rPr lang="en-US" sz="14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import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SystemOfUnits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as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units</a:t>
            </a:r>
          </a:p>
          <a:p>
            <a:b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4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# Data service</a:t>
            </a:r>
            <a:endParaRPr lang="en-US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4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from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Configurables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import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ScTauDataSvc</a:t>
            </a:r>
            <a:endParaRPr lang="en-US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b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40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decKey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sz="14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sz="1400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gun_geantino</a:t>
            </a:r>
            <a:r>
              <a:rPr lang="en-US" sz="14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endParaRPr lang="en-US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40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podioevent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sz="1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ScTauDataSvc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4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sz="1400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EventDataSvc</a:t>
            </a:r>
            <a:r>
              <a:rPr lang="en-US" sz="14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b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AF00DB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</a:rPr>
              <a:t>from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</a:rPr>
              <a:t>Configurables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AF00DB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</a:rPr>
              <a:t>import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</a:rPr>
              <a:t>ParticleGun</a:t>
            </a:r>
            <a:endParaRPr lang="en-US" b="0" dirty="0">
              <a:solidFill>
                <a:srgbClr val="000000"/>
              </a:solidFill>
              <a:effectLst/>
              <a:highlight>
                <a:srgbClr val="FFFF00"/>
              </a:highlight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AF00DB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</a:rPr>
              <a:t>from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</a:rPr>
              <a:t>Configurables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AF00DB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</a:rPr>
              <a:t>import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</a:rPr>
              <a:t>GenAlg</a:t>
            </a:r>
            <a:endParaRPr lang="en-US" b="0" dirty="0">
              <a:solidFill>
                <a:srgbClr val="000000"/>
              </a:solidFill>
              <a:effectLst/>
              <a:highlight>
                <a:srgbClr val="FFFF00"/>
              </a:highlight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AF00DB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</a:rPr>
              <a:t>from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</a:rPr>
              <a:t>Configurables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AF00DB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</a:rPr>
              <a:t>import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</a:rPr>
              <a:t>HepMCToEDMConverter</a:t>
            </a:r>
            <a:endParaRPr lang="en-US" b="0" dirty="0">
              <a:solidFill>
                <a:srgbClr val="000000"/>
              </a:solidFill>
              <a:effectLst/>
              <a:highlight>
                <a:srgbClr val="FFFF00"/>
              </a:highlight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AF00DB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</a:rPr>
              <a:t>from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</a:rPr>
              <a:t>Configurables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AF00DB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</a:rPr>
              <a:t>import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</a:rPr>
              <a:t>HepMCFileWriter</a:t>
            </a:r>
            <a:endParaRPr lang="en-US" b="0" dirty="0">
              <a:solidFill>
                <a:srgbClr val="000000"/>
              </a:solidFill>
              <a:effectLst/>
              <a:highlight>
                <a:srgbClr val="FFFF00"/>
              </a:highlight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AF00DB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</a:rPr>
              <a:t>from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</a:rPr>
              <a:t>Configurables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AF00DB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</a:rPr>
              <a:t>import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</a:rPr>
              <a:t> Gaudi__</a:t>
            </a:r>
            <a:r>
              <a:rPr lang="en-US" b="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</a:rPr>
              <a:t>ParticlePropertySvc</a:t>
            </a:r>
            <a:endParaRPr lang="en-US" b="0" dirty="0">
              <a:solidFill>
                <a:srgbClr val="000000"/>
              </a:solidFill>
              <a:effectLst/>
              <a:highlight>
                <a:srgbClr val="FFFF00"/>
              </a:highlight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AF00DB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</a:rPr>
              <a:t>from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</a:rPr>
              <a:t>PathResolver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AF00DB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</a:rPr>
              <a:t>import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</a:rPr>
              <a:t>PathResolver</a:t>
            </a:r>
            <a:endParaRPr lang="en-US" b="0" dirty="0">
              <a:solidFill>
                <a:srgbClr val="000000"/>
              </a:solidFill>
              <a:effectLst/>
              <a:highlight>
                <a:srgbClr val="FFFF00"/>
              </a:highlight>
              <a:latin typeface="Consolas" panose="020B0609020204030204" pitchFamily="49" charset="0"/>
            </a:endParaRPr>
          </a:p>
          <a:p>
            <a:b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endParaRPr lang="en-US" sz="2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6607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7">
            <a:extLst>
              <a:ext uri="{FF2B5EF4-FFF2-40B4-BE49-F238E27FC236}">
                <a16:creationId xmlns:a16="http://schemas.microsoft.com/office/drawing/2014/main" id="{7F24CFCD-6A27-4F68-9236-71569D9511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228690"/>
            <a:ext cx="1028700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1F8CF0B5-C830-4297-8B2A-9BB5F21E2C7E}"/>
              </a:ext>
            </a:extLst>
          </p:cNvPr>
          <p:cNvGrpSpPr>
            <a:grpSpLocks/>
          </p:cNvGrpSpPr>
          <p:nvPr/>
        </p:nvGrpSpPr>
        <p:grpSpPr bwMode="auto">
          <a:xfrm>
            <a:off x="618187" y="370871"/>
            <a:ext cx="9095100" cy="1052513"/>
            <a:chOff x="0" y="1536"/>
            <a:chExt cx="5675" cy="663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6618C89A-B504-4D3F-9D9E-FDAB0D6120A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1" name="Rectangle 4">
                <a:extLst>
                  <a:ext uri="{FF2B5EF4-FFF2-40B4-BE49-F238E27FC236}">
                    <a16:creationId xmlns:a16="http://schemas.microsoft.com/office/drawing/2014/main" id="{EB431942-F004-412F-92B0-D92684D533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2" name="Rectangle 5">
                <a:extLst>
                  <a:ext uri="{FF2B5EF4-FFF2-40B4-BE49-F238E27FC236}">
                    <a16:creationId xmlns:a16="http://schemas.microsoft.com/office/drawing/2014/main" id="{FC31C602-2DD6-4BEF-ACB2-805737446D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grpSp>
          <p:nvGrpSpPr>
            <p:cNvPr id="5" name="Group 6">
              <a:extLst>
                <a:ext uri="{FF2B5EF4-FFF2-40B4-BE49-F238E27FC236}">
                  <a16:creationId xmlns:a16="http://schemas.microsoft.com/office/drawing/2014/main" id="{2ECCF4EB-FEDA-43C3-8B02-70A0D2FE457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9" name="Rectangle 7">
                <a:extLst>
                  <a:ext uri="{FF2B5EF4-FFF2-40B4-BE49-F238E27FC236}">
                    <a16:creationId xmlns:a16="http://schemas.microsoft.com/office/drawing/2014/main" id="{F3110001-A43B-4B58-85AC-CCD2E4EC1C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" name="Rectangle 8">
                <a:extLst>
                  <a:ext uri="{FF2B5EF4-FFF2-40B4-BE49-F238E27FC236}">
                    <a16:creationId xmlns:a16="http://schemas.microsoft.com/office/drawing/2014/main" id="{54310B26-EB09-42CA-AC77-C66D5E4393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sp>
          <p:nvSpPr>
            <p:cNvPr id="6" name="Rectangle 9">
              <a:extLst>
                <a:ext uri="{FF2B5EF4-FFF2-40B4-BE49-F238E27FC236}">
                  <a16:creationId xmlns:a16="http://schemas.microsoft.com/office/drawing/2014/main" id="{302AEA73-D7BB-4D93-B034-3A8DC95FF2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7" name="Rectangle 10">
              <a:extLst>
                <a:ext uri="{FF2B5EF4-FFF2-40B4-BE49-F238E27FC236}">
                  <a16:creationId xmlns:a16="http://schemas.microsoft.com/office/drawing/2014/main" id="{B8B2F3C3-04A8-4232-9A11-C4C18471CB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8" name="Rectangle 11">
              <a:extLst>
                <a:ext uri="{FF2B5EF4-FFF2-40B4-BE49-F238E27FC236}">
                  <a16:creationId xmlns:a16="http://schemas.microsoft.com/office/drawing/2014/main" id="{3CDAEE49-D322-4E5C-80F5-617882A696A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D7A18E10-D4A8-4020-BA7C-61D1CA21122F}"/>
              </a:ext>
            </a:extLst>
          </p:cNvPr>
          <p:cNvSpPr txBox="1"/>
          <p:nvPr/>
        </p:nvSpPr>
        <p:spPr>
          <a:xfrm>
            <a:off x="3551582" y="478821"/>
            <a:ext cx="3114261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b="1" dirty="0"/>
              <a:t>Flexibility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82825E6-394A-426E-8B81-E22201F1B5BA}"/>
              </a:ext>
            </a:extLst>
          </p:cNvPr>
          <p:cNvSpPr txBox="1"/>
          <p:nvPr/>
        </p:nvSpPr>
        <p:spPr>
          <a:xfrm>
            <a:off x="1880625" y="1248759"/>
            <a:ext cx="7510219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5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endParaRPr lang="en-US" sz="105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105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02DC988-DFE1-49F2-A68D-19A26A3A8701}"/>
              </a:ext>
            </a:extLst>
          </p:cNvPr>
          <p:cNvSpPr txBox="1"/>
          <p:nvPr/>
        </p:nvSpPr>
        <p:spPr>
          <a:xfrm>
            <a:off x="1462330" y="1961322"/>
            <a:ext cx="941770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Let’s consider the track reconstruction task.</a:t>
            </a:r>
          </a:p>
          <a:p>
            <a:endParaRPr lang="en-US" dirty="0"/>
          </a:p>
          <a:p>
            <a:r>
              <a:rPr lang="en-US" dirty="0"/>
              <a:t>For example we have 2 track finding algorithms: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Traditional</a:t>
            </a:r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Machine Learning based algorithm</a:t>
            </a:r>
          </a:p>
          <a:p>
            <a:endParaRPr lang="en-US" b="1" dirty="0"/>
          </a:p>
          <a:p>
            <a:r>
              <a:rPr lang="en-US" dirty="0"/>
              <a:t>We have 3 track fitting algorithms: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Iterative </a:t>
            </a:r>
            <a:r>
              <a:rPr lang="en-US" b="1" dirty="0" err="1"/>
              <a:t>KalmanFilter</a:t>
            </a: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Global fitting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0" dirty="0" err="1">
                <a:effectLst/>
                <a:latin typeface="-apple-system"/>
              </a:rPr>
              <a:t>HoughTransform</a:t>
            </a:r>
            <a:endParaRPr lang="en-US" b="0" i="0" dirty="0">
              <a:effectLst/>
              <a:latin typeface="-apple-system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 The framework allows to load (import) all of them into Python script which do processing</a:t>
            </a:r>
          </a:p>
          <a:p>
            <a:r>
              <a:rPr lang="en-US" dirty="0"/>
              <a:t> and by switching a single parameter one can run all 6 combinations without any  recompilation.</a:t>
            </a:r>
          </a:p>
          <a:p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2087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7">
            <a:extLst>
              <a:ext uri="{FF2B5EF4-FFF2-40B4-BE49-F238E27FC236}">
                <a16:creationId xmlns:a16="http://schemas.microsoft.com/office/drawing/2014/main" id="{7F24CFCD-6A27-4F68-9236-71569D9511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228690"/>
            <a:ext cx="1028700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1F8CF0B5-C830-4297-8B2A-9BB5F21E2C7E}"/>
              </a:ext>
            </a:extLst>
          </p:cNvPr>
          <p:cNvGrpSpPr>
            <a:grpSpLocks/>
          </p:cNvGrpSpPr>
          <p:nvPr/>
        </p:nvGrpSpPr>
        <p:grpSpPr bwMode="auto">
          <a:xfrm>
            <a:off x="618187" y="370871"/>
            <a:ext cx="9095100" cy="1052513"/>
            <a:chOff x="0" y="1536"/>
            <a:chExt cx="5675" cy="663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6618C89A-B504-4D3F-9D9E-FDAB0D6120A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1" name="Rectangle 4">
                <a:extLst>
                  <a:ext uri="{FF2B5EF4-FFF2-40B4-BE49-F238E27FC236}">
                    <a16:creationId xmlns:a16="http://schemas.microsoft.com/office/drawing/2014/main" id="{EB431942-F004-412F-92B0-D92684D533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2" name="Rectangle 5">
                <a:extLst>
                  <a:ext uri="{FF2B5EF4-FFF2-40B4-BE49-F238E27FC236}">
                    <a16:creationId xmlns:a16="http://schemas.microsoft.com/office/drawing/2014/main" id="{FC31C602-2DD6-4BEF-ACB2-805737446D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grpSp>
          <p:nvGrpSpPr>
            <p:cNvPr id="5" name="Group 6">
              <a:extLst>
                <a:ext uri="{FF2B5EF4-FFF2-40B4-BE49-F238E27FC236}">
                  <a16:creationId xmlns:a16="http://schemas.microsoft.com/office/drawing/2014/main" id="{2ECCF4EB-FEDA-43C3-8B02-70A0D2FE457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9" name="Rectangle 7">
                <a:extLst>
                  <a:ext uri="{FF2B5EF4-FFF2-40B4-BE49-F238E27FC236}">
                    <a16:creationId xmlns:a16="http://schemas.microsoft.com/office/drawing/2014/main" id="{F3110001-A43B-4B58-85AC-CCD2E4EC1C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" name="Rectangle 8">
                <a:extLst>
                  <a:ext uri="{FF2B5EF4-FFF2-40B4-BE49-F238E27FC236}">
                    <a16:creationId xmlns:a16="http://schemas.microsoft.com/office/drawing/2014/main" id="{54310B26-EB09-42CA-AC77-C66D5E4393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sp>
          <p:nvSpPr>
            <p:cNvPr id="6" name="Rectangle 9">
              <a:extLst>
                <a:ext uri="{FF2B5EF4-FFF2-40B4-BE49-F238E27FC236}">
                  <a16:creationId xmlns:a16="http://schemas.microsoft.com/office/drawing/2014/main" id="{302AEA73-D7BB-4D93-B034-3A8DC95FF2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7" name="Rectangle 10">
              <a:extLst>
                <a:ext uri="{FF2B5EF4-FFF2-40B4-BE49-F238E27FC236}">
                  <a16:creationId xmlns:a16="http://schemas.microsoft.com/office/drawing/2014/main" id="{B8B2F3C3-04A8-4232-9A11-C4C18471CB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8" name="Rectangle 11">
              <a:extLst>
                <a:ext uri="{FF2B5EF4-FFF2-40B4-BE49-F238E27FC236}">
                  <a16:creationId xmlns:a16="http://schemas.microsoft.com/office/drawing/2014/main" id="{3CDAEE49-D322-4E5C-80F5-617882A696A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D7A18E10-D4A8-4020-BA7C-61D1CA21122F}"/>
              </a:ext>
            </a:extLst>
          </p:cNvPr>
          <p:cNvSpPr txBox="1"/>
          <p:nvPr/>
        </p:nvSpPr>
        <p:spPr>
          <a:xfrm>
            <a:off x="2654120" y="478821"/>
            <a:ext cx="519109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 err="1"/>
              <a:t>SPeeDy</a:t>
            </a:r>
            <a:r>
              <a:rPr lang="en-US" sz="3200" b="1" dirty="0"/>
              <a:t> development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E343ECF-06FD-47A8-86F6-456C521469A3}"/>
              </a:ext>
            </a:extLst>
          </p:cNvPr>
          <p:cNvSpPr txBox="1"/>
          <p:nvPr/>
        </p:nvSpPr>
        <p:spPr>
          <a:xfrm>
            <a:off x="618187" y="1597729"/>
            <a:ext cx="11199356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/>
              <a:t>I pursued 2 goals: </a:t>
            </a:r>
            <a:r>
              <a:rPr lang="en-GB" b="1" dirty="0"/>
              <a:t>minimize initial code and minimize dependencies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/>
              <a:t>The main code was stolen from </a:t>
            </a:r>
            <a:r>
              <a:rPr lang="en-GB" dirty="0" err="1"/>
              <a:t>SCtau</a:t>
            </a:r>
            <a:r>
              <a:rPr lang="en-GB" dirty="0"/>
              <a:t> Aurora framework (only G4 Simulation part)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/>
              <a:t>Build system (</a:t>
            </a:r>
            <a:r>
              <a:rPr lang="en-GB" dirty="0" err="1"/>
              <a:t>Cmake</a:t>
            </a:r>
            <a:r>
              <a:rPr lang="en-GB" dirty="0"/>
              <a:t> scripts) was stolen from </a:t>
            </a:r>
            <a:r>
              <a:rPr lang="en-GB" dirty="0" err="1"/>
              <a:t>LHCb</a:t>
            </a:r>
            <a:r>
              <a:rPr lang="en-GB" dirty="0"/>
              <a:t>/Gaudi  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/>
              <a:t>Dependency: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dirty="0">
                <a:solidFill>
                  <a:srgbClr val="002060"/>
                </a:solidFill>
              </a:rPr>
              <a:t>Gaudi</a:t>
            </a:r>
            <a:r>
              <a:rPr lang="en-GB" dirty="0"/>
              <a:t>  (</a:t>
            </a:r>
            <a:r>
              <a:rPr lang="en-US" sz="14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"/</a:t>
            </a:r>
            <a:r>
              <a:rPr lang="en-US" sz="1400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cvmfs</a:t>
            </a:r>
            <a:r>
              <a:rPr lang="en-US" sz="14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/sft-nightlies.cern.ch/</a:t>
            </a:r>
            <a:r>
              <a:rPr lang="en-US" sz="1400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lcg</a:t>
            </a:r>
            <a:r>
              <a:rPr lang="en-US" sz="14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/latest/Gaudi/master-4f9ac/x86_64-centos7-gcc10-opt"</a:t>
            </a:r>
            <a:r>
              <a:rPr lang="en-GB" dirty="0"/>
              <a:t>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dirty="0">
                <a:solidFill>
                  <a:srgbClr val="002060"/>
                </a:solidFill>
              </a:rPr>
              <a:t>ROOT 6.24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dirty="0">
                <a:solidFill>
                  <a:srgbClr val="002060"/>
                </a:solidFill>
              </a:rPr>
              <a:t>Geant4</a:t>
            </a:r>
            <a:r>
              <a:rPr lang="en-GB" dirty="0"/>
              <a:t> </a:t>
            </a:r>
            <a:r>
              <a:rPr lang="en-GB" sz="1400" dirty="0"/>
              <a:t>(</a:t>
            </a:r>
            <a:r>
              <a:rPr lang="en-GB" sz="14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"/</a:t>
            </a:r>
            <a:r>
              <a:rPr lang="en-GB" sz="1400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cvmfs</a:t>
            </a:r>
            <a:r>
              <a:rPr lang="en-GB" sz="14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/sft-nightlies.cern.ch/</a:t>
            </a:r>
            <a:r>
              <a:rPr lang="en-GB" sz="1400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lcg</a:t>
            </a:r>
            <a:r>
              <a:rPr lang="en-GB" sz="14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/latest/Geant4/11.0.2-b78b7/x86_64-centos7-gcc11-opt"</a:t>
            </a:r>
            <a:r>
              <a:rPr lang="en-GB" dirty="0"/>
              <a:t>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6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DD4hep </a:t>
            </a:r>
            <a:r>
              <a:rPr lang="en-US" sz="14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4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"/</a:t>
            </a:r>
            <a:r>
              <a:rPr lang="en-US" sz="1400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cvmfs</a:t>
            </a:r>
            <a:r>
              <a:rPr lang="en-US" sz="14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/sft-nightlies.cern.ch/</a:t>
            </a:r>
            <a:r>
              <a:rPr lang="en-US" sz="1400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lcg</a:t>
            </a:r>
            <a:r>
              <a:rPr lang="en-US" sz="14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/latest/DD4hep/master-1c0dc/x86_64-centos7-gcc10-opt"</a:t>
            </a:r>
            <a:r>
              <a:rPr lang="en-US" sz="14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)</a:t>
            </a:r>
            <a:endParaRPr lang="en-US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EDM4hep </a:t>
            </a:r>
            <a:r>
              <a:rPr lang="en-US" sz="14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4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"/</a:t>
            </a:r>
            <a:r>
              <a:rPr lang="en-US" sz="1400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cvmfs</a:t>
            </a:r>
            <a:r>
              <a:rPr lang="en-US" sz="14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/sft-nightlies.cern.ch/</a:t>
            </a:r>
            <a:r>
              <a:rPr lang="en-US" sz="1400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lcg</a:t>
            </a:r>
            <a:r>
              <a:rPr lang="en-US" sz="14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/latest/EDM4hep/00.04.01-d9194/x86_64-centos7-gcc11-opt"</a:t>
            </a:r>
            <a:r>
              <a:rPr lang="en-US" sz="14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)</a:t>
            </a:r>
            <a:endParaRPr lang="en-US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Podio </a:t>
            </a:r>
            <a:r>
              <a:rPr lang="en-US" sz="14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4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"/</a:t>
            </a:r>
            <a:r>
              <a:rPr lang="en-US" sz="1400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cvmfs</a:t>
            </a:r>
            <a:r>
              <a:rPr lang="en-US" sz="14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/sft-nightlies.cern.ch/</a:t>
            </a:r>
            <a:r>
              <a:rPr lang="en-US" sz="1400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lcg</a:t>
            </a:r>
            <a:r>
              <a:rPr lang="en-US" sz="14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/latest/</a:t>
            </a:r>
            <a:r>
              <a:rPr lang="en-US" sz="1400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podio</a:t>
            </a:r>
            <a:r>
              <a:rPr lang="en-US" sz="14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/00.14.01-642d4/x86_64-centos8-gcc10-opt"</a:t>
            </a:r>
            <a:r>
              <a:rPr lang="en-US" sz="14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)</a:t>
            </a:r>
            <a:endParaRPr lang="en-US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dirty="0">
                <a:solidFill>
                  <a:srgbClr val="002060"/>
                </a:solidFill>
              </a:rPr>
              <a:t>CLHEP</a:t>
            </a:r>
            <a:r>
              <a:rPr lang="en-GB" dirty="0"/>
              <a:t> </a:t>
            </a:r>
            <a:r>
              <a:rPr lang="en-GB" sz="1400" dirty="0"/>
              <a:t>(</a:t>
            </a:r>
            <a:r>
              <a:rPr lang="en-US" sz="14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"/</a:t>
            </a:r>
            <a:r>
              <a:rPr lang="en-US" sz="1400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cvmfs</a:t>
            </a:r>
            <a:r>
              <a:rPr lang="en-US" sz="14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/sft-nightlies.cern.ch/</a:t>
            </a:r>
            <a:r>
              <a:rPr lang="en-US" sz="1400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lcg</a:t>
            </a:r>
            <a:r>
              <a:rPr lang="en-US" sz="14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/latest/</a:t>
            </a:r>
            <a:r>
              <a:rPr lang="en-US" sz="1400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clhep</a:t>
            </a:r>
            <a:r>
              <a:rPr lang="en-US" sz="14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/2.4.5.1-ebe73/x86_64-centos9-gcc11-opt"</a:t>
            </a:r>
            <a:r>
              <a:rPr lang="en-GB" sz="1400" dirty="0"/>
              <a:t>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dirty="0">
                <a:solidFill>
                  <a:srgbClr val="002060"/>
                </a:solidFill>
              </a:rPr>
              <a:t>HepMC3 </a:t>
            </a:r>
            <a:r>
              <a:rPr lang="en-GB" dirty="0">
                <a:solidFill>
                  <a:srgbClr val="C00000"/>
                </a:solidFill>
              </a:rPr>
              <a:t>(</a:t>
            </a:r>
            <a:r>
              <a:rPr lang="en-GB" sz="1400" dirty="0">
                <a:solidFill>
                  <a:srgbClr val="C00000"/>
                </a:solidFill>
              </a:rPr>
              <a:t>” /</a:t>
            </a:r>
            <a:r>
              <a:rPr lang="en-GB" sz="1400" dirty="0" err="1">
                <a:solidFill>
                  <a:srgbClr val="C00000"/>
                </a:solidFill>
              </a:rPr>
              <a:t>cvmfs</a:t>
            </a:r>
            <a:r>
              <a:rPr lang="en-GB" sz="1400" dirty="0">
                <a:solidFill>
                  <a:srgbClr val="C00000"/>
                </a:solidFill>
              </a:rPr>
              <a:t>/sft-nightlies.cern.ch/</a:t>
            </a:r>
            <a:r>
              <a:rPr lang="en-GB" sz="1400" dirty="0" err="1">
                <a:solidFill>
                  <a:srgbClr val="C00000"/>
                </a:solidFill>
              </a:rPr>
              <a:t>lcg</a:t>
            </a:r>
            <a:r>
              <a:rPr lang="en-GB" sz="1400" dirty="0">
                <a:solidFill>
                  <a:srgbClr val="C00000"/>
                </a:solidFill>
              </a:rPr>
              <a:t>/latest/hepmc3/HEAD-cfcd1/x86_64-centos7-gcc11-opt”)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/>
              <a:t>All externals are precompiled. </a:t>
            </a:r>
            <a:r>
              <a:rPr lang="en-GB" b="1" dirty="0"/>
              <a:t>PATH, LD_LIBRARARY_PATH, </a:t>
            </a:r>
            <a:r>
              <a:rPr lang="en-US" b="1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ROOT_INCLUDE_PATH,PYTHONPATH</a:t>
            </a:r>
            <a:r>
              <a:rPr lang="en-GB" b="1" dirty="0"/>
              <a:t> </a:t>
            </a:r>
            <a:r>
              <a:rPr lang="en-GB" dirty="0"/>
              <a:t>are hardcoded.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9E2290D-941E-46EC-88B4-8FE4D0075E5F}"/>
              </a:ext>
            </a:extLst>
          </p:cNvPr>
          <p:cNvSpPr txBox="1"/>
          <p:nvPr/>
        </p:nvSpPr>
        <p:spPr>
          <a:xfrm>
            <a:off x="2223881" y="5179914"/>
            <a:ext cx="886570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The status of development: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Finally successfully built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repository </a:t>
            </a:r>
            <a:r>
              <a:rPr lang="en-US" b="1" dirty="0">
                <a:solidFill>
                  <a:srgbClr val="0070C0"/>
                </a:solidFill>
                <a:hlinkClick r:id="rId3"/>
              </a:rPr>
              <a:t>https://github.com/x2v0/SPeeDy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dirty="0"/>
              <a:t>created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simple testing is under way:</a:t>
            </a:r>
          </a:p>
          <a:p>
            <a:r>
              <a:rPr lang="en-US" dirty="0"/>
              <a:t>     </a:t>
            </a:r>
            <a:r>
              <a:rPr lang="en-US" dirty="0" err="1"/>
              <a:t>ParticaleGun</a:t>
            </a:r>
            <a:r>
              <a:rPr lang="en-US" dirty="0"/>
              <a:t> shoots electrons into Electromagnetic Calorimeter (primitive geometry)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3874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>
            <a:extLst>
              <a:ext uri="{FF2B5EF4-FFF2-40B4-BE49-F238E27FC236}">
                <a16:creationId xmlns:a16="http://schemas.microsoft.com/office/drawing/2014/main" id="{C4277E14-4525-490D-A4CF-235E6A46D8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228690"/>
            <a:ext cx="1028700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2">
            <a:extLst>
              <a:ext uri="{FF2B5EF4-FFF2-40B4-BE49-F238E27FC236}">
                <a16:creationId xmlns:a16="http://schemas.microsoft.com/office/drawing/2014/main" id="{7F1DA64D-C34A-426F-85C5-9AAB1D415FAB}"/>
              </a:ext>
            </a:extLst>
          </p:cNvPr>
          <p:cNvGrpSpPr>
            <a:grpSpLocks/>
          </p:cNvGrpSpPr>
          <p:nvPr/>
        </p:nvGrpSpPr>
        <p:grpSpPr bwMode="auto">
          <a:xfrm>
            <a:off x="762541" y="248277"/>
            <a:ext cx="9095100" cy="1052513"/>
            <a:chOff x="0" y="1536"/>
            <a:chExt cx="5675" cy="663"/>
          </a:xfrm>
        </p:grpSpPr>
        <p:grpSp>
          <p:nvGrpSpPr>
            <p:cNvPr id="6" name="Group 3">
              <a:extLst>
                <a:ext uri="{FF2B5EF4-FFF2-40B4-BE49-F238E27FC236}">
                  <a16:creationId xmlns:a16="http://schemas.microsoft.com/office/drawing/2014/main" id="{4D3A933E-0741-47C9-91F8-BDCBB74D52B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3" name="Rectangle 4">
                <a:extLst>
                  <a:ext uri="{FF2B5EF4-FFF2-40B4-BE49-F238E27FC236}">
                    <a16:creationId xmlns:a16="http://schemas.microsoft.com/office/drawing/2014/main" id="{DB0EF93F-B138-470D-935C-EEEF5D67A2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4" name="Rectangle 5">
                <a:extLst>
                  <a:ext uri="{FF2B5EF4-FFF2-40B4-BE49-F238E27FC236}">
                    <a16:creationId xmlns:a16="http://schemas.microsoft.com/office/drawing/2014/main" id="{9B974E09-2643-42CC-9F20-7F290A5BFC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B00A9207-ED04-443E-9FD3-606D10FE2EC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1" name="Rectangle 7">
                <a:extLst>
                  <a:ext uri="{FF2B5EF4-FFF2-40B4-BE49-F238E27FC236}">
                    <a16:creationId xmlns:a16="http://schemas.microsoft.com/office/drawing/2014/main" id="{BBB2C64D-0FA5-4597-97DE-689EEF3F93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2" name="Rectangle 8">
                <a:extLst>
                  <a:ext uri="{FF2B5EF4-FFF2-40B4-BE49-F238E27FC236}">
                    <a16:creationId xmlns:a16="http://schemas.microsoft.com/office/drawing/2014/main" id="{CD3D0278-722A-417F-94BF-E36649D603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sp>
          <p:nvSpPr>
            <p:cNvPr id="8" name="Rectangle 9">
              <a:extLst>
                <a:ext uri="{FF2B5EF4-FFF2-40B4-BE49-F238E27FC236}">
                  <a16:creationId xmlns:a16="http://schemas.microsoft.com/office/drawing/2014/main" id="{9E4AFE9D-3FAB-4688-B72E-4A9540788A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9" name="Rectangle 10">
              <a:extLst>
                <a:ext uri="{FF2B5EF4-FFF2-40B4-BE49-F238E27FC236}">
                  <a16:creationId xmlns:a16="http://schemas.microsoft.com/office/drawing/2014/main" id="{E6E58935-618F-4F95-AB62-588E726490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" name="Rectangle 11">
              <a:extLst>
                <a:ext uri="{FF2B5EF4-FFF2-40B4-BE49-F238E27FC236}">
                  <a16:creationId xmlns:a16="http://schemas.microsoft.com/office/drawing/2014/main" id="{E3171711-6A25-4D64-B80E-21E54676A6D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1A4B4E7A-E364-418E-A605-B24AF21C958D}"/>
              </a:ext>
            </a:extLst>
          </p:cNvPr>
          <p:cNvSpPr txBox="1"/>
          <p:nvPr/>
        </p:nvSpPr>
        <p:spPr>
          <a:xfrm>
            <a:off x="2277056" y="328942"/>
            <a:ext cx="758058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rgbClr val="333333"/>
                </a:solidFill>
                <a:latin typeface="Helvetica Neue"/>
              </a:rPr>
              <a:t>Gaudi Functional Algorithm</a:t>
            </a:r>
            <a:endParaRPr lang="ru-RU" sz="4400" dirty="0"/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65DCFDFB-0687-4172-8351-760A0D7A11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266" y="1300790"/>
            <a:ext cx="6396493" cy="5557210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1ABB71BC-2D73-4A49-8A19-DE6EFB9192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6759" y="1378134"/>
            <a:ext cx="4609524" cy="2185897"/>
          </a:xfrm>
          <a:prstGeom prst="rect">
            <a:avLst/>
          </a:prstGeom>
        </p:spPr>
      </p:pic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EFDEBF62-8AD2-4B05-B4B2-2BCE3A226EA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1583" y="3429000"/>
            <a:ext cx="4561905" cy="29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730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7">
            <a:extLst>
              <a:ext uri="{FF2B5EF4-FFF2-40B4-BE49-F238E27FC236}">
                <a16:creationId xmlns:a16="http://schemas.microsoft.com/office/drawing/2014/main" id="{7F24CFCD-6A27-4F68-9236-71569D9511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228690"/>
            <a:ext cx="1028700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1F8CF0B5-C830-4297-8B2A-9BB5F21E2C7E}"/>
              </a:ext>
            </a:extLst>
          </p:cNvPr>
          <p:cNvGrpSpPr>
            <a:grpSpLocks/>
          </p:cNvGrpSpPr>
          <p:nvPr/>
        </p:nvGrpSpPr>
        <p:grpSpPr bwMode="auto">
          <a:xfrm>
            <a:off x="618187" y="370871"/>
            <a:ext cx="9095100" cy="1052513"/>
            <a:chOff x="0" y="1536"/>
            <a:chExt cx="5675" cy="663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6618C89A-B504-4D3F-9D9E-FDAB0D6120A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1" name="Rectangle 4">
                <a:extLst>
                  <a:ext uri="{FF2B5EF4-FFF2-40B4-BE49-F238E27FC236}">
                    <a16:creationId xmlns:a16="http://schemas.microsoft.com/office/drawing/2014/main" id="{EB431942-F004-412F-92B0-D92684D533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2" name="Rectangle 5">
                <a:extLst>
                  <a:ext uri="{FF2B5EF4-FFF2-40B4-BE49-F238E27FC236}">
                    <a16:creationId xmlns:a16="http://schemas.microsoft.com/office/drawing/2014/main" id="{FC31C602-2DD6-4BEF-ACB2-805737446D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grpSp>
          <p:nvGrpSpPr>
            <p:cNvPr id="5" name="Group 6">
              <a:extLst>
                <a:ext uri="{FF2B5EF4-FFF2-40B4-BE49-F238E27FC236}">
                  <a16:creationId xmlns:a16="http://schemas.microsoft.com/office/drawing/2014/main" id="{2ECCF4EB-FEDA-43C3-8B02-70A0D2FE457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9" name="Rectangle 7">
                <a:extLst>
                  <a:ext uri="{FF2B5EF4-FFF2-40B4-BE49-F238E27FC236}">
                    <a16:creationId xmlns:a16="http://schemas.microsoft.com/office/drawing/2014/main" id="{F3110001-A43B-4B58-85AC-CCD2E4EC1C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" name="Rectangle 8">
                <a:extLst>
                  <a:ext uri="{FF2B5EF4-FFF2-40B4-BE49-F238E27FC236}">
                    <a16:creationId xmlns:a16="http://schemas.microsoft.com/office/drawing/2014/main" id="{54310B26-EB09-42CA-AC77-C66D5E4393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sp>
          <p:nvSpPr>
            <p:cNvPr id="6" name="Rectangle 9">
              <a:extLst>
                <a:ext uri="{FF2B5EF4-FFF2-40B4-BE49-F238E27FC236}">
                  <a16:creationId xmlns:a16="http://schemas.microsoft.com/office/drawing/2014/main" id="{302AEA73-D7BB-4D93-B034-3A8DC95FF2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7" name="Rectangle 10">
              <a:extLst>
                <a:ext uri="{FF2B5EF4-FFF2-40B4-BE49-F238E27FC236}">
                  <a16:creationId xmlns:a16="http://schemas.microsoft.com/office/drawing/2014/main" id="{B8B2F3C3-04A8-4232-9A11-C4C18471CB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8" name="Rectangle 11">
              <a:extLst>
                <a:ext uri="{FF2B5EF4-FFF2-40B4-BE49-F238E27FC236}">
                  <a16:creationId xmlns:a16="http://schemas.microsoft.com/office/drawing/2014/main" id="{3CDAEE49-D322-4E5C-80F5-617882A696A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D7A18E10-D4A8-4020-BA7C-61D1CA21122F}"/>
              </a:ext>
            </a:extLst>
          </p:cNvPr>
          <p:cNvSpPr txBox="1"/>
          <p:nvPr/>
        </p:nvSpPr>
        <p:spPr>
          <a:xfrm>
            <a:off x="3156850" y="538458"/>
            <a:ext cx="48768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b="1" dirty="0"/>
              <a:t>Which way to go 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82825E6-394A-426E-8B81-E22201F1B5BA}"/>
              </a:ext>
            </a:extLst>
          </p:cNvPr>
          <p:cNvSpPr txBox="1"/>
          <p:nvPr/>
        </p:nvSpPr>
        <p:spPr>
          <a:xfrm>
            <a:off x="1880625" y="1248759"/>
            <a:ext cx="7510219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5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endParaRPr lang="en-US" sz="105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105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02DC988-DFE1-49F2-A68D-19A26A3A8701}"/>
              </a:ext>
            </a:extLst>
          </p:cNvPr>
          <p:cNvSpPr txBox="1"/>
          <p:nvPr/>
        </p:nvSpPr>
        <p:spPr>
          <a:xfrm>
            <a:off x="1462331" y="1962637"/>
            <a:ext cx="941770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Recently I ran examples from FCCW including full Geant4 simulation based on Gaudi/key4hep.</a:t>
            </a:r>
          </a:p>
          <a:p>
            <a:r>
              <a:rPr lang="en-US"/>
              <a:t>I like </a:t>
            </a:r>
            <a:r>
              <a:rPr lang="en-US" dirty="0"/>
              <a:t>it. These examples include calorimeter reconstruction.</a:t>
            </a:r>
          </a:p>
          <a:p>
            <a:endParaRPr lang="en-US" dirty="0"/>
          </a:p>
          <a:p>
            <a:r>
              <a:rPr lang="en-GB" dirty="0"/>
              <a:t>Key4HEP is framework which claims to be an universal solution to all problems.</a:t>
            </a:r>
          </a:p>
          <a:p>
            <a:r>
              <a:rPr lang="en-GB" dirty="0"/>
              <a:t>This collaborative effort of international team from many institutes, mostly from CERN.</a:t>
            </a:r>
          </a:p>
          <a:p>
            <a:r>
              <a:rPr lang="en-GB" dirty="0"/>
              <a:t>Their slogan “</a:t>
            </a:r>
            <a:r>
              <a:rPr lang="en-GB" b="1" dirty="0">
                <a:solidFill>
                  <a:srgbClr val="FF0000"/>
                </a:solidFill>
              </a:rPr>
              <a:t>Key4HEP - Turnkey Software for Future Colliders</a:t>
            </a:r>
            <a:r>
              <a:rPr lang="en-GB" dirty="0"/>
              <a:t>”.</a:t>
            </a:r>
          </a:p>
          <a:p>
            <a:endParaRPr lang="en-GB" dirty="0"/>
          </a:p>
          <a:p>
            <a:r>
              <a:rPr lang="en-GB" dirty="0">
                <a:hlinkClick r:id="rId3" tooltip="https://key4hep.github.io/"/>
              </a:rPr>
              <a:t>https://key4hep.github.io/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sz="2400" b="1" dirty="0"/>
              <a:t>My question - where to go? </a:t>
            </a:r>
          </a:p>
          <a:p>
            <a:r>
              <a:rPr lang="en-GB" sz="2400" b="1" dirty="0"/>
              <a:t>Develop our minimalist framework or join this collaboration?</a:t>
            </a:r>
            <a:endParaRPr lang="en-US" sz="2400" b="1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7144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4345</TotalTime>
  <Words>857</Words>
  <Application>Microsoft Office PowerPoint</Application>
  <PresentationFormat>Широкоэкранный</PresentationFormat>
  <Paragraphs>110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8" baseType="lpstr">
      <vt:lpstr>-apple-system</vt:lpstr>
      <vt:lpstr>Arial</vt:lpstr>
      <vt:lpstr>Calibri</vt:lpstr>
      <vt:lpstr>Calibri Light</vt:lpstr>
      <vt:lpstr>Consolas</vt:lpstr>
      <vt:lpstr>Helvetica Neue</vt:lpstr>
      <vt:lpstr>Tahoma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Valeriy Onuchin</dc:creator>
  <cp:lastModifiedBy>Valeriy Onuchin</cp:lastModifiedBy>
  <cp:revision>93</cp:revision>
  <dcterms:created xsi:type="dcterms:W3CDTF">2022-05-13T10:42:55Z</dcterms:created>
  <dcterms:modified xsi:type="dcterms:W3CDTF">2022-10-05T07:25:51Z</dcterms:modified>
</cp:coreProperties>
</file>