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presProps.xml" ContentType="application/vnd.openxmlformats-officedocument.presentationml.presProps+xml"/>
  <Override PartName="/ppt/slides/_rels/slide1.xml.rels" ContentType="application/vnd.openxmlformats-package.relationships+xml"/>
  <Override PartName="/ppt/slides/slide1.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Lst>
  <p:sldSz cx="12192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
          </p:nvPr>
        </p:nvSpPr>
        <p:spPr/>
        <p:txBody>
          <a:bodyPr/>
          <a:p>
            <a:r>
              <a:t>Footer</a:t>
            </a:r>
          </a:p>
        </p:txBody>
      </p:sp>
      <p:sp>
        <p:nvSpPr>
          <p:cNvPr id="3" name="PlaceHolder 2"/>
          <p:cNvSpPr>
            <a:spLocks noGrp="1"/>
          </p:cNvSpPr>
          <p:nvPr>
            <p:ph type="sldNum" idx="2"/>
          </p:nvPr>
        </p:nvSpPr>
        <p:spPr/>
        <p:txBody>
          <a:bodyPr/>
          <a:p>
            <a:fld id="{B9781B8F-719C-40F1-ADEB-2C20B603BE3D}" type="slidenum">
              <a:t>&lt;#&gt;</a:t>
            </a:fld>
          </a:p>
        </p:txBody>
      </p:sp>
      <p:sp>
        <p:nvSpPr>
          <p:cNvPr id="4" name="PlaceHolder 3"/>
          <p:cNvSpPr>
            <a:spLocks noGrp="1"/>
          </p:cNvSpPr>
          <p:nvPr>
            <p:ph type="dt" idx="3"/>
          </p:nvPr>
        </p:nvSpPr>
        <p:spPr/>
        <p:txBody>
          <a:bodyPr/>
          <a:p>
            <a:r>
              <a:rPr lang="en-U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en-US" sz="4400" spc="-1" strike="noStrike">
              <a:latin typeface="Arial"/>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5" name="PlaceHolder 4"/>
          <p:cNvSpPr>
            <a:spLocks noGrp="1"/>
          </p:cNvSpPr>
          <p:nvPr>
            <p:ph type="ftr" idx="1"/>
          </p:nvPr>
        </p:nvSpPr>
        <p:spPr/>
        <p:txBody>
          <a:bodyPr/>
          <a:p>
            <a:r>
              <a:t>Footer</a:t>
            </a:r>
          </a:p>
        </p:txBody>
      </p:sp>
      <p:sp>
        <p:nvSpPr>
          <p:cNvPr id="6" name="PlaceHolder 5"/>
          <p:cNvSpPr>
            <a:spLocks noGrp="1"/>
          </p:cNvSpPr>
          <p:nvPr>
            <p:ph type="sldNum" idx="2"/>
          </p:nvPr>
        </p:nvSpPr>
        <p:spPr/>
        <p:txBody>
          <a:bodyPr/>
          <a:p>
            <a:fld id="{B7DFCDF9-CF4D-4813-8F04-CFAA83501970}" type="slidenum">
              <a:t>&lt;#&gt;</a:t>
            </a:fld>
          </a:p>
        </p:txBody>
      </p:sp>
      <p:sp>
        <p:nvSpPr>
          <p:cNvPr id="7" name="PlaceHolder 6"/>
          <p:cNvSpPr>
            <a:spLocks noGrp="1"/>
          </p:cNvSpPr>
          <p:nvPr>
            <p:ph type="dt" idx="3"/>
          </p:nvPr>
        </p:nvSpPr>
        <p:spPr/>
        <p:txBody>
          <a:bodyPr/>
          <a:p>
            <a:r>
              <a:rPr lang="en-U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en-US" sz="4400" spc="-1" strike="noStrike">
              <a:latin typeface="Arial"/>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7" name="PlaceHolder 6"/>
          <p:cNvSpPr>
            <a:spLocks noGrp="1"/>
          </p:cNvSpPr>
          <p:nvPr>
            <p:ph type="ftr" idx="1"/>
          </p:nvPr>
        </p:nvSpPr>
        <p:spPr/>
        <p:txBody>
          <a:bodyPr/>
          <a:p>
            <a:r>
              <a:t>Footer</a:t>
            </a:r>
          </a:p>
        </p:txBody>
      </p:sp>
      <p:sp>
        <p:nvSpPr>
          <p:cNvPr id="8" name="PlaceHolder 7"/>
          <p:cNvSpPr>
            <a:spLocks noGrp="1"/>
          </p:cNvSpPr>
          <p:nvPr>
            <p:ph type="sldNum" idx="2"/>
          </p:nvPr>
        </p:nvSpPr>
        <p:spPr/>
        <p:txBody>
          <a:bodyPr/>
          <a:p>
            <a:fld id="{796A0485-07E6-4EC7-BCFF-F569FFB00D3A}" type="slidenum">
              <a:t>&lt;#&gt;</a:t>
            </a:fld>
          </a:p>
        </p:txBody>
      </p:sp>
      <p:sp>
        <p:nvSpPr>
          <p:cNvPr id="9" name="PlaceHolder 8"/>
          <p:cNvSpPr>
            <a:spLocks noGrp="1"/>
          </p:cNvSpPr>
          <p:nvPr>
            <p:ph type="dt" idx="3"/>
          </p:nvPr>
        </p:nvSpPr>
        <p:spPr/>
        <p:txBody>
          <a:bodyPr/>
          <a:p>
            <a:r>
              <a:rPr lang="en-U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en-US" sz="4400" spc="-1" strike="noStrike">
              <a:latin typeface="Arial"/>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9" name="PlaceHolder 8"/>
          <p:cNvSpPr>
            <a:spLocks noGrp="1"/>
          </p:cNvSpPr>
          <p:nvPr>
            <p:ph type="ftr" idx="1"/>
          </p:nvPr>
        </p:nvSpPr>
        <p:spPr/>
        <p:txBody>
          <a:bodyPr/>
          <a:p>
            <a:r>
              <a:t>Footer</a:t>
            </a:r>
          </a:p>
        </p:txBody>
      </p:sp>
      <p:sp>
        <p:nvSpPr>
          <p:cNvPr id="10" name="PlaceHolder 9"/>
          <p:cNvSpPr>
            <a:spLocks noGrp="1"/>
          </p:cNvSpPr>
          <p:nvPr>
            <p:ph type="sldNum" idx="2"/>
          </p:nvPr>
        </p:nvSpPr>
        <p:spPr/>
        <p:txBody>
          <a:bodyPr/>
          <a:p>
            <a:fld id="{56D783EB-A321-4595-9463-3D8CF6A3EDFF}" type="slidenum">
              <a:t>&lt;#&gt;</a:t>
            </a:fld>
          </a:p>
        </p:txBody>
      </p:sp>
      <p:sp>
        <p:nvSpPr>
          <p:cNvPr id="11" name="PlaceHolder 10"/>
          <p:cNvSpPr>
            <a:spLocks noGrp="1"/>
          </p:cNvSpPr>
          <p:nvPr>
            <p:ph type="dt" idx="3"/>
          </p:nvPr>
        </p:nvSpPr>
        <p:spPr/>
        <p:txBody>
          <a:bodyPr/>
          <a:p>
            <a:r>
              <a:rPr lang="en-US"/>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3"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en-US" sz="4400" spc="-1" strike="noStrike">
              <a:latin typeface="Arial"/>
            </a:endParaRPr>
          </a:p>
        </p:txBody>
      </p:sp>
      <p:sp>
        <p:nvSpPr>
          <p:cNvPr id="44"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indent="0" algn="ctr">
              <a:buNone/>
            </a:pP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en-US" sz="4400" spc="-1" strike="noStrike">
              <a:latin typeface="Arial"/>
            </a:endParaRPr>
          </a:p>
        </p:txBody>
      </p:sp>
      <p:sp>
        <p:nvSpPr>
          <p:cNvPr id="46"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en-US" sz="4400" spc="-1" strike="noStrike">
              <a:latin typeface="Arial"/>
            </a:endParaRPr>
          </a:p>
        </p:txBody>
      </p:sp>
      <p:sp>
        <p:nvSpPr>
          <p:cNvPr id="48"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49"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0"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1" name="PlaceHolder 1"/>
          <p:cNvSpPr>
            <a:spLocks noGrp="1"/>
          </p:cNvSpPr>
          <p:nvPr>
            <p:ph type="subTitle"/>
          </p:nvPr>
        </p:nvSpPr>
        <p:spPr>
          <a:xfrm>
            <a:off x="609480" y="273600"/>
            <a:ext cx="10972440" cy="5307840"/>
          </a:xfrm>
          <a:prstGeom prst="rect">
            <a:avLst/>
          </a:prstGeom>
          <a:noFill/>
          <a:ln w="0">
            <a:noFill/>
          </a:ln>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en-US" sz="4400" spc="-1" strike="noStrike">
              <a:latin typeface="Arial"/>
            </a:endParaRPr>
          </a:p>
        </p:txBody>
      </p:sp>
      <p:sp>
        <p:nvSpPr>
          <p:cNvPr id="5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54"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55"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en-US" sz="4400" spc="-1" strike="noStrike">
              <a:latin typeface="Arial"/>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indent="0" algn="ctr">
              <a:buNone/>
            </a:pPr>
            <a:endParaRPr b="0" lang="en-US" sz="3200" spc="-1" strike="noStrike">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52712104-D788-4400-B3EC-109B043BBBF9}" type="slidenum">
              <a:t>&lt;#&gt;</a:t>
            </a:fld>
          </a:p>
        </p:txBody>
      </p:sp>
      <p:sp>
        <p:nvSpPr>
          <p:cNvPr id="6" name="PlaceHolder 5"/>
          <p:cNvSpPr>
            <a:spLocks noGrp="1"/>
          </p:cNvSpPr>
          <p:nvPr>
            <p:ph type="dt" idx="3"/>
          </p:nvPr>
        </p:nvSpPr>
        <p:spPr/>
        <p:txBody>
          <a:bodyPr/>
          <a:p>
            <a:r>
              <a:rPr lang="en-US"/>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en-US" sz="4400" spc="-1" strike="noStrike">
              <a:latin typeface="Arial"/>
            </a:endParaRPr>
          </a:p>
        </p:txBody>
      </p:sp>
      <p:sp>
        <p:nvSpPr>
          <p:cNvPr id="57"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58"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59"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en-US" sz="4400" spc="-1" strike="noStrike">
              <a:latin typeface="Arial"/>
            </a:endParaRPr>
          </a:p>
        </p:txBody>
      </p:sp>
      <p:sp>
        <p:nvSpPr>
          <p:cNvPr id="61"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62"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63"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en-US" sz="4400" spc="-1" strike="noStrike">
              <a:latin typeface="Arial"/>
            </a:endParaRPr>
          </a:p>
        </p:txBody>
      </p:sp>
      <p:sp>
        <p:nvSpPr>
          <p:cNvPr id="65"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66"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en-US" sz="4400" spc="-1" strike="noStrike">
              <a:latin typeface="Arial"/>
            </a:endParaRPr>
          </a:p>
        </p:txBody>
      </p:sp>
      <p:sp>
        <p:nvSpPr>
          <p:cNvPr id="68"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69"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70"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71"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en-US" sz="4400" spc="-1" strike="noStrike">
              <a:latin typeface="Arial"/>
            </a:endParaRPr>
          </a:p>
        </p:txBody>
      </p:sp>
      <p:sp>
        <p:nvSpPr>
          <p:cNvPr id="73"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74"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75"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76"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77"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78"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en-US" sz="4400" spc="-1" strike="noStrike">
              <a:latin typeface="Arial"/>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621562A0-55FF-4D0C-8DD0-5990255E4711}" type="slidenum">
              <a:t>&lt;#&gt;</a:t>
            </a:fld>
          </a:p>
        </p:txBody>
      </p:sp>
      <p:sp>
        <p:nvSpPr>
          <p:cNvPr id="6" name="PlaceHolder 5"/>
          <p:cNvSpPr>
            <a:spLocks noGrp="1"/>
          </p:cNvSpPr>
          <p:nvPr>
            <p:ph type="dt" idx="3"/>
          </p:nvPr>
        </p:nvSpPr>
        <p:spPr/>
        <p:txBody>
          <a:bodyPr/>
          <a:p>
            <a:r>
              <a:rPr lang="en-U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en-US" sz="4400" spc="-1" strike="noStrike">
              <a:latin typeface="Arial"/>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5" name="PlaceHolder 4"/>
          <p:cNvSpPr>
            <a:spLocks noGrp="1"/>
          </p:cNvSpPr>
          <p:nvPr>
            <p:ph type="ftr" idx="1"/>
          </p:nvPr>
        </p:nvSpPr>
        <p:spPr/>
        <p:txBody>
          <a:bodyPr/>
          <a:p>
            <a:r>
              <a:t>Footer</a:t>
            </a:r>
          </a:p>
        </p:txBody>
      </p:sp>
      <p:sp>
        <p:nvSpPr>
          <p:cNvPr id="6" name="PlaceHolder 5"/>
          <p:cNvSpPr>
            <a:spLocks noGrp="1"/>
          </p:cNvSpPr>
          <p:nvPr>
            <p:ph type="sldNum" idx="2"/>
          </p:nvPr>
        </p:nvSpPr>
        <p:spPr/>
        <p:txBody>
          <a:bodyPr/>
          <a:p>
            <a:fld id="{FE6CA971-CD5D-45FA-BE52-33A8F50D5B0F}" type="slidenum">
              <a:t>&lt;#&gt;</a:t>
            </a:fld>
          </a:p>
        </p:txBody>
      </p:sp>
      <p:sp>
        <p:nvSpPr>
          <p:cNvPr id="7" name="PlaceHolder 6"/>
          <p:cNvSpPr>
            <a:spLocks noGrp="1"/>
          </p:cNvSpPr>
          <p:nvPr>
            <p:ph type="dt" idx="3"/>
          </p:nvPr>
        </p:nvSpPr>
        <p:spPr/>
        <p:txBody>
          <a:bodyPr/>
          <a:p>
            <a:r>
              <a:rPr lang="en-U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en-US" sz="4400" spc="-1" strike="noStrike">
              <a:latin typeface="Arial"/>
            </a:endParaRPr>
          </a:p>
        </p:txBody>
      </p:sp>
      <p:sp>
        <p:nvSpPr>
          <p:cNvPr id="3" name="PlaceHolder 2"/>
          <p:cNvSpPr>
            <a:spLocks noGrp="1"/>
          </p:cNvSpPr>
          <p:nvPr>
            <p:ph type="ftr" idx="1"/>
          </p:nvPr>
        </p:nvSpPr>
        <p:spPr/>
        <p:txBody>
          <a:bodyPr/>
          <a:p>
            <a:r>
              <a:t>Footer</a:t>
            </a:r>
          </a:p>
        </p:txBody>
      </p:sp>
      <p:sp>
        <p:nvSpPr>
          <p:cNvPr id="4" name="PlaceHolder 3"/>
          <p:cNvSpPr>
            <a:spLocks noGrp="1"/>
          </p:cNvSpPr>
          <p:nvPr>
            <p:ph type="sldNum" idx="2"/>
          </p:nvPr>
        </p:nvSpPr>
        <p:spPr/>
        <p:txBody>
          <a:bodyPr/>
          <a:p>
            <a:fld id="{373028D2-EDC7-41B0-B3D9-50DCE28FE396}" type="slidenum">
              <a:t>&lt;#&gt;</a:t>
            </a:fld>
          </a:p>
        </p:txBody>
      </p:sp>
      <p:sp>
        <p:nvSpPr>
          <p:cNvPr id="5" name="PlaceHolder 4"/>
          <p:cNvSpPr>
            <a:spLocks noGrp="1"/>
          </p:cNvSpPr>
          <p:nvPr>
            <p:ph type="dt" idx="3"/>
          </p:nvPr>
        </p:nvSpPr>
        <p:spPr/>
        <p:txBody>
          <a:bodyPr/>
          <a:p>
            <a:r>
              <a:rPr lang="en-U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609480" y="273600"/>
            <a:ext cx="10972440" cy="5307840"/>
          </a:xfrm>
          <a:prstGeom prst="rect">
            <a:avLst/>
          </a:prstGeom>
          <a:noFill/>
          <a:ln w="0">
            <a:noFill/>
          </a:ln>
        </p:spPr>
        <p:txBody>
          <a:bodyPr lIns="0" rIns="0" tIns="0" bIns="0" anchor="ctr">
            <a:noAutofit/>
          </a:bodyPr>
          <a:p>
            <a:pPr algn="ctr"/>
            <a:endParaRPr b="0" lang="en-US" sz="3200" spc="-1" strike="noStrike">
              <a:latin typeface="Arial"/>
            </a:endParaRPr>
          </a:p>
        </p:txBody>
      </p:sp>
      <p:sp>
        <p:nvSpPr>
          <p:cNvPr id="3" name="PlaceHolder 2"/>
          <p:cNvSpPr>
            <a:spLocks noGrp="1"/>
          </p:cNvSpPr>
          <p:nvPr>
            <p:ph type="ftr" idx="1"/>
          </p:nvPr>
        </p:nvSpPr>
        <p:spPr/>
        <p:txBody>
          <a:bodyPr/>
          <a:p>
            <a:r>
              <a:t>Footer</a:t>
            </a:r>
          </a:p>
        </p:txBody>
      </p:sp>
      <p:sp>
        <p:nvSpPr>
          <p:cNvPr id="4" name="PlaceHolder 3"/>
          <p:cNvSpPr>
            <a:spLocks noGrp="1"/>
          </p:cNvSpPr>
          <p:nvPr>
            <p:ph type="sldNum" idx="2"/>
          </p:nvPr>
        </p:nvSpPr>
        <p:spPr/>
        <p:txBody>
          <a:bodyPr/>
          <a:p>
            <a:fld id="{D41BE213-B2BB-4D2F-B630-A4EC6BE7A248}" type="slidenum">
              <a:t>&lt;#&gt;</a:t>
            </a:fld>
          </a:p>
        </p:txBody>
      </p:sp>
      <p:sp>
        <p:nvSpPr>
          <p:cNvPr id="5" name="PlaceHolder 4"/>
          <p:cNvSpPr>
            <a:spLocks noGrp="1"/>
          </p:cNvSpPr>
          <p:nvPr>
            <p:ph type="dt" idx="3"/>
          </p:nvPr>
        </p:nvSpPr>
        <p:spPr/>
        <p:txBody>
          <a:bodyPr/>
          <a:p>
            <a:r>
              <a:rPr lang="en-U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en-US" sz="4400" spc="-1" strike="noStrike">
              <a:latin typeface="Arial"/>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795E0FE4-BCB2-45A8-AF94-8BF34E786DEB}" type="slidenum">
              <a:t>&lt;#&gt;</a:t>
            </a:fld>
          </a:p>
        </p:txBody>
      </p:sp>
      <p:sp>
        <p:nvSpPr>
          <p:cNvPr id="8" name="PlaceHolder 7"/>
          <p:cNvSpPr>
            <a:spLocks noGrp="1"/>
          </p:cNvSpPr>
          <p:nvPr>
            <p:ph type="dt" idx="3"/>
          </p:nvPr>
        </p:nvSpPr>
        <p:spPr/>
        <p:txBody>
          <a:bodyPr/>
          <a:p>
            <a:r>
              <a:rPr lang="en-U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en-US" sz="4400" spc="-1" strike="noStrike">
              <a:latin typeface="Arial"/>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62BD6E72-2AE1-423C-9582-F310E7FC8581}" type="slidenum">
              <a:t>&lt;#&gt;</a:t>
            </a:fld>
          </a:p>
        </p:txBody>
      </p:sp>
      <p:sp>
        <p:nvSpPr>
          <p:cNvPr id="8" name="PlaceHolder 7"/>
          <p:cNvSpPr>
            <a:spLocks noGrp="1"/>
          </p:cNvSpPr>
          <p:nvPr>
            <p:ph type="dt" idx="3"/>
          </p:nvPr>
        </p:nvSpPr>
        <p:spPr/>
        <p:txBody>
          <a:bodyPr/>
          <a:p>
            <a:r>
              <a:rPr lang="en-U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en-US" sz="4400" spc="-1" strike="noStrike">
              <a:latin typeface="Arial"/>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indent="0">
              <a:spcBef>
                <a:spcPts val="1417"/>
              </a:spcBef>
              <a:buNone/>
            </a:pPr>
            <a:endParaRPr b="0" lang="en-US" sz="3200" spc="-1" strike="noStrike">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A891AE30-DC9E-408F-BDC6-809FC9FA0F95}" type="slidenum">
              <a:t>&lt;#&gt;</a:t>
            </a:fld>
          </a:p>
        </p:txBody>
      </p:sp>
      <p:sp>
        <p:nvSpPr>
          <p:cNvPr id="8" name="PlaceHolder 7"/>
          <p:cNvSpPr>
            <a:spLocks noGrp="1"/>
          </p:cNvSpPr>
          <p:nvPr>
            <p:ph type="dt" idx="3"/>
          </p:nvPr>
        </p:nvSpPr>
        <p:spPr/>
        <p:txBody>
          <a:bodyPr/>
          <a:p>
            <a:r>
              <a:rPr lang="en-U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ftr" idx="1"/>
          </p:nvPr>
        </p:nvSpPr>
        <p:spPr>
          <a:xfrm>
            <a:off x="4038480" y="6356520"/>
            <a:ext cx="4114080" cy="364320"/>
          </a:xfrm>
          <a:prstGeom prst="rect">
            <a:avLst/>
          </a:prstGeom>
          <a:noFill/>
          <a:ln w="0">
            <a:noFill/>
          </a:ln>
        </p:spPr>
        <p:txBody>
          <a:bodyPr lIns="90000" rIns="90000" tIns="45000" bIns="45000" anchor="ctr">
            <a:noAutofit/>
          </a:bodyPr>
          <a:lstStyle>
            <a:lvl1pPr indent="0" algn="ctr">
              <a:lnSpc>
                <a:spcPct val="100000"/>
              </a:lnSpc>
              <a:buNone/>
              <a:tabLst>
                <a:tab algn="l" pos="0"/>
              </a:tabLst>
              <a:defRPr b="0" lang="en-US" sz="1400" spc="-1" strike="noStrike">
                <a:latin typeface="Times New Roman"/>
              </a:defRPr>
            </a:lvl1pPr>
          </a:lstStyle>
          <a:p>
            <a:pPr indent="0" algn="ctr">
              <a:lnSpc>
                <a:spcPct val="100000"/>
              </a:lnSpc>
              <a:buNone/>
              <a:tabLst>
                <a:tab algn="l" pos="0"/>
              </a:tabLst>
            </a:pPr>
            <a:r>
              <a:rPr b="0" lang="en-US" sz="1400" spc="-1" strike="noStrike">
                <a:latin typeface="Times New Roman"/>
              </a:rPr>
              <a:t>&lt;footer&gt;</a:t>
            </a:r>
            <a:endParaRPr b="0" lang="en-US" sz="1400" spc="-1" strike="noStrike">
              <a:latin typeface="Times New Roman"/>
            </a:endParaRPr>
          </a:p>
        </p:txBody>
      </p:sp>
      <p:sp>
        <p:nvSpPr>
          <p:cNvPr id="1" name="PlaceHolder 2"/>
          <p:cNvSpPr>
            <a:spLocks noGrp="1"/>
          </p:cNvSpPr>
          <p:nvPr>
            <p:ph type="sldNum" idx="2"/>
          </p:nvPr>
        </p:nvSpPr>
        <p:spPr>
          <a:xfrm>
            <a:off x="8610480" y="6356520"/>
            <a:ext cx="2742480" cy="364320"/>
          </a:xfrm>
          <a:prstGeom prst="rect">
            <a:avLst/>
          </a:prstGeom>
          <a:noFill/>
          <a:ln w="0">
            <a:noFill/>
          </a:ln>
        </p:spPr>
        <p:txBody>
          <a:bodyPr lIns="90000" rIns="90000" tIns="45000" bIns="45000" anchor="ctr">
            <a:noAutofit/>
          </a:bodyPr>
          <a:lstStyle>
            <a:lvl1pPr indent="0" algn="r">
              <a:lnSpc>
                <a:spcPct val="100000"/>
              </a:lnSpc>
              <a:buNone/>
              <a:tabLst>
                <a:tab algn="l" pos="0"/>
              </a:tabLst>
              <a:defRPr b="0" lang="ru-RU" sz="1200" spc="-1" strike="noStrike">
                <a:solidFill>
                  <a:srgbClr val="8b8b8b"/>
                </a:solidFill>
                <a:latin typeface="Calibri"/>
              </a:defRPr>
            </a:lvl1pPr>
          </a:lstStyle>
          <a:p>
            <a:pPr indent="0" algn="r">
              <a:lnSpc>
                <a:spcPct val="100000"/>
              </a:lnSpc>
              <a:buNone/>
              <a:tabLst>
                <a:tab algn="l" pos="0"/>
              </a:tabLst>
            </a:pPr>
            <a:fld id="{A038D44A-3D0C-4EE2-9467-66AF282A8789}" type="slidenum">
              <a:rPr b="0" lang="ru-RU" sz="1200" spc="-1" strike="noStrike">
                <a:solidFill>
                  <a:srgbClr val="8b8b8b"/>
                </a:solidFill>
                <a:latin typeface="Calibri"/>
              </a:rPr>
              <a:t>&lt;number&gt;</a:t>
            </a:fld>
            <a:endParaRPr b="0" lang="en-US" sz="1200" spc="-1" strike="noStrike">
              <a:latin typeface="Times New Roman"/>
            </a:endParaRPr>
          </a:p>
        </p:txBody>
      </p:sp>
      <p:sp>
        <p:nvSpPr>
          <p:cNvPr id="2" name="PlaceHolder 3"/>
          <p:cNvSpPr>
            <a:spLocks noGrp="1"/>
          </p:cNvSpPr>
          <p:nvPr>
            <p:ph type="dt" idx="3"/>
          </p:nvPr>
        </p:nvSpPr>
        <p:spPr>
          <a:xfrm>
            <a:off x="838080" y="6356520"/>
            <a:ext cx="2742480" cy="364320"/>
          </a:xfrm>
          <a:prstGeom prst="rect">
            <a:avLst/>
          </a:prstGeom>
          <a:noFill/>
          <a:ln w="0">
            <a:noFill/>
          </a:ln>
        </p:spPr>
        <p:txBody>
          <a:bodyPr lIns="90000" rIns="90000" tIns="45000" bIns="45000" anchor="ctr">
            <a:noAutofit/>
          </a:bodyPr>
          <a:lstStyle>
            <a:lvl1pPr indent="0">
              <a:buNone/>
              <a:defRPr b="0" lang="en-US" sz="1400" spc="-1" strike="noStrike">
                <a:latin typeface="Times New Roman"/>
              </a:defRPr>
            </a:lvl1pPr>
          </a:lstStyle>
          <a:p>
            <a:pPr indent="0">
              <a:buNone/>
            </a:pPr>
            <a:r>
              <a:rPr b="0" lang="en-US" sz="1400" spc="-1" strike="noStrike">
                <a:latin typeface="Times New Roman"/>
              </a:rPr>
              <a:t>&lt;date/time&gt;</a:t>
            </a:r>
            <a:endParaRPr b="0" lang="en-US" sz="1400" spc="-1" strike="noStrike">
              <a:latin typeface="Times New Roman"/>
            </a:endParaRPr>
          </a:p>
        </p:txBody>
      </p:sp>
      <p:sp>
        <p:nvSpPr>
          <p:cNvPr id="3" name="PlaceHolder 4"/>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r>
              <a:rPr b="0" lang="en-US" sz="4400" spc="-1" strike="noStrike">
                <a:latin typeface="Arial"/>
              </a:rPr>
              <a:t>Click to edit the title text format</a:t>
            </a:r>
            <a:endParaRPr b="0" lang="en-US" sz="4400" spc="-1" strike="noStrike">
              <a:latin typeface="Arial"/>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r>
              <a:rPr b="0" lang="en-US" sz="4400" spc="-1" strike="noStrike">
                <a:latin typeface="Arial"/>
              </a:rPr>
              <a:t>Click to edit the title text format</a:t>
            </a:r>
            <a:endParaRPr b="0" lang="en-US" sz="4400" spc="-1" strike="noStrike">
              <a:latin typeface="Arial"/>
            </a:endParaRPr>
          </a:p>
        </p:txBody>
      </p:sp>
      <p:sp>
        <p:nvSpPr>
          <p:cNvPr id="42"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9" name="PlaceHolder 1"/>
          <p:cNvSpPr>
            <a:spLocks noGrp="1"/>
          </p:cNvSpPr>
          <p:nvPr>
            <p:ph/>
          </p:nvPr>
        </p:nvSpPr>
        <p:spPr>
          <a:xfrm>
            <a:off x="457920" y="1269000"/>
            <a:ext cx="11219400" cy="5565600"/>
          </a:xfrm>
          <a:prstGeom prst="rect">
            <a:avLst/>
          </a:prstGeom>
          <a:noFill/>
          <a:ln w="0">
            <a:noFill/>
          </a:ln>
        </p:spPr>
        <p:txBody>
          <a:bodyPr lIns="0" rIns="0" tIns="0" bIns="0" anchor="t">
            <a:noAutofit/>
          </a:bodyPr>
          <a:p>
            <a:pPr indent="0" algn="just">
              <a:lnSpc>
                <a:spcPct val="100000"/>
              </a:lnSpc>
              <a:spcBef>
                <a:spcPts val="434"/>
              </a:spcBef>
              <a:spcAft>
                <a:spcPts val="34"/>
              </a:spcAft>
              <a:buNone/>
              <a:tabLst>
                <a:tab algn="l" pos="0"/>
              </a:tabLst>
            </a:pPr>
            <a:r>
              <a:rPr b="0" lang="en-US" sz="2200" spc="-1" strike="noStrike">
                <a:solidFill>
                  <a:srgbClr val="000000"/>
                </a:solidFill>
                <a:latin typeface="Arial"/>
                <a:ea typeface="Arial"/>
              </a:rPr>
              <a:t>Prof. Dr.  A. Kisiel, since his election as Director of the Veksler and Baldin Laboratory of High Energy Physics (VBLHEP) at the previous session of the Scientific Council in February 2022, has not been able under force majeure circumstances to assume his office, therefore the endorsement of appointments of VBLHEP Deputy Directors cannot take place at this session and should be postponed. </a:t>
            </a:r>
            <a:endParaRPr b="0" lang="en-US" sz="2200" spc="-1" strike="noStrike">
              <a:latin typeface="Arial"/>
            </a:endParaRPr>
          </a:p>
          <a:p>
            <a:pPr indent="0" algn="just">
              <a:lnSpc>
                <a:spcPct val="100000"/>
              </a:lnSpc>
              <a:spcBef>
                <a:spcPts val="434"/>
              </a:spcBef>
              <a:spcAft>
                <a:spcPts val="34"/>
              </a:spcAft>
              <a:buNone/>
              <a:tabLst>
                <a:tab algn="l" pos="0"/>
              </a:tabLst>
            </a:pPr>
            <a:endParaRPr b="0" lang="en-US" sz="2200" spc="-1" strike="noStrike">
              <a:latin typeface="Arial"/>
            </a:endParaRPr>
          </a:p>
          <a:p>
            <a:pPr indent="0" algn="just">
              <a:lnSpc>
                <a:spcPct val="100000"/>
              </a:lnSpc>
              <a:spcBef>
                <a:spcPts val="434"/>
              </a:spcBef>
              <a:spcAft>
                <a:spcPts val="34"/>
              </a:spcAft>
              <a:buNone/>
              <a:tabLst>
                <a:tab algn="l" pos="0"/>
              </a:tabLst>
            </a:pPr>
            <a:r>
              <a:rPr b="0" lang="en-US" sz="2200" spc="-1" strike="noStrike">
                <a:solidFill>
                  <a:srgbClr val="000000"/>
                </a:solidFill>
                <a:latin typeface="Arial"/>
                <a:ea typeface="Arial"/>
              </a:rPr>
              <a:t>The JINR directorate  proposes to announce the vacancy of the position of VBLHEP Director again and to hold a new election in a year, at </a:t>
            </a:r>
            <a:r>
              <a:rPr b="0" lang="en-GB" sz="2200" spc="-1" strike="noStrike">
                <a:solidFill>
                  <a:srgbClr val="000000"/>
                </a:solidFill>
                <a:latin typeface="Arial"/>
                <a:ea typeface="DejaVu Sans"/>
              </a:rPr>
              <a:t>the 134th session of the Scientific Council in September 2023. </a:t>
            </a:r>
            <a:endParaRPr b="0" lang="en-US" sz="2200" spc="-1" strike="noStrike">
              <a:latin typeface="Arial"/>
            </a:endParaRPr>
          </a:p>
          <a:p>
            <a:pPr indent="0" algn="just">
              <a:lnSpc>
                <a:spcPct val="100000"/>
              </a:lnSpc>
              <a:spcBef>
                <a:spcPts val="434"/>
              </a:spcBef>
              <a:spcAft>
                <a:spcPts val="34"/>
              </a:spcAft>
              <a:buNone/>
              <a:tabLst>
                <a:tab algn="l" pos="0"/>
              </a:tabLst>
            </a:pPr>
            <a:endParaRPr b="0" lang="en-US" sz="2200" spc="-1" strike="noStrike">
              <a:latin typeface="Arial"/>
            </a:endParaRPr>
          </a:p>
          <a:p>
            <a:pPr indent="0" algn="just">
              <a:lnSpc>
                <a:spcPct val="100000"/>
              </a:lnSpc>
              <a:spcBef>
                <a:spcPts val="434"/>
              </a:spcBef>
              <a:spcAft>
                <a:spcPts val="34"/>
              </a:spcAft>
              <a:buNone/>
              <a:tabLst>
                <a:tab algn="l" pos="0"/>
              </a:tabLst>
            </a:pPr>
            <a:r>
              <a:rPr b="0" lang="en-US" sz="2200" spc="-1" strike="noStrike">
                <a:solidFill>
                  <a:srgbClr val="000000"/>
                </a:solidFill>
                <a:latin typeface="Arial"/>
                <a:ea typeface="DejaVu Sans"/>
              </a:rPr>
              <a:t>Until the new election</a:t>
            </a:r>
            <a:r>
              <a:rPr b="0" lang="en-GB" sz="2200" spc="-1" strike="noStrike">
                <a:solidFill>
                  <a:srgbClr val="000000"/>
                </a:solidFill>
                <a:latin typeface="Arial"/>
                <a:ea typeface="DejaVu Sans"/>
              </a:rPr>
              <a:t>, the Scientific Council </a:t>
            </a:r>
            <a:r>
              <a:rPr b="0" lang="en-US" sz="2200" spc="-1" strike="noStrike">
                <a:solidFill>
                  <a:srgbClr val="000000"/>
                </a:solidFill>
                <a:latin typeface="Arial"/>
                <a:ea typeface="DejaVu Sans"/>
              </a:rPr>
              <a:t>gives</a:t>
            </a:r>
            <a:r>
              <a:rPr b="0" lang="en-GB" sz="2200" spc="-1" strike="noStrike">
                <a:solidFill>
                  <a:srgbClr val="000000"/>
                </a:solidFill>
                <a:latin typeface="Arial"/>
                <a:ea typeface="DejaVu Sans"/>
              </a:rPr>
              <a:t> the JINR Director the right to appoint acting Director and Deputy Directors of </a:t>
            </a:r>
            <a:r>
              <a:rPr b="0" lang="en-US" sz="2200" spc="-1" strike="noStrike">
                <a:solidFill>
                  <a:srgbClr val="000000"/>
                </a:solidFill>
                <a:latin typeface="Arial"/>
                <a:ea typeface="Arial"/>
              </a:rPr>
              <a:t>VBLHEP</a:t>
            </a:r>
            <a:r>
              <a:rPr b="0" lang="en-GB" sz="2200" spc="-1" strike="noStrike">
                <a:solidFill>
                  <a:srgbClr val="000000"/>
                </a:solidFill>
                <a:latin typeface="Arial"/>
                <a:ea typeface="DejaVu Sans"/>
              </a:rPr>
              <a:t> proceeding from the major task to make maximum efforts and organize all work on NICA in order to start the technical launch of the collider </a:t>
            </a:r>
            <a:r>
              <a:rPr b="0" lang="en-US" sz="2200" spc="-1" strike="noStrike">
                <a:solidFill>
                  <a:srgbClr val="000000"/>
                </a:solidFill>
                <a:latin typeface="Arial"/>
                <a:ea typeface="DejaVu Sans"/>
              </a:rPr>
              <a:t>by</a:t>
            </a:r>
            <a:r>
              <a:rPr b="0" lang="en-GB" sz="2200" spc="-1" strike="noStrike">
                <a:solidFill>
                  <a:srgbClr val="000000"/>
                </a:solidFill>
                <a:latin typeface="Arial"/>
                <a:ea typeface="DejaVu Sans"/>
              </a:rPr>
              <a:t> the end of 2023.</a:t>
            </a:r>
            <a:endParaRPr b="0" lang="en-US" sz="2200" spc="-1" strike="noStrike">
              <a:latin typeface="Arial"/>
            </a:endParaRPr>
          </a:p>
        </p:txBody>
      </p:sp>
      <p:sp>
        <p:nvSpPr>
          <p:cNvPr id="80" name="Прямоугольник 2"/>
          <p:cNvSpPr/>
          <p:nvPr/>
        </p:nvSpPr>
        <p:spPr>
          <a:xfrm>
            <a:off x="2057040" y="81360"/>
            <a:ext cx="8369280" cy="759960"/>
          </a:xfrm>
          <a:prstGeom prst="rect">
            <a:avLst/>
          </a:prstGeom>
          <a:noFill/>
          <a:ln w="0">
            <a:noFill/>
          </a:ln>
        </p:spPr>
        <p:style>
          <a:lnRef idx="0"/>
          <a:fillRef idx="0"/>
          <a:effectRef idx="0"/>
          <a:fontRef idx="minor"/>
        </p:style>
        <p:txBody>
          <a:bodyPr wrap="none" lIns="90000" rIns="90000" tIns="45000" bIns="45000" anchor="t">
            <a:spAutoFit/>
          </a:bodyPr>
          <a:p>
            <a:pPr algn="ctr">
              <a:lnSpc>
                <a:spcPct val="100000"/>
              </a:lnSpc>
            </a:pPr>
            <a:r>
              <a:rPr b="1" lang="en-US" sz="2200" spc="-1" strike="noStrike">
                <a:solidFill>
                  <a:srgbClr val="000099"/>
                </a:solidFill>
                <a:latin typeface="Arial"/>
                <a:ea typeface="DejaVu Sans"/>
              </a:rPr>
              <a:t>Director of VBLHEP and </a:t>
            </a:r>
            <a:r>
              <a:rPr b="1" lang="en-US" sz="2200" spc="-1" strike="noStrike">
                <a:solidFill>
                  <a:srgbClr val="000099"/>
                </a:solidFill>
                <a:latin typeface="Arial"/>
                <a:ea typeface="Arial"/>
              </a:rPr>
              <a:t>the endorsement of appointments of </a:t>
            </a:r>
            <a:endParaRPr b="1" lang="en-US" sz="2200" spc="-1" strike="noStrike">
              <a:solidFill>
                <a:srgbClr val="000099"/>
              </a:solidFill>
              <a:latin typeface="Arial"/>
            </a:endParaRPr>
          </a:p>
          <a:p>
            <a:pPr algn="ctr">
              <a:lnSpc>
                <a:spcPct val="100000"/>
              </a:lnSpc>
            </a:pPr>
            <a:r>
              <a:rPr b="1" lang="en-US" sz="2200" spc="-1" strike="noStrike">
                <a:solidFill>
                  <a:srgbClr val="000099"/>
                </a:solidFill>
                <a:latin typeface="Arial"/>
                <a:ea typeface="Arial"/>
              </a:rPr>
              <a:t>VBLHEP Deputy Directors</a:t>
            </a:r>
            <a:r>
              <a:rPr b="1" lang="en-US" sz="2200" spc="-1" strike="noStrike">
                <a:solidFill>
                  <a:srgbClr val="000099"/>
                </a:solidFill>
                <a:latin typeface="Arial"/>
                <a:ea typeface="DejaVu Sans"/>
              </a:rPr>
              <a:t> </a:t>
            </a:r>
            <a:endParaRPr b="1" lang="en-US" sz="2200" spc="-1" strike="noStrike">
              <a:solidFill>
                <a:srgbClr val="000099"/>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Тема Office">
  <a:themeElements>
    <a:clrScheme name="Стандартная">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146</TotalTime>
  <Application>LibreOffice/7.4.1.2$Linux_X86_64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2022-09-28T12:33:39Z</dcterms:created>
  <dc:creator>grigory trubnikov</dc:creator>
  <dc:description/>
  <dc:language>en-US</dc:language>
  <cp:lastModifiedBy>Sergey N.</cp:lastModifiedBy>
  <dcterms:modified xsi:type="dcterms:W3CDTF">2022-09-28T20:45:59Z</dcterms:modified>
  <cp:revision>5</cp:revision>
  <dc:subject/>
  <dc:title>Презентация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Широкоэкранный</vt:lpwstr>
  </property>
  <property fmtid="{D5CDD505-2E9C-101B-9397-08002B2CF9AE}" pid="3" name="Slides">
    <vt:i4>1</vt:i4>
  </property>
</Properties>
</file>