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7d74be9e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7d74be9e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7d74be9e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7d74be9e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7d74be9e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7d74be9e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7d74be9e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7d74be9e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30b33aa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30b33aa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7d74be9e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7d74be9e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7d74be9e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7d74be9e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7d74be9e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7d74be9e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7d74be9e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7d74be9e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00" y="4276250"/>
            <a:ext cx="745750" cy="7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575" y="4170663"/>
            <a:ext cx="962251" cy="9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250" y="4378548"/>
            <a:ext cx="815147" cy="5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579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8" name="Google Shape;78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1" name="Google Shape;91;p14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4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4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4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5" name="Google Shape;9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6" name="Google Shape;9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4" name="Google Shape;104;p16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" name="Google Shape;105;p16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6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6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110" name="Google Shape;110;p17"/>
          <p:cNvPicPr preferRelativeResize="0"/>
          <p:nvPr/>
        </p:nvPicPr>
        <p:blipFill rotWithShape="1">
          <a:blip r:embed="rId2">
            <a:alphaModFix/>
          </a:blip>
          <a:srcRect b="23591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5" name="Google Shape;115;p17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7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7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7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9" name="Google Shape;119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0" name="Google Shape;120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579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7" name="Google Shape;3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8" name="Google Shape;48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6" name="Google Shape;56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BDDC0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шкала времени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6250"/>
            <a:ext cx="9144003" cy="274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729450" y="1318650"/>
            <a:ext cx="1908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640"/>
              <a:t>шкала времени</a:t>
            </a:r>
            <a:endParaRPr sz="1640"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5355" l="5464" r="0" t="30435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4299" l="0" r="0" t="3582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3880" l="0" r="-12473" t="17878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835900" y="1273625"/>
            <a:ext cx="166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А. В. Куликов</a:t>
            </a:r>
            <a:endParaRPr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2181225" y="1138025"/>
            <a:ext cx="48744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Считаю, что помещения на "Стреле Времени ЛЯП" заслуживает также эксперимент DIRAC.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Обоснование. Этот эксперимент на ускорителе в ЦЕРН был предложен сотрудниками ЛЯП, споуксперсоном международной  коллаборации DIRAC был сотрудник ЛЯП (Л.Л.Неменов), что бывает в ЦЕРНе крайне редко. В эксперименте исследовались адронные водородоподобные атомы, состоящие из пи-пи и пи-К мезонов: впервые измерено время жизни пи-пи атомов, впервые обнаружены пи-К атомы и измерено их время жизни, измерены пи-пи и пи-К длины рассеяния.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 большинстве экспериментов, приведенных на "Стреле времени" после 2000 года, таких как ATLAS, CDF/D0, Borexino, OPERA, Daya Bay, получены выдающиеся результаты с участием сотрудников ЛЯП. Но только в эксперименте DIRAC вклад физиков ЛЯП - определяющий, как при проведении измерений, так и в обработке данных. У нас в Институте  результаты ДИРАКа отмечены премией ОИЯИ в 2017 г. и премией ЛЯП в 2015 г.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Предлагаемый текст на "Стреле":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1999-2022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Эксперимент DIRAC. Исследование адронных водородоподобных атомов: измерение времени жизни пи-пи и пи-К атомов, определение длин пи-пи и пи-К рассеяния.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DIRAC experiment. Investigation of hadron hydrogen-like atoms: lifetimes of pi-pi and pi-K atoms measured, pi-pi and pi-K scattering lengths determined.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Примечание. Даты приведены условно, их можно поменять: 1999 - это первый сеанс, а первая публикация была в 2004 году. 2022 - это последняя недавняя публикация, а последний сеанс был в 2013 году. Какие даты стоит приводить - на усмотрение "редколлегии".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5495925" y="1990725"/>
            <a:ext cx="300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Есть пара мелких замечаний: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- Daya Bay есть лишние пробелы, перед (2012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- Breakthrough по сути Breakthough Prize. В русской версии это написано, а в английской Prize потерялся.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685800" y="1724025"/>
            <a:ext cx="32766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1992 Впервые измерены электрическая и магнитная поляризуемость π-мезона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Правильно - 1982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А вообще, весьма однобокий взгляд на историю лаборатории. Я бы не хотел видеть эту поделку на предлагаемом месте.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Я не уполномочен говорить за 2/3 лаборатории. Что считал нужным - в своё время добавлял в общий файл. Наверно, не только я.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Есть и ещё один аспект: непосредственный вклад ЛЯП в то или иное достижение. Да, хиггс - это нобелевка, но положа руку на сердце, ЛЯП в этом непосредственно не принимал участия. В этом смысле, менее значимое "домашнее" достижение смотрелось бы уместнее.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Я бы как минимум вынес бы эту картинку на обсуждение НТС.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835900" y="1273625"/>
            <a:ext cx="166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А. В. Гуськов</a:t>
            </a:r>
            <a:endParaRPr b="1"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5541250" y="1402425"/>
            <a:ext cx="166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М. О. Гончар</a:t>
            </a:r>
            <a:endParaRPr b="1"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3750550" y="1149000"/>
            <a:ext cx="5088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Большое недоумение вызывает отсутствие выдающегося результата физиков ЛЯП: открытия и последующего изучения димезонных атомов.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Во=первых, это было именно открытие сотрудников ЛЯП,  поскольку феномен был предложен и впервые наблюдён именно сотрудниками ЛЯП. Причём наблюдён впервые на Протвинском ускорителе.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Во-вторых, это новый физический феномен. Попробуйте так определить другие события , показанные на стреле времени. Многие ли выдержат сравнение?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В-третьих, он имеет фундаментальное значение для проверки  развитых непертурбативных моделей КХД.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В-четвёртых,  результат имеет широкое научное признание.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 пятых, это действительно результат сотрудников ЛЯП, а не участия ЛЯП в каких-либо, даже очень знатных коллаборациях. В целом, это один из нескольких результатов именно ЛЯП, которые видны на мировом научном горизонте. Отсутствие такого результата на демонстрации достижений ЛЯП - это значительный урон для престижа лаборатории.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Единственным недостатком обсуждаемого научного события является то, что ведущую личную роль в нём играл несимпатичный человек, которого многие недолюбливают.  Я один из них, но это не мешает мне признавать мои личные усилия и результат в дружном коллективе сотрудников ЛЯП, приложивших громадные усилия для достижения этого научного результата.   Личная приязнь или неприязнь - это одно, а усилия и результаты в науке - это совсем другое.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Полагаю, что готовившие обсуждаемый перечень основных результатов ЛЯП должны серьёзно подумать.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                    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835900" y="1273625"/>
            <a:ext cx="166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В.И. Комаров</a:t>
            </a:r>
            <a:endParaRPr b="1"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695325" y="2300575"/>
            <a:ext cx="3000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Спасибо за доверие сформулировать текст для "Стрелы времени", но я не берусь сделать это. Не из-за лени или неосведомлённости, а потому что я полагаю саму идею демонстрации главных  достижений ЛЯП мелким перечнем на стене неудачной - выдающихся результатов в ЛЯП для этого слишком много. Выбор небольшого числа получается субъективным и неубедительным. Например, в предложенном варианте нет и упоминания о том, что в 1982 году в ЛЯП было впервые сделано весомое изучение первого радиального возбуждения пиона. Заметьте, возбуждения не одного   из многих сотен других адронов, а уникального адрона, соединяющего нуклоны в атомных ядрах и имеющего совершенно особый теоретический статус. И таких примеров можно приводить один за другим.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835900" y="1903225"/>
            <a:ext cx="286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Я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 поддерживаю включение работ Л.Л.Неменова и Ко. Они, безусловно, этого заслуживают по оригинальности, новизне и вкладу Лаборатории.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Кроме того, отмеченное 1993 годом первое измерение поляризуемостей, конечно, относится не к этому времени. Если кратко, то предложение в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1980, а основные измерения к 1983 г. В формулировке надо отметить и первое наблюдение комптон-эффекта на пи-мезоне. А также, расширив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диапазон этих работ до 1985 года, и первое измерение гамма-&gt;3пи.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5360275" y="1273625"/>
            <a:ext cx="166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Г.А. Шелков</a:t>
            </a:r>
            <a:endParaRPr b="1"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5295900" y="1758600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1. Я считаю одним из фундаментальных экспериментов мирового класса, выполненных в ЛЯП -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"1962  Экспериментально подтверждено одно из фундаментальных положений теории универсального слабого взаимодействия - сохранение векторного тока, путем обнаружения и измерения вероятности β-распад заряженного пиона  π</a:t>
            </a:r>
            <a:r>
              <a:rPr baseline="30000" lang="ru" sz="9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→π</a:t>
            </a:r>
            <a:r>
              <a:rPr baseline="30000" lang="ru" sz="900">
                <a:latin typeface="Roboto"/>
                <a:ea typeface="Roboto"/>
                <a:cs typeface="Roboto"/>
                <a:sym typeface="Roboto"/>
              </a:rPr>
              <a:t>0 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+e</a:t>
            </a:r>
            <a:r>
              <a:rPr baseline="30000" lang="ru" sz="9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+ν. (Группа Ю.Д.Прокошкина)"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2. Среди методических работ указан первая в ОИЯИ Пузырьковая камера, а Совместный ОИЯИ ГДР проект создание в Протвино 5 метровой стримерной камеры RISK не упоминается.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1004525" y="1273625"/>
            <a:ext cx="17781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А. Г. Ольшевский</a:t>
            </a:r>
            <a:endParaRPr b="1"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/>
        </p:nvSpPr>
        <p:spPr>
          <a:xfrm>
            <a:off x="1200150" y="1595225"/>
            <a:ext cx="3314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Известно, что Фазотрон был запущен в 1949 г., к 70-летию Вождя. Тогда это был синхроциклотрон. Уместно посвятить ему побольше места. Я уже писал, что нужно найти когда был получен выпущенный пучок. Это не менее важный этап в "жизни" ускорителя.</a:t>
            </a:r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835900" y="3136375"/>
            <a:ext cx="30000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А</a:t>
            </a: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. С. Жемчугов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Добрый вечер, Игорь Николаевич!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Протокол НТС ПГУ при СМ СССР от 5.5.1952 г. сообщает, что вывод в атмосферу пучка протонов с энергией около 460 МэВ был осуществлен в августе 1951 года. Возможно, где-то есть более точная дата.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С уважением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Алексей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5162550" y="2033125"/>
            <a:ext cx="3314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Алексей,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Очень правдоподобно. В 1949 г. был первый пуск на внутреннем пучке.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Я сейчас в Москве, на собрании РАН, вернусь в субботу. Дома у меня есть книга избранных публикаций Андрея Михайловича Будкера. Там, помнится, есть его статья о выводе пучка из синхроциклотрона Лаборатории в Дубне. Известно, что Андрей Михайлович в то время работал в этой лаборатории и занимался расчётами вывода пучка. Может быть, что-то прояснится. Кроме того, Геннадий Николаевич Кулипанов недавно говорил мне, что занимается разборкой архива в ИЯФ СО РАН. Может, там что-то есть (я ему копирую это письмо).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Всего доброго,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oboto"/>
                <a:ea typeface="Roboto"/>
                <a:cs typeface="Roboto"/>
                <a:sym typeface="Roboto"/>
              </a:rPr>
              <a:t>И.Мешков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679325" y="1273625"/>
            <a:ext cx="166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300">
                <a:solidFill>
                  <a:srgbClr val="005791"/>
                </a:solidFill>
                <a:latin typeface="Raleway"/>
                <a:ea typeface="Raleway"/>
                <a:cs typeface="Raleway"/>
                <a:sym typeface="Raleway"/>
              </a:rPr>
              <a:t>И. Н. Мешков</a:t>
            </a:r>
            <a:endParaRPr b="1" sz="1300">
              <a:solidFill>
                <a:srgbClr val="00579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