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324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468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11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75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25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5706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02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258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204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200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6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08CC5-A417-4B5B-B55E-35730D1CA9A3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1F1D-2FE1-4760-9833-E3C8DDEE78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884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the </a:t>
            </a:r>
            <a:r>
              <a:rPr lang="en-US" altLang="zh-CN" b="1" dirty="0"/>
              <a:t>Chinese version of MAPS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Xiangming</a:t>
            </a:r>
            <a:r>
              <a:rPr lang="en-US" altLang="zh-CN" dirty="0" smtClean="0"/>
              <a:t> Sun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954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Status in China</a:t>
            </a:r>
          </a:p>
          <a:p>
            <a:r>
              <a:rPr lang="en-US" altLang="zh-CN" dirty="0" smtClean="0"/>
              <a:t>Support </a:t>
            </a:r>
            <a:r>
              <a:rPr lang="en-US" altLang="zh-CN" dirty="0"/>
              <a:t>from </a:t>
            </a:r>
            <a:r>
              <a:rPr lang="en-US" altLang="zh-CN" dirty="0" smtClean="0"/>
              <a:t>JINR</a:t>
            </a:r>
          </a:p>
          <a:p>
            <a:r>
              <a:rPr lang="en-US" altLang="zh-CN" dirty="0" smtClean="0"/>
              <a:t>Strategy for major condition variation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461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in China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Discussion internal </a:t>
            </a:r>
            <a:r>
              <a:rPr lang="en-US" altLang="zh-CN" dirty="0"/>
              <a:t>group after previous meeting when Yuri propose the Chinese version of </a:t>
            </a:r>
            <a:r>
              <a:rPr lang="en-US" altLang="zh-CN" dirty="0" smtClean="0"/>
              <a:t>MAPS, we basically agree to develop it.</a:t>
            </a:r>
          </a:p>
          <a:p>
            <a:r>
              <a:rPr lang="en-US" altLang="zh-CN" dirty="0" smtClean="0"/>
              <a:t>Chinese Foundry need to be tested in charge collection, tracking efficiency maybe not as good as Tower/Jazz since it is adjusted for MAPS application, what is the acceptable </a:t>
            </a:r>
            <a:r>
              <a:rPr lang="en-US" altLang="zh-CN" dirty="0" smtClean="0"/>
              <a:t>tracking efficiency?</a:t>
            </a:r>
            <a:endParaRPr lang="en-US" altLang="zh-CN" dirty="0" smtClean="0"/>
          </a:p>
          <a:p>
            <a:r>
              <a:rPr lang="en-US" altLang="zh-CN" dirty="0" smtClean="0"/>
              <a:t>Beam test for minimum ionization particle facility is hard to find in China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033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Support from JINR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Beam test for minimum ionization particle facility </a:t>
            </a:r>
          </a:p>
          <a:p>
            <a:r>
              <a:rPr lang="en-US" altLang="zh-CN" dirty="0" smtClean="0"/>
              <a:t>Financial support is needed. NICA project from China side can provide man power to develop this chip, foundry charge is still missing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09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Strategy for major condition variation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development time is about two years</a:t>
            </a:r>
          </a:p>
          <a:p>
            <a:r>
              <a:rPr lang="en-US" altLang="zh-CN" dirty="0" smtClean="0"/>
              <a:t>If CERN start to agree to send ALTAI chip to Russia, how would we do for this development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2135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155</Words>
  <Application>Microsoft Office PowerPoint</Application>
  <PresentationFormat>宽屏</PresentationFormat>
  <Paragraphs>16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the Chinese version of MAPS</vt:lpstr>
      <vt:lpstr>outline</vt:lpstr>
      <vt:lpstr>Status in China</vt:lpstr>
      <vt:lpstr>Support from JINR</vt:lpstr>
      <vt:lpstr>Strategy for major condition variation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Participation of JINR on the development and production of the Chinese version of MAPS</dc:title>
  <dc:creator>admin</dc:creator>
  <cp:lastModifiedBy>admin</cp:lastModifiedBy>
  <cp:revision>5</cp:revision>
  <dcterms:created xsi:type="dcterms:W3CDTF">2022-10-11T05:00:52Z</dcterms:created>
  <dcterms:modified xsi:type="dcterms:W3CDTF">2022-10-11T06:32:22Z</dcterms:modified>
</cp:coreProperties>
</file>