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33" r:id="rId3"/>
    <p:sldId id="384" r:id="rId4"/>
    <p:sldId id="368" r:id="rId5"/>
    <p:sldId id="386" r:id="rId6"/>
    <p:sldId id="376" r:id="rId7"/>
    <p:sldId id="360" r:id="rId8"/>
    <p:sldId id="370" r:id="rId9"/>
    <p:sldId id="392" r:id="rId10"/>
    <p:sldId id="393" r:id="rId11"/>
    <p:sldId id="373" r:id="rId12"/>
    <p:sldId id="374" r:id="rId13"/>
    <p:sldId id="390" r:id="rId14"/>
    <p:sldId id="395" r:id="rId15"/>
    <p:sldId id="372" r:id="rId16"/>
    <p:sldId id="27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  <a:srgbClr val="FF9966"/>
    <a:srgbClr val="F69348"/>
    <a:srgbClr val="EB9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8" autoAdjust="0"/>
    <p:restoredTop sz="94633" autoAdjust="0"/>
  </p:normalViewPr>
  <p:slideViewPr>
    <p:cSldViewPr snapToGrid="0">
      <p:cViewPr varScale="1">
        <p:scale>
          <a:sx n="85" d="100"/>
          <a:sy n="85" d="100"/>
        </p:scale>
        <p:origin x="7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ICA%20Dubna\Cryogenic%20solenoid%20NICA%20detector_SPD\SPD_tests\SPD_suspend_triangle_stef1_tests\deviation_support_vs_forces_202211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Bz</a:t>
            </a:r>
            <a:endParaRPr lang="ru-RU" baseline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5"/>
          <c:order val="0"/>
          <c:tx>
            <c:v>y=0 m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'[1]6500А CenterCoilOff'!$A$3:$A$253</c:f>
              <c:numCache>
                <c:formatCode>General</c:formatCode>
                <c:ptCount val="25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</c:numCache>
            </c:numRef>
          </c:cat>
          <c:val>
            <c:numRef>
              <c:f>'[1]B without coil'!$D$3:$D$253</c:f>
              <c:numCache>
                <c:formatCode>0.00E+00</c:formatCode>
                <c:ptCount val="251"/>
                <c:pt idx="0">
                  <c:v>1.202028075319</c:v>
                </c:pt>
                <c:pt idx="1">
                  <c:v>1.2020147640209999</c:v>
                </c:pt>
                <c:pt idx="2">
                  <c:v>1.201974829134</c:v>
                </c:pt>
                <c:pt idx="3">
                  <c:v>1.2019082675649999</c:v>
                </c:pt>
                <c:pt idx="4">
                  <c:v>1.2018150741610001</c:v>
                </c:pt>
                <c:pt idx="5">
                  <c:v>1.201695241715</c:v>
                </c:pt>
                <c:pt idx="6">
                  <c:v>1.2015487609810001</c:v>
                </c:pt>
                <c:pt idx="7">
                  <c:v>1.201375620678</c:v>
                </c:pt>
                <c:pt idx="8">
                  <c:v>1.2011758075129999</c:v>
                </c:pt>
                <c:pt idx="9">
                  <c:v>1.2009493061900001</c:v>
                </c:pt>
                <c:pt idx="10">
                  <c:v>1.200696099438</c:v>
                </c:pt>
                <c:pt idx="11">
                  <c:v>1.200416168027</c:v>
                </c:pt>
                <c:pt idx="12">
                  <c:v>1.200109490797</c:v>
                </c:pt>
                <c:pt idx="13">
                  <c:v>1.1997760446870001</c:v>
                </c:pt>
                <c:pt idx="14">
                  <c:v>1.199415804764</c:v>
                </c:pt>
                <c:pt idx="15">
                  <c:v>1.1990287442580001</c:v>
                </c:pt>
                <c:pt idx="16">
                  <c:v>1.1986148345979999</c:v>
                </c:pt>
                <c:pt idx="17">
                  <c:v>1.1981740454530001</c:v>
                </c:pt>
                <c:pt idx="18">
                  <c:v>1.1977063447730001</c:v>
                </c:pt>
                <c:pt idx="19">
                  <c:v>1.197211698839</c:v>
                </c:pt>
                <c:pt idx="20">
                  <c:v>1.1966900723030001</c:v>
                </c:pt>
                <c:pt idx="21">
                  <c:v>1.1961414282489999</c:v>
                </c:pt>
                <c:pt idx="22">
                  <c:v>1.1955657282429999</c:v>
                </c:pt>
                <c:pt idx="23">
                  <c:v>1.19496293239</c:v>
                </c:pt>
                <c:pt idx="24">
                  <c:v>1.194332999399</c:v>
                </c:pt>
                <c:pt idx="25">
                  <c:v>1.193675886643</c:v>
                </c:pt>
                <c:pt idx="26">
                  <c:v>1.1929915502290001</c:v>
                </c:pt>
                <c:pt idx="27">
                  <c:v>1.192279945066</c:v>
                </c:pt>
                <c:pt idx="28">
                  <c:v>1.1915410249439999</c:v>
                </c:pt>
                <c:pt idx="29">
                  <c:v>1.1907747426040001</c:v>
                </c:pt>
                <c:pt idx="30">
                  <c:v>1.189981049827</c:v>
                </c:pt>
                <c:pt idx="31">
                  <c:v>1.189159897508</c:v>
                </c:pt>
                <c:pt idx="32">
                  <c:v>1.1883112357529999</c:v>
                </c:pt>
                <c:pt idx="33">
                  <c:v>1.1874350139630001</c:v>
                </c:pt>
                <c:pt idx="34">
                  <c:v>1.186531180929</c:v>
                </c:pt>
                <c:pt idx="35">
                  <c:v>1.1855996849329999</c:v>
                </c:pt>
                <c:pt idx="36">
                  <c:v>1.184640473844</c:v>
                </c:pt>
                <c:pt idx="37">
                  <c:v>1.1836534952260001</c:v>
                </c:pt>
                <c:pt idx="38">
                  <c:v>1.182638696443</c:v>
                </c:pt>
                <c:pt idx="39">
                  <c:v>1.1815960247740001</c:v>
                </c:pt>
                <c:pt idx="40">
                  <c:v>1.180525427519</c:v>
                </c:pt>
                <c:pt idx="41">
                  <c:v>1.179426852128</c:v>
                </c:pt>
                <c:pt idx="42">
                  <c:v>1.178300246314</c:v>
                </c:pt>
                <c:pt idx="43">
                  <c:v>1.177145558181</c:v>
                </c:pt>
                <c:pt idx="44">
                  <c:v>1.17596273635</c:v>
                </c:pt>
                <c:pt idx="45">
                  <c:v>1.1747517300929999</c:v>
                </c:pt>
                <c:pt idx="46">
                  <c:v>1.173512489463</c:v>
                </c:pt>
                <c:pt idx="47">
                  <c:v>1.172244965435</c:v>
                </c:pt>
                <c:pt idx="48">
                  <c:v>1.1709491100460001</c:v>
                </c:pt>
                <c:pt idx="49">
                  <c:v>1.169624876538</c:v>
                </c:pt>
                <c:pt idx="50">
                  <c:v>1.1682722195049999</c:v>
                </c:pt>
                <c:pt idx="51">
                  <c:v>1.1668910950439999</c:v>
                </c:pt>
                <c:pt idx="52">
                  <c:v>1.1654814609040001</c:v>
                </c:pt>
                <c:pt idx="53">
                  <c:v>1.164043276646</c:v>
                </c:pt>
                <c:pt idx="54">
                  <c:v>1.162576503798</c:v>
                </c:pt>
                <c:pt idx="55">
                  <c:v>1.161081106016</c:v>
                </c:pt>
                <c:pt idx="56">
                  <c:v>1.1595570492489999</c:v>
                </c:pt>
                <c:pt idx="57">
                  <c:v>1.1580043019040001</c:v>
                </c:pt>
                <c:pt idx="58">
                  <c:v>1.156422835012</c:v>
                </c:pt>
                <c:pt idx="59">
                  <c:v>1.1548126224020001</c:v>
                </c:pt>
                <c:pt idx="60">
                  <c:v>1.153173640868</c:v>
                </c:pt>
                <c:pt idx="61">
                  <c:v>1.1515058703509999</c:v>
                </c:pt>
                <c:pt idx="62">
                  <c:v>1.149809294108</c:v>
                </c:pt>
                <c:pt idx="63">
                  <c:v>1.148083898893</c:v>
                </c:pt>
                <c:pt idx="64">
                  <c:v>1.1463296751380001</c:v>
                </c:pt>
                <c:pt idx="65">
                  <c:v>1.1445466171300001</c:v>
                </c:pt>
                <c:pt idx="66">
                  <c:v>1.142734723197</c:v>
                </c:pt>
                <c:pt idx="67">
                  <c:v>1.1408939958919999</c:v>
                </c:pt>
                <c:pt idx="68">
                  <c:v>1.1390244421710001</c:v>
                </c:pt>
                <c:pt idx="69">
                  <c:v>1.1371260735890001</c:v>
                </c:pt>
                <c:pt idx="70">
                  <c:v>1.135198906476</c:v>
                </c:pt>
                <c:pt idx="71">
                  <c:v>1.133242962128</c:v>
                </c:pt>
                <c:pt idx="72">
                  <c:v>1.1312582669960001</c:v>
                </c:pt>
                <c:pt idx="73">
                  <c:v>1.1292448528700001</c:v>
                </c:pt>
                <c:pt idx="74">
                  <c:v>1.1272027570659999</c:v>
                </c:pt>
                <c:pt idx="75">
                  <c:v>1.1251320226170001</c:v>
                </c:pt>
                <c:pt idx="76">
                  <c:v>1.1230326984550001</c:v>
                </c:pt>
                <c:pt idx="77">
                  <c:v>1.1209048396000001</c:v>
                </c:pt>
                <c:pt idx="78">
                  <c:v>1.1187485073450001</c:v>
                </c:pt>
                <c:pt idx="79">
                  <c:v>1.1165637694399999</c:v>
                </c:pt>
                <c:pt idx="80">
                  <c:v>1.1143507002799999</c:v>
                </c:pt>
                <c:pt idx="81">
                  <c:v>1.1121093810780001</c:v>
                </c:pt>
                <c:pt idx="82">
                  <c:v>1.109839900056</c:v>
                </c:pt>
                <c:pt idx="83">
                  <c:v>1.1075423526179999</c:v>
                </c:pt>
                <c:pt idx="84">
                  <c:v>1.1052168415300001</c:v>
                </c:pt>
                <c:pt idx="85">
                  <c:v>1.102863477096</c:v>
                </c:pt>
                <c:pt idx="86">
                  <c:v>1.100482377327</c:v>
                </c:pt>
                <c:pt idx="87">
                  <c:v>1.098073668119</c:v>
                </c:pt>
                <c:pt idx="88">
                  <c:v>1.095637483412</c:v>
                </c:pt>
                <c:pt idx="89">
                  <c:v>1.093173965364</c:v>
                </c:pt>
                <c:pt idx="90">
                  <c:v>1.0906832645069999</c:v>
                </c:pt>
                <c:pt idx="91">
                  <c:v>1.0881655399100001</c:v>
                </c:pt>
                <c:pt idx="92">
                  <c:v>1.0856209593299999</c:v>
                </c:pt>
                <c:pt idx="93">
                  <c:v>1.0830496993700001</c:v>
                </c:pt>
                <c:pt idx="94">
                  <c:v>1.080451945621</c:v>
                </c:pt>
                <c:pt idx="95">
                  <c:v>1.0778278928080001</c:v>
                </c:pt>
                <c:pt idx="96">
                  <c:v>1.0751777449319999</c:v>
                </c:pt>
                <c:pt idx="97">
                  <c:v>1.072501715402</c:v>
                </c:pt>
                <c:pt idx="98">
                  <c:v>1.0698000271670001</c:v>
                </c:pt>
                <c:pt idx="99">
                  <c:v>1.0670729128400001</c:v>
                </c:pt>
                <c:pt idx="100">
                  <c:v>1.06432061482</c:v>
                </c:pt>
                <c:pt idx="101">
                  <c:v>1.06154338541</c:v>
                </c:pt>
                <c:pt idx="102">
                  <c:v>1.0587414869209999</c:v>
                </c:pt>
                <c:pt idx="103">
                  <c:v>1.0559151917780001</c:v>
                </c:pt>
                <c:pt idx="104">
                  <c:v>1.0530647826220001</c:v>
                </c:pt>
                <c:pt idx="105">
                  <c:v>1.0501905523990001</c:v>
                </c:pt>
                <c:pt idx="106">
                  <c:v>1.047292804447</c:v>
                </c:pt>
                <c:pt idx="107">
                  <c:v>1.044371852574</c:v>
                </c:pt>
                <c:pt idx="108">
                  <c:v>1.0414280211339999</c:v>
                </c:pt>
                <c:pt idx="109">
                  <c:v>1.038461645093</c:v>
                </c:pt>
                <c:pt idx="110">
                  <c:v>1.0354730700849999</c:v>
                </c:pt>
                <c:pt idx="111">
                  <c:v>1.0324626524710001</c:v>
                </c:pt>
                <c:pt idx="112">
                  <c:v>1.029430759377</c:v>
                </c:pt>
                <c:pt idx="113">
                  <c:v>1.0263777687390001</c:v>
                </c:pt>
                <c:pt idx="114">
                  <c:v>1.0233040693269999</c:v>
                </c:pt>
                <c:pt idx="115">
                  <c:v>1.020210060773</c:v>
                </c:pt>
                <c:pt idx="116">
                  <c:v>1.0170961535830001</c:v>
                </c:pt>
                <c:pt idx="117">
                  <c:v>1.0139627691449999</c:v>
                </c:pt>
                <c:pt idx="118">
                  <c:v>1.010810339729</c:v>
                </c:pt>
                <c:pt idx="119">
                  <c:v>1.0076393084769999</c:v>
                </c:pt>
                <c:pt idx="120">
                  <c:v>1.004450129386</c:v>
                </c:pt>
                <c:pt idx="121">
                  <c:v>1.0012432672830001</c:v>
                </c:pt>
                <c:pt idx="122">
                  <c:v>0.99801919779049997</c:v>
                </c:pt>
                <c:pt idx="123">
                  <c:v>0.99477840728559996</c:v>
                </c:pt>
                <c:pt idx="124">
                  <c:v>0.99152139284719998</c:v>
                </c:pt>
                <c:pt idx="125">
                  <c:v>0.98824866219780005</c:v>
                </c:pt>
                <c:pt idx="126">
                  <c:v>0.98496073363509995</c:v>
                </c:pt>
                <c:pt idx="127">
                  <c:v>0.98165813595520002</c:v>
                </c:pt>
                <c:pt idx="128">
                  <c:v>0.97834140836710004</c:v>
                </c:pt>
                <c:pt idx="129">
                  <c:v>0.97501110039859995</c:v>
                </c:pt>
                <c:pt idx="130">
                  <c:v>0.97166777179329999</c:v>
                </c:pt>
                <c:pt idx="131">
                  <c:v>0.96831199239900001</c:v>
                </c:pt>
                <c:pt idx="132">
                  <c:v>0.96494434204720003</c:v>
                </c:pt>
                <c:pt idx="133">
                  <c:v>0.96156541042419996</c:v>
                </c:pt>
                <c:pt idx="134">
                  <c:v>0.95817579693300003</c:v>
                </c:pt>
                <c:pt idx="135">
                  <c:v>0.95477611054739997</c:v>
                </c:pt>
                <c:pt idx="136">
                  <c:v>0.95136696965669998</c:v>
                </c:pt>
                <c:pt idx="137">
                  <c:v>0.94794900190230003</c:v>
                </c:pt>
                <c:pt idx="138">
                  <c:v>0.94452284400590003</c:v>
                </c:pt>
                <c:pt idx="139">
                  <c:v>0.94108914158930002</c:v>
                </c:pt>
                <c:pt idx="140">
                  <c:v>0.93764854898579997</c:v>
                </c:pt>
                <c:pt idx="141">
                  <c:v>0.93420172904330001</c:v>
                </c:pt>
                <c:pt idx="142">
                  <c:v>0.93074935292030003</c:v>
                </c:pt>
                <c:pt idx="143">
                  <c:v>0.92729209987240002</c:v>
                </c:pt>
                <c:pt idx="144">
                  <c:v>0.92383065703230005</c:v>
                </c:pt>
                <c:pt idx="145">
                  <c:v>0.92036571918150001</c:v>
                </c:pt>
                <c:pt idx="146">
                  <c:v>0.91689798851439996</c:v>
                </c:pt>
                <c:pt idx="147">
                  <c:v>0.91342817439570001</c:v>
                </c:pt>
                <c:pt idx="148">
                  <c:v>0.90995699310919997</c:v>
                </c:pt>
                <c:pt idx="149">
                  <c:v>0.90648516760069997</c:v>
                </c:pt>
                <c:pt idx="150">
                  <c:v>0.90301342721370004</c:v>
                </c:pt>
                <c:pt idx="151">
                  <c:v>0.89954250741730002</c:v>
                </c:pt>
                <c:pt idx="152">
                  <c:v>0.89607314952859995</c:v>
                </c:pt>
                <c:pt idx="153">
                  <c:v>0.89260610042800004</c:v>
                </c:pt>
                <c:pt idx="154">
                  <c:v>0.88914211226770001</c:v>
                </c:pt>
                <c:pt idx="155">
                  <c:v>0.88568194217490004</c:v>
                </c:pt>
                <c:pt idx="156">
                  <c:v>0.88222635194770005</c:v>
                </c:pt>
                <c:pt idx="157">
                  <c:v>0.87877610774570003</c:v>
                </c:pt>
                <c:pt idx="158">
                  <c:v>0.87533197977379995</c:v>
                </c:pt>
                <c:pt idx="159">
                  <c:v>0.87189474196109995</c:v>
                </c:pt>
                <c:pt idx="160">
                  <c:v>0.86846517163299997</c:v>
                </c:pt>
                <c:pt idx="161">
                  <c:v>0.86504404917760003</c:v>
                </c:pt>
                <c:pt idx="162">
                  <c:v>0.86163215770650003</c:v>
                </c:pt>
                <c:pt idx="163">
                  <c:v>0.85823028270919999</c:v>
                </c:pt>
                <c:pt idx="164">
                  <c:v>0.85483921170169996</c:v>
                </c:pt>
                <c:pt idx="165">
                  <c:v>0.85145973386850005</c:v>
                </c:pt>
                <c:pt idx="166">
                  <c:v>0.84809263969860005</c:v>
                </c:pt>
                <c:pt idx="167">
                  <c:v>0.84473872061470001</c:v>
                </c:pt>
                <c:pt idx="168">
                  <c:v>0.84139876859469998</c:v>
                </c:pt>
                <c:pt idx="169">
                  <c:v>0.83807357578639996</c:v>
                </c:pt>
                <c:pt idx="170">
                  <c:v>0.8347639341134</c:v>
                </c:pt>
                <c:pt idx="171">
                  <c:v>0.83147063487340001</c:v>
                </c:pt>
                <c:pt idx="172">
                  <c:v>0.82819446832510002</c:v>
                </c:pt>
                <c:pt idx="173">
                  <c:v>0.82493622326649996</c:v>
                </c:pt>
                <c:pt idx="174">
                  <c:v>0.82169668660039996</c:v>
                </c:pt>
                <c:pt idx="175">
                  <c:v>0.81847664288690003</c:v>
                </c:pt>
                <c:pt idx="176">
                  <c:v>0.81527687388210002</c:v>
                </c:pt>
                <c:pt idx="177">
                  <c:v>0.81209815805999996</c:v>
                </c:pt>
                <c:pt idx="178">
                  <c:v>0.80894127011570005</c:v>
                </c:pt>
                <c:pt idx="179">
                  <c:v>0.80580698044779997</c:v>
                </c:pt>
                <c:pt idx="180">
                  <c:v>0.80269605461710003</c:v>
                </c:pt>
                <c:pt idx="181">
                  <c:v>0.79960925277780004</c:v>
                </c:pt>
                <c:pt idx="182">
                  <c:v>0.79654732907710002</c:v>
                </c:pt>
                <c:pt idx="183">
                  <c:v>0.79351103101959997</c:v>
                </c:pt>
                <c:pt idx="184">
                  <c:v>0.7905010987901</c:v>
                </c:pt>
                <c:pt idx="185">
                  <c:v>0.78751826452899998</c:v>
                </c:pt>
                <c:pt idx="186">
                  <c:v>0.78456325155259998</c:v>
                </c:pt>
                <c:pt idx="187">
                  <c:v>0.78163677351070004</c:v>
                </c:pt>
                <c:pt idx="188">
                  <c:v>0.77873953347000002</c:v>
                </c:pt>
                <c:pt idx="189">
                  <c:v>0.77587222291320002</c:v>
                </c:pt>
                <c:pt idx="190">
                  <c:v>0.77303552063839998</c:v>
                </c:pt>
                <c:pt idx="191">
                  <c:v>0.7702300915443</c:v>
                </c:pt>
                <c:pt idx="192">
                  <c:v>0.76745658527960003</c:v>
                </c:pt>
                <c:pt idx="193">
                  <c:v>0.76471563473710003</c:v>
                </c:pt>
                <c:pt idx="194">
                  <c:v>0.76200785436259999</c:v>
                </c:pt>
                <c:pt idx="195">
                  <c:v>0.75933383824860001</c:v>
                </c:pt>
                <c:pt idx="196">
                  <c:v>0.75669415797350004</c:v>
                </c:pt>
                <c:pt idx="197">
                  <c:v>0.75408936014179995</c:v>
                </c:pt>
                <c:pt idx="198">
                  <c:v>0.75151996357009998</c:v>
                </c:pt>
                <c:pt idx="199">
                  <c:v>0.74898645605320002</c:v>
                </c:pt>
                <c:pt idx="200">
                  <c:v>0.74648929063119995</c:v>
                </c:pt>
                <c:pt idx="201">
                  <c:v>0.74402888126230005</c:v>
                </c:pt>
                <c:pt idx="202">
                  <c:v>0.74160559778339996</c:v>
                </c:pt>
                <c:pt idx="203">
                  <c:v>0.7392197600182</c:v>
                </c:pt>
                <c:pt idx="204">
                  <c:v>0.73687163085749996</c:v>
                </c:pt>
                <c:pt idx="205">
                  <c:v>0.73456140809939996</c:v>
                </c:pt>
                <c:pt idx="206">
                  <c:v>0.73228921478469999</c:v>
                </c:pt>
                <c:pt idx="207">
                  <c:v>0.73005508770259997</c:v>
                </c:pt>
                <c:pt idx="208">
                  <c:v>0.72785896365979996</c:v>
                </c:pt>
                <c:pt idx="209">
                  <c:v>0.72570066300680003</c:v>
                </c:pt>
                <c:pt idx="210">
                  <c:v>0.72357986978370004</c:v>
                </c:pt>
                <c:pt idx="211">
                  <c:v>0.72149610768399997</c:v>
                </c:pt>
                <c:pt idx="212">
                  <c:v>0.71944871081770001</c:v>
                </c:pt>
                <c:pt idx="213">
                  <c:v>0.71743678797800003</c:v>
                </c:pt>
                <c:pt idx="214">
                  <c:v>0.71545917875139997</c:v>
                </c:pt>
                <c:pt idx="215">
                  <c:v>0.71351439933310001</c:v>
                </c:pt>
                <c:pt idx="216">
                  <c:v>0.71160057528109999</c:v>
                </c:pt>
                <c:pt idx="217">
                  <c:v>0.7097153576038</c:v>
                </c:pt>
                <c:pt idx="218">
                  <c:v>0.70785581746140003</c:v>
                </c:pt>
                <c:pt idx="219">
                  <c:v>0.70601831325889997</c:v>
                </c:pt>
                <c:pt idx="220">
                  <c:v>0.70419832188249998</c:v>
                </c:pt>
                <c:pt idx="221">
                  <c:v>0.70239022307319998</c:v>
                </c:pt>
                <c:pt idx="222">
                  <c:v>0.70058702216339996</c:v>
                </c:pt>
                <c:pt idx="223">
                  <c:v>0.6987799912139</c:v>
                </c:pt>
                <c:pt idx="224">
                  <c:v>0.69695820142010001</c:v>
                </c:pt>
                <c:pt idx="225">
                  <c:v>0.69510790968869995</c:v>
                </c:pt>
                <c:pt idx="226">
                  <c:v>0.69321174838510002</c:v>
                </c:pt>
                <c:pt idx="227">
                  <c:v>0.69124764779589998</c:v>
                </c:pt>
                <c:pt idx="228">
                  <c:v>0.68918739361579995</c:v>
                </c:pt>
                <c:pt idx="229">
                  <c:v>0.68699468369200001</c:v>
                </c:pt>
                <c:pt idx="230">
                  <c:v>0.68462249538139996</c:v>
                </c:pt>
                <c:pt idx="231">
                  <c:v>0.68200950238960001</c:v>
                </c:pt>
                <c:pt idx="232">
                  <c:v>0.67907518300909997</c:v>
                </c:pt>
                <c:pt idx="233">
                  <c:v>0.67571313784310005</c:v>
                </c:pt>
                <c:pt idx="234">
                  <c:v>0.671781990665</c:v>
                </c:pt>
                <c:pt idx="235">
                  <c:v>0.6670931107475</c:v>
                </c:pt>
                <c:pt idx="236">
                  <c:v>0.66139435348639997</c:v>
                </c:pt>
                <c:pt idx="237">
                  <c:v>0.65434927117389996</c:v>
                </c:pt>
                <c:pt idx="238">
                  <c:v>0.64551223099800004</c:v>
                </c:pt>
                <c:pt idx="239">
                  <c:v>0.63430242322219998</c:v>
                </c:pt>
                <c:pt idx="240">
                  <c:v>0.61998520812430002</c:v>
                </c:pt>
                <c:pt idx="241">
                  <c:v>0.60167924345229995</c:v>
                </c:pt>
                <c:pt idx="242">
                  <c:v>0.57842250450760002</c:v>
                </c:pt>
                <c:pt idx="243">
                  <c:v>0.5493435675392</c:v>
                </c:pt>
                <c:pt idx="244">
                  <c:v>0.51397643190380005</c:v>
                </c:pt>
                <c:pt idx="245">
                  <c:v>0.47269383324199998</c:v>
                </c:pt>
                <c:pt idx="246">
                  <c:v>0.42710108108150002</c:v>
                </c:pt>
                <c:pt idx="247">
                  <c:v>0.38010531677269999</c:v>
                </c:pt>
                <c:pt idx="248">
                  <c:v>0.33542564651590001</c:v>
                </c:pt>
                <c:pt idx="249">
                  <c:v>0.2966249829489</c:v>
                </c:pt>
                <c:pt idx="250">
                  <c:v>0.26609572849989999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D98-40DF-8DA0-95009831205E}"/>
            </c:ext>
          </c:extLst>
        </c:ser>
        <c:ser>
          <c:idx val="0"/>
          <c:order val="1"/>
          <c:tx>
            <c:v>y=0.5 m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'[1]6500А CenterCoilOff'!$A$3:$A$253</c:f>
              <c:numCache>
                <c:formatCode>General</c:formatCode>
                <c:ptCount val="25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</c:numCache>
            </c:numRef>
          </c:cat>
          <c:val>
            <c:numRef>
              <c:f>'[1]B without coil'!$K$3:$K$253</c:f>
              <c:numCache>
                <c:formatCode>0.00E+00</c:formatCode>
                <c:ptCount val="251"/>
                <c:pt idx="0">
                  <c:v>1.2184486983730001</c:v>
                </c:pt>
                <c:pt idx="1">
                  <c:v>1.2184361478850001</c:v>
                </c:pt>
                <c:pt idx="2">
                  <c:v>1.2183984948440001</c:v>
                </c:pt>
                <c:pt idx="3">
                  <c:v>1.218335734379</c:v>
                </c:pt>
                <c:pt idx="4">
                  <c:v>1.21824785837</c:v>
                </c:pt>
                <c:pt idx="5">
                  <c:v>1.2181348554389999</c:v>
                </c:pt>
                <c:pt idx="6">
                  <c:v>1.2179967109430001</c:v>
                </c:pt>
                <c:pt idx="7">
                  <c:v>1.2178334069679999</c:v>
                </c:pt>
                <c:pt idx="8">
                  <c:v>1.2176449223100001</c:v>
                </c:pt>
                <c:pt idx="9">
                  <c:v>1.217431232469</c:v>
                </c:pt>
                <c:pt idx="10">
                  <c:v>1.217192309628</c:v>
                </c:pt>
                <c:pt idx="11">
                  <c:v>1.216928122641</c:v>
                </c:pt>
                <c:pt idx="12">
                  <c:v>1.2166386370140001</c:v>
                </c:pt>
                <c:pt idx="13">
                  <c:v>1.2163238148860001</c:v>
                </c:pt>
                <c:pt idx="14">
                  <c:v>1.2159836150150001</c:v>
                </c:pt>
                <c:pt idx="15">
                  <c:v>1.2156179927540001</c:v>
                </c:pt>
                <c:pt idx="16">
                  <c:v>1.21522690004</c:v>
                </c:pt>
                <c:pt idx="17">
                  <c:v>1.2148102853710001</c:v>
                </c:pt>
                <c:pt idx="18">
                  <c:v>1.2143680937929999</c:v>
                </c:pt>
                <c:pt idx="19">
                  <c:v>1.2139002668859999</c:v>
                </c:pt>
                <c:pt idx="20">
                  <c:v>1.213406742751</c:v>
                </c:pt>
                <c:pt idx="21">
                  <c:v>1.2128874559989999</c:v>
                </c:pt>
                <c:pt idx="22">
                  <c:v>1.212342337748</c:v>
                </c:pt>
                <c:pt idx="23">
                  <c:v>1.2117713156150001</c:v>
                </c:pt>
                <c:pt idx="24">
                  <c:v>1.211174313716</c:v>
                </c:pt>
                <c:pt idx="25">
                  <c:v>1.2105512526760001</c:v>
                </c:pt>
                <c:pt idx="26">
                  <c:v>1.2099020496290001</c:v>
                </c:pt>
                <c:pt idx="27">
                  <c:v>1.2092266182389999</c:v>
                </c:pt>
                <c:pt idx="28">
                  <c:v>1.2085248687150001</c:v>
                </c:pt>
                <c:pt idx="29">
                  <c:v>1.2077967078380001</c:v>
                </c:pt>
                <c:pt idx="30">
                  <c:v>1.207042038992</c:v>
                </c:pt>
                <c:pt idx="31">
                  <c:v>1.2062607621970001</c:v>
                </c:pt>
                <c:pt idx="32">
                  <c:v>1.2054527741600001</c:v>
                </c:pt>
                <c:pt idx="33">
                  <c:v>1.204617968322</c:v>
                </c:pt>
                <c:pt idx="34">
                  <c:v>1.203756234918</c:v>
                </c:pt>
                <c:pt idx="35">
                  <c:v>1.2028674610450001</c:v>
                </c:pt>
                <c:pt idx="36">
                  <c:v>1.201951530731</c:v>
                </c:pt>
                <c:pt idx="37">
                  <c:v>1.2010083250270001</c:v>
                </c:pt>
                <c:pt idx="38">
                  <c:v>1.2000377220859999</c:v>
                </c:pt>
                <c:pt idx="39">
                  <c:v>1.1990395972729999</c:v>
                </c:pt>
                <c:pt idx="40">
                  <c:v>1.198013823268</c:v>
                </c:pt>
                <c:pt idx="41">
                  <c:v>1.1969602701790001</c:v>
                </c:pt>
                <c:pt idx="42">
                  <c:v>1.195878805674</c:v>
                </c:pt>
                <c:pt idx="43">
                  <c:v>1.1947692951119999</c:v>
                </c:pt>
                <c:pt idx="44">
                  <c:v>1.1936316016849999</c:v>
                </c:pt>
                <c:pt idx="45">
                  <c:v>1.1924655865680001</c:v>
                </c:pt>
                <c:pt idx="46">
                  <c:v>1.1912711090829999</c:v>
                </c:pt>
                <c:pt idx="47">
                  <c:v>1.1900480268660001</c:v>
                </c:pt>
                <c:pt idx="48">
                  <c:v>1.188796196043</c:v>
                </c:pt>
                <c:pt idx="49">
                  <c:v>1.187515471417</c:v>
                </c:pt>
                <c:pt idx="50">
                  <c:v>1.18620570666</c:v>
                </c:pt>
                <c:pt idx="51">
                  <c:v>1.1848667545189999</c:v>
                </c:pt>
                <c:pt idx="52">
                  <c:v>1.1834984670199999</c:v>
                </c:pt>
                <c:pt idx="53">
                  <c:v>1.182100695688</c:v>
                </c:pt>
                <c:pt idx="54">
                  <c:v>1.180673291775</c:v>
                </c:pt>
                <c:pt idx="55">
                  <c:v>1.179216106485</c:v>
                </c:pt>
                <c:pt idx="56">
                  <c:v>1.177728991218</c:v>
                </c:pt>
                <c:pt idx="57">
                  <c:v>1.176211797813</c:v>
                </c:pt>
                <c:pt idx="58">
                  <c:v>1.1746643788019999</c:v>
                </c:pt>
                <c:pt idx="59">
                  <c:v>1.1730865876659999</c:v>
                </c:pt>
                <c:pt idx="60">
                  <c:v>1.1714782790960001</c:v>
                </c:pt>
                <c:pt idx="61">
                  <c:v>1.169839309269</c:v>
                </c:pt>
                <c:pt idx="62">
                  <c:v>1.168169536115</c:v>
                </c:pt>
                <c:pt idx="63">
                  <c:v>1.166468819601</c:v>
                </c:pt>
                <c:pt idx="64">
                  <c:v>1.16473702201</c:v>
                </c:pt>
                <c:pt idx="65">
                  <c:v>1.1629740082340001</c:v>
                </c:pt>
                <c:pt idx="66">
                  <c:v>1.161179646061</c:v>
                </c:pt>
                <c:pt idx="67">
                  <c:v>1.159353806473</c:v>
                </c:pt>
                <c:pt idx="68">
                  <c:v>1.1574963639439999</c:v>
                </c:pt>
                <c:pt idx="69">
                  <c:v>1.1556071967399999</c:v>
                </c:pt>
                <c:pt idx="70">
                  <c:v>1.1536861872240001</c:v>
                </c:pt>
                <c:pt idx="71">
                  <c:v>1.151733222167</c:v>
                </c:pt>
                <c:pt idx="72">
                  <c:v>1.1497481930489999</c:v>
                </c:pt>
                <c:pt idx="73">
                  <c:v>1.147730996375</c:v>
                </c:pt>
                <c:pt idx="74">
                  <c:v>1.145681533986</c:v>
                </c:pt>
                <c:pt idx="75">
                  <c:v>1.1435997133719999</c:v>
                </c:pt>
                <c:pt idx="76">
                  <c:v>1.141485447989</c:v>
                </c:pt>
                <c:pt idx="77">
                  <c:v>1.1393386575710001</c:v>
                </c:pt>
                <c:pt idx="78">
                  <c:v>1.137159268447</c:v>
                </c:pt>
                <c:pt idx="79">
                  <c:v>1.1349472138600001</c:v>
                </c:pt>
                <c:pt idx="80">
                  <c:v>1.1327024342780001</c:v>
                </c:pt>
                <c:pt idx="81">
                  <c:v>1.130424877716</c:v>
                </c:pt>
                <c:pt idx="82">
                  <c:v>1.1281145000499999</c:v>
                </c:pt>
                <c:pt idx="83">
                  <c:v>1.125771265329</c:v>
                </c:pt>
                <c:pt idx="84">
                  <c:v>1.123395146095</c:v>
                </c:pt>
                <c:pt idx="85">
                  <c:v>1.120986123689</c:v>
                </c:pt>
                <c:pt idx="86">
                  <c:v>1.118544188572</c:v>
                </c:pt>
                <c:pt idx="87">
                  <c:v>1.116069340628</c:v>
                </c:pt>
                <c:pt idx="88">
                  <c:v>1.1135615894769999</c:v>
                </c:pt>
                <c:pt idx="89">
                  <c:v>1.111020954779</c:v>
                </c:pt>
                <c:pt idx="90">
                  <c:v>1.108447466541</c:v>
                </c:pt>
                <c:pt idx="91">
                  <c:v>1.105841165418</c:v>
                </c:pt>
                <c:pt idx="92">
                  <c:v>1.1032021030120001</c:v>
                </c:pt>
                <c:pt idx="93">
                  <c:v>1.100530342171</c:v>
                </c:pt>
                <c:pt idx="94">
                  <c:v>1.0978259572789999</c:v>
                </c:pt>
                <c:pt idx="95">
                  <c:v>1.095089034548</c:v>
                </c:pt>
                <c:pt idx="96">
                  <c:v>1.0923196723020001</c:v>
                </c:pt>
                <c:pt idx="97">
                  <c:v>1.089517981263</c:v>
                </c:pt>
                <c:pt idx="98">
                  <c:v>1.0866840848249999</c:v>
                </c:pt>
                <c:pt idx="99">
                  <c:v>1.083818119329</c:v>
                </c:pt>
                <c:pt idx="100">
                  <c:v>1.080920234331</c:v>
                </c:pt>
                <c:pt idx="101">
                  <c:v>1.0779905928639999</c:v>
                </c:pt>
                <c:pt idx="102">
                  <c:v>1.075029371696</c:v>
                </c:pt>
                <c:pt idx="103">
                  <c:v>1.0720367615840001</c:v>
                </c:pt>
                <c:pt idx="104">
                  <c:v>1.0690129675119999</c:v>
                </c:pt>
                <c:pt idx="105">
                  <c:v>1.065958208938</c:v>
                </c:pt>
                <c:pt idx="106">
                  <c:v>1.0628727200170001</c:v>
                </c:pt>
                <c:pt idx="107">
                  <c:v>1.05975674983</c:v>
                </c:pt>
                <c:pt idx="108">
                  <c:v>1.0566105625990001</c:v>
                </c:pt>
                <c:pt idx="109">
                  <c:v>1.0534344378910001</c:v>
                </c:pt>
                <c:pt idx="110">
                  <c:v>1.0502286708199999</c:v>
                </c:pt>
                <c:pt idx="111">
                  <c:v>1.0469935722329999</c:v>
                </c:pt>
                <c:pt idx="112">
                  <c:v>1.0437294688909999</c:v>
                </c:pt>
                <c:pt idx="113">
                  <c:v>1.040436703638</c:v>
                </c:pt>
                <c:pt idx="114">
                  <c:v>1.03711563556</c:v>
                </c:pt>
                <c:pt idx="115">
                  <c:v>1.0337666401279999</c:v>
                </c:pt>
                <c:pt idx="116">
                  <c:v>1.0303901093400001</c:v>
                </c:pt>
                <c:pt idx="117">
                  <c:v>1.026986451837</c:v>
                </c:pt>
                <c:pt idx="118">
                  <c:v>1.0235560930200001</c:v>
                </c:pt>
                <c:pt idx="119">
                  <c:v>1.0200994751400001</c:v>
                </c:pt>
                <c:pt idx="120">
                  <c:v>1.0166170573890001</c:v>
                </c:pt>
                <c:pt idx="121">
                  <c:v>1.0131093159619999</c:v>
                </c:pt>
                <c:pt idx="122">
                  <c:v>1.0095767441179999</c:v>
                </c:pt>
                <c:pt idx="123">
                  <c:v>1.0060198522149999</c:v>
                </c:pt>
                <c:pt idx="124">
                  <c:v>1.002439167733</c:v>
                </c:pt>
                <c:pt idx="125">
                  <c:v>0.99883523528609997</c:v>
                </c:pt>
                <c:pt idx="126">
                  <c:v>0.99520861660839999</c:v>
                </c:pt>
                <c:pt idx="127">
                  <c:v>0.99155989053070004</c:v>
                </c:pt>
                <c:pt idx="128">
                  <c:v>0.98788965293639996</c:v>
                </c:pt>
                <c:pt idx="129">
                  <c:v>0.98419851669970004</c:v>
                </c:pt>
                <c:pt idx="130">
                  <c:v>0.98048711160690005</c:v>
                </c:pt>
                <c:pt idx="131">
                  <c:v>0.97675608425780003</c:v>
                </c:pt>
                <c:pt idx="132">
                  <c:v>0.97300609794930004</c:v>
                </c:pt>
                <c:pt idx="133">
                  <c:v>0.96923783253990003</c:v>
                </c:pt>
                <c:pt idx="134">
                  <c:v>0.96545198429440005</c:v>
                </c:pt>
                <c:pt idx="135">
                  <c:v>0.96164926570950005</c:v>
                </c:pt>
                <c:pt idx="136">
                  <c:v>0.9578304053201</c:v>
                </c:pt>
                <c:pt idx="137">
                  <c:v>0.95399614748520001</c:v>
                </c:pt>
                <c:pt idx="138">
                  <c:v>0.95014725215469997</c:v>
                </c:pt>
                <c:pt idx="139">
                  <c:v>0.94628449461609998</c:v>
                </c:pt>
                <c:pt idx="140">
                  <c:v>0.94240866522160005</c:v>
                </c:pt>
                <c:pt idx="141">
                  <c:v>0.93852056909519999</c:v>
                </c:pt>
                <c:pt idx="142">
                  <c:v>0.93462102582109996</c:v>
                </c:pt>
                <c:pt idx="143">
                  <c:v>0.93071086911190004</c:v>
                </c:pt>
                <c:pt idx="144">
                  <c:v>0.92679094645850002</c:v>
                </c:pt>
                <c:pt idx="145">
                  <c:v>0.92286211876070001</c:v>
                </c:pt>
                <c:pt idx="146">
                  <c:v>0.91892525993959995</c:v>
                </c:pt>
                <c:pt idx="147">
                  <c:v>0.91498125653240003</c:v>
                </c:pt>
                <c:pt idx="148">
                  <c:v>0.91103100726929997</c:v>
                </c:pt>
                <c:pt idx="149">
                  <c:v>0.90707542263329999</c:v>
                </c:pt>
                <c:pt idx="150">
                  <c:v>0.90311542440439996</c:v>
                </c:pt>
                <c:pt idx="151">
                  <c:v>0.89915194518719999</c:v>
                </c:pt>
                <c:pt idx="152">
                  <c:v>0.89518592792450002</c:v>
                </c:pt>
                <c:pt idx="153">
                  <c:v>0.89121832539529999</c:v>
                </c:pt>
                <c:pt idx="154">
                  <c:v>0.88725009970080004</c:v>
                </c:pt>
                <c:pt idx="155">
                  <c:v>0.88328222173670001</c:v>
                </c:pt>
                <c:pt idx="156">
                  <c:v>0.87931567065460003</c:v>
                </c:pt>
                <c:pt idx="157">
                  <c:v>0.87535143331209997</c:v>
                </c:pt>
                <c:pt idx="158">
                  <c:v>0.87139050371329996</c:v>
                </c:pt>
                <c:pt idx="159">
                  <c:v>0.86743388244090003</c:v>
                </c:pt>
                <c:pt idx="160">
                  <c:v>0.86348257608000001</c:v>
                </c:pt>
                <c:pt idx="161">
                  <c:v>0.85953759663600005</c:v>
                </c:pt>
                <c:pt idx="162">
                  <c:v>0.85559996094650004</c:v>
                </c:pt>
                <c:pt idx="163">
                  <c:v>0.8516706900894</c:v>
                </c:pt>
                <c:pt idx="164">
                  <c:v>0.84775080878749998</c:v>
                </c:pt>
                <c:pt idx="165">
                  <c:v>0.84384134481119999</c:v>
                </c:pt>
                <c:pt idx="166">
                  <c:v>0.83994332838069996</c:v>
                </c:pt>
                <c:pt idx="167">
                  <c:v>0.83605779156850002</c:v>
                </c:pt>
                <c:pt idx="168">
                  <c:v>0.83218576770340003</c:v>
                </c:pt>
                <c:pt idx="169">
                  <c:v>0.82832829077759995</c:v>
                </c:pt>
                <c:pt idx="170">
                  <c:v>0.8244863948583</c:v>
                </c:pt>
                <c:pt idx="171">
                  <c:v>0.82066111350320003</c:v>
                </c:pt>
                <c:pt idx="172">
                  <c:v>0.81685347918429996</c:v>
                </c:pt>
                <c:pt idx="173">
                  <c:v>0.81306452271780005</c:v>
                </c:pt>
                <c:pt idx="174">
                  <c:v>0.80929527270330004</c:v>
                </c:pt>
                <c:pt idx="175">
                  <c:v>0.80554675497310002</c:v>
                </c:pt>
                <c:pt idx="176">
                  <c:v>0.80181999205190002</c:v>
                </c:pt>
                <c:pt idx="177">
                  <c:v>0.79811600262860005</c:v>
                </c:pt>
                <c:pt idx="178">
                  <c:v>0.79443580104089995</c:v>
                </c:pt>
                <c:pt idx="179">
                  <c:v>0.79078039677430001</c:v>
                </c:pt>
                <c:pt idx="180">
                  <c:v>0.78715079397459997</c:v>
                </c:pt>
                <c:pt idx="181">
                  <c:v>0.78354799097710004</c:v>
                </c:pt>
                <c:pt idx="182">
                  <c:v>0.77997297985110003</c:v>
                </c:pt>
                <c:pt idx="183">
                  <c:v>0.77642674596240002</c:v>
                </c:pt>
                <c:pt idx="184">
                  <c:v>0.77291026755189995</c:v>
                </c:pt>
                <c:pt idx="185">
                  <c:v>0.76942451533360001</c:v>
                </c:pt>
                <c:pt idx="186">
                  <c:v>0.76597045211000003</c:v>
                </c:pt>
                <c:pt idx="187">
                  <c:v>0.76254903240670002</c:v>
                </c:pt>
                <c:pt idx="188">
                  <c:v>0.75916120212659999</c:v>
                </c:pt>
                <c:pt idx="189">
                  <c:v>0.75580789822200001</c:v>
                </c:pt>
                <c:pt idx="190">
                  <c:v>0.75249004838639999</c:v>
                </c:pt>
                <c:pt idx="191">
                  <c:v>0.74920857076589997</c:v>
                </c:pt>
                <c:pt idx="192">
                  <c:v>0.74596437368820001</c:v>
                </c:pt>
                <c:pt idx="193">
                  <c:v>0.74275835541080004</c:v>
                </c:pt>
                <c:pt idx="194">
                  <c:v>0.73959140388639999</c:v>
                </c:pt>
                <c:pt idx="195">
                  <c:v>0.7364643965455</c:v>
                </c:pt>
                <c:pt idx="196">
                  <c:v>0.73337820009499999</c:v>
                </c:pt>
                <c:pt idx="197">
                  <c:v>0.73033367033200003</c:v>
                </c:pt>
                <c:pt idx="198">
                  <c:v>0.72733165197049998</c:v>
                </c:pt>
                <c:pt idx="199">
                  <c:v>0.72437297848110005</c:v>
                </c:pt>
                <c:pt idx="200">
                  <c:v>0.72145847193979995</c:v>
                </c:pt>
                <c:pt idx="201">
                  <c:v>0.71858894288520003</c:v>
                </c:pt>
                <c:pt idx="202">
                  <c:v>0.71576519018179996</c:v>
                </c:pt>
                <c:pt idx="203">
                  <c:v>0.71298800088540004</c:v>
                </c:pt>
                <c:pt idx="204">
                  <c:v>0.71025815010759996</c:v>
                </c:pt>
                <c:pt idx="205">
                  <c:v>0.70757640087759999</c:v>
                </c:pt>
                <c:pt idx="206">
                  <c:v>0.70494350399439998</c:v>
                </c:pt>
                <c:pt idx="207">
                  <c:v>0.70236019786659998</c:v>
                </c:pt>
                <c:pt idx="208">
                  <c:v>0.69982720833400003</c:v>
                </c:pt>
                <c:pt idx="209">
                  <c:v>0.6973452484639</c:v>
                </c:pt>
                <c:pt idx="210">
                  <c:v>0.69491501831650004</c:v>
                </c:pt>
                <c:pt idx="211">
                  <c:v>0.69253720466979996</c:v>
                </c:pt>
                <c:pt idx="212">
                  <c:v>0.69021248069469998</c:v>
                </c:pt>
                <c:pt idx="213">
                  <c:v>0.68794150556940004</c:v>
                </c:pt>
                <c:pt idx="214">
                  <c:v>0.68572492401810003</c:v>
                </c:pt>
                <c:pt idx="215">
                  <c:v>0.68356336575929999</c:v>
                </c:pt>
                <c:pt idx="216">
                  <c:v>0.6814574448413</c:v>
                </c:pt>
                <c:pt idx="217">
                  <c:v>0.67940775884159998</c:v>
                </c:pt>
                <c:pt idx="218">
                  <c:v>0.67741488789729998</c:v>
                </c:pt>
                <c:pt idx="219">
                  <c:v>0.67547939352679998</c:v>
                </c:pt>
                <c:pt idx="220">
                  <c:v>0.67360181718959999</c:v>
                </c:pt>
                <c:pt idx="221">
                  <c:v>0.67178267851710005</c:v>
                </c:pt>
                <c:pt idx="222">
                  <c:v>0.6700224731212</c:v>
                </c:pt>
                <c:pt idx="223">
                  <c:v>0.66832166985789998</c:v>
                </c:pt>
                <c:pt idx="224">
                  <c:v>0.66668070737749996</c:v>
                </c:pt>
                <c:pt idx="225">
                  <c:v>0.66509998972679996</c:v>
                </c:pt>
                <c:pt idx="226">
                  <c:v>0.66357988067639995</c:v>
                </c:pt>
                <c:pt idx="227">
                  <c:v>0.66212069631100001</c:v>
                </c:pt>
                <c:pt idx="228">
                  <c:v>0.66072269522630001</c:v>
                </c:pt>
                <c:pt idx="229">
                  <c:v>0.65938606540309996</c:v>
                </c:pt>
                <c:pt idx="230">
                  <c:v>0.65811090645699999</c:v>
                </c:pt>
                <c:pt idx="231">
                  <c:v>0.65689720549289998</c:v>
                </c:pt>
                <c:pt idx="232">
                  <c:v>0.65574480431490001</c:v>
                </c:pt>
                <c:pt idx="233">
                  <c:v>0.65465335554649995</c:v>
                </c:pt>
                <c:pt idx="234">
                  <c:v>0.65362226601399998</c:v>
                </c:pt>
                <c:pt idx="235">
                  <c:v>0.65265062859440004</c:v>
                </c:pt>
                <c:pt idx="236">
                  <c:v>0.65173619780040004</c:v>
                </c:pt>
                <c:pt idx="237">
                  <c:v>0.65087815756180001</c:v>
                </c:pt>
                <c:pt idx="238">
                  <c:v>0.65006822490170002</c:v>
                </c:pt>
                <c:pt idx="239">
                  <c:v>0.64930670096599996</c:v>
                </c:pt>
                <c:pt idx="240">
                  <c:v>0.64858464581810005</c:v>
                </c:pt>
                <c:pt idx="241">
                  <c:v>0.64788936461580005</c:v>
                </c:pt>
                <c:pt idx="242">
                  <c:v>0.64720528428739998</c:v>
                </c:pt>
                <c:pt idx="243">
                  <c:v>0.64650695176200002</c:v>
                </c:pt>
                <c:pt idx="244">
                  <c:v>0.64575879367620004</c:v>
                </c:pt>
                <c:pt idx="245">
                  <c:v>0.64492446280689997</c:v>
                </c:pt>
                <c:pt idx="246">
                  <c:v>0.64415309805910004</c:v>
                </c:pt>
                <c:pt idx="247">
                  <c:v>0.58510821599530005</c:v>
                </c:pt>
                <c:pt idx="248">
                  <c:v>0.58510821599530005</c:v>
                </c:pt>
                <c:pt idx="249">
                  <c:v>0.4670630233809</c:v>
                </c:pt>
                <c:pt idx="250">
                  <c:v>0.4670630233809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D98-40DF-8DA0-95009831205E}"/>
            </c:ext>
          </c:extLst>
        </c:ser>
        <c:ser>
          <c:idx val="1"/>
          <c:order val="2"/>
          <c:tx>
            <c:v>y=1 m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'[1]6500А CenterCoilOff'!$A$3:$A$253</c:f>
              <c:numCache>
                <c:formatCode>General</c:formatCode>
                <c:ptCount val="25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</c:numCache>
            </c:numRef>
          </c:cat>
          <c:val>
            <c:numRef>
              <c:f>'[1]B without coil'!$R$3:$R$253</c:f>
              <c:numCache>
                <c:formatCode>0.00E+00</c:formatCode>
                <c:ptCount val="251"/>
                <c:pt idx="0">
                  <c:v>1.2646819301450001</c:v>
                </c:pt>
                <c:pt idx="1">
                  <c:v>1.264671221627</c:v>
                </c:pt>
                <c:pt idx="2">
                  <c:v>1.2646391075200001</c:v>
                </c:pt>
                <c:pt idx="3">
                  <c:v>1.264585621885</c:v>
                </c:pt>
                <c:pt idx="4">
                  <c:v>1.2645108211480001</c:v>
                </c:pt>
                <c:pt idx="5">
                  <c:v>1.2644147835949999</c:v>
                </c:pt>
                <c:pt idx="6">
                  <c:v>1.264297608656</c:v>
                </c:pt>
                <c:pt idx="7">
                  <c:v>1.264159416002</c:v>
                </c:pt>
                <c:pt idx="8">
                  <c:v>1.2640003444450001</c:v>
                </c:pt>
                <c:pt idx="9">
                  <c:v>1.2638205506510001</c:v>
                </c:pt>
                <c:pt idx="10">
                  <c:v>1.263620207672</c:v>
                </c:pt>
                <c:pt idx="11">
                  <c:v>1.2633995033050001</c:v>
                </c:pt>
                <c:pt idx="12">
                  <c:v>1.2631586382910001</c:v>
                </c:pt>
                <c:pt idx="13">
                  <c:v>1.2628978243510001</c:v>
                </c:pt>
                <c:pt idx="14">
                  <c:v>1.262617282089</c:v>
                </c:pt>
                <c:pt idx="15">
                  <c:v>1.2623172387629999</c:v>
                </c:pt>
                <c:pt idx="16">
                  <c:v>1.2619979259330001</c:v>
                </c:pt>
                <c:pt idx="17">
                  <c:v>1.2616595770200001</c:v>
                </c:pt>
                <c:pt idx="18">
                  <c:v>1.2613024247760001</c:v>
                </c:pt>
                <c:pt idx="19">
                  <c:v>1.2609266986800001</c:v>
                </c:pt>
                <c:pt idx="20">
                  <c:v>1.260532622305</c:v>
                </c:pt>
                <c:pt idx="21">
                  <c:v>1.260120410638</c:v>
                </c:pt>
                <c:pt idx="22">
                  <c:v>1.2596902674070001</c:v>
                </c:pt>
                <c:pt idx="23">
                  <c:v>1.259242382412</c:v>
                </c:pt>
                <c:pt idx="24">
                  <c:v>1.2587769289020001</c:v>
                </c:pt>
                <c:pt idx="25">
                  <c:v>1.2582940610010001</c:v>
                </c:pt>
                <c:pt idx="26">
                  <c:v>1.2577939112159999</c:v>
                </c:pt>
                <c:pt idx="27">
                  <c:v>1.2572765880479999</c:v>
                </c:pt>
                <c:pt idx="28">
                  <c:v>1.256742173723</c:v>
                </c:pt>
                <c:pt idx="29">
                  <c:v>1.2561907220649999</c:v>
                </c:pt>
                <c:pt idx="30">
                  <c:v>1.2556222565249999</c:v>
                </c:pt>
                <c:pt idx="31">
                  <c:v>1.255036768401</c:v>
                </c:pt>
                <c:pt idx="32">
                  <c:v>1.254434215232</c:v>
                </c:pt>
                <c:pt idx="33">
                  <c:v>1.2538145194179999</c:v>
                </c:pt>
                <c:pt idx="34">
                  <c:v>1.253177567047</c:v>
                </c:pt>
                <c:pt idx="35">
                  <c:v>1.252523206957</c:v>
                </c:pt>
                <c:pt idx="36">
                  <c:v>1.251851250024</c:v>
                </c:pt>
                <c:pt idx="37">
                  <c:v>1.251161468701</c:v>
                </c:pt>
                <c:pt idx="38">
                  <c:v>1.2504535967879999</c:v>
                </c:pt>
                <c:pt idx="39">
                  <c:v>1.2497273294469999</c:v>
                </c:pt>
                <c:pt idx="40">
                  <c:v>1.2489823234449999</c:v>
                </c:pt>
                <c:pt idx="41">
                  <c:v>1.248218197638</c:v>
                </c:pt>
                <c:pt idx="42">
                  <c:v>1.247434533664</c:v>
                </c:pt>
                <c:pt idx="43">
                  <c:v>1.2466308768509999</c:v>
                </c:pt>
                <c:pt idx="44">
                  <c:v>1.245806737319</c:v>
                </c:pt>
                <c:pt idx="45">
                  <c:v>1.2449615912659999</c:v>
                </c:pt>
                <c:pt idx="46">
                  <c:v>1.2440948824139999</c:v>
                </c:pt>
                <c:pt idx="47">
                  <c:v>1.243206023608</c:v>
                </c:pt>
                <c:pt idx="48">
                  <c:v>1.2422943985349999</c:v>
                </c:pt>
                <c:pt idx="49">
                  <c:v>1.2413593635589999</c:v>
                </c:pt>
                <c:pt idx="50">
                  <c:v>1.2404002496390001</c:v>
                </c:pt>
                <c:pt idx="51">
                  <c:v>1.239416364322</c:v>
                </c:pt>
                <c:pt idx="52">
                  <c:v>1.2384069937790001</c:v>
                </c:pt>
                <c:pt idx="53">
                  <c:v>1.237371404873</c:v>
                </c:pt>
                <c:pt idx="54">
                  <c:v>1.2363088472429999</c:v>
                </c:pt>
                <c:pt idx="55">
                  <c:v>1.235218555369</c:v>
                </c:pt>
                <c:pt idx="56">
                  <c:v>1.234099750633</c:v>
                </c:pt>
                <c:pt idx="57">
                  <c:v>1.2329516433229999</c:v>
                </c:pt>
                <c:pt idx="58">
                  <c:v>1.231773434602</c:v>
                </c:pt>
                <c:pt idx="59">
                  <c:v>1.230564318399</c:v>
                </c:pt>
                <c:pt idx="60">
                  <c:v>1.2293234832340001</c:v>
                </c:pt>
                <c:pt idx="61">
                  <c:v>1.2280501139590001</c:v>
                </c:pt>
                <c:pt idx="62">
                  <c:v>1.226743393404</c:v>
                </c:pt>
                <c:pt idx="63">
                  <c:v>1.225402503927</c:v>
                </c:pt>
                <c:pt idx="64">
                  <c:v>1.2240266288649999</c:v>
                </c:pt>
                <c:pt idx="65">
                  <c:v>1.2226149538760001</c:v>
                </c:pt>
                <c:pt idx="66">
                  <c:v>1.221166668183</c:v>
                </c:pt>
                <c:pt idx="67">
                  <c:v>1.2196809657009999</c:v>
                </c:pt>
                <c:pt idx="68">
                  <c:v>1.218157046068</c:v>
                </c:pt>
                <c:pt idx="69">
                  <c:v>1.21659411557</c:v>
                </c:pt>
                <c:pt idx="70">
                  <c:v>1.2149913879630001</c:v>
                </c:pt>
                <c:pt idx="71">
                  <c:v>1.2133480852080001</c:v>
                </c:pt>
                <c:pt idx="72">
                  <c:v>1.2116634381</c:v>
                </c:pt>
                <c:pt idx="73">
                  <c:v>1.209936686826</c:v>
                </c:pt>
                <c:pt idx="74">
                  <c:v>1.2081670814359999</c:v>
                </c:pt>
                <c:pt idx="75">
                  <c:v>1.2063538822369999</c:v>
                </c:pt>
                <c:pt idx="76">
                  <c:v>1.2044963601250001</c:v>
                </c:pt>
                <c:pt idx="77">
                  <c:v>1.202593796857</c:v>
                </c:pt>
                <c:pt idx="78">
                  <c:v>1.200645485261</c:v>
                </c:pt>
                <c:pt idx="79">
                  <c:v>1.1986507294099999</c:v>
                </c:pt>
                <c:pt idx="80">
                  <c:v>1.1966088447500001</c:v>
                </c:pt>
                <c:pt idx="81">
                  <c:v>1.194519158194</c:v>
                </c:pt>
                <c:pt idx="82">
                  <c:v>1.1923810081970001</c:v>
                </c:pt>
                <c:pt idx="83">
                  <c:v>1.1901937448</c:v>
                </c:pt>
                <c:pt idx="84">
                  <c:v>1.1879567296760001</c:v>
                </c:pt>
                <c:pt idx="85">
                  <c:v>1.185669336158</c:v>
                </c:pt>
                <c:pt idx="86">
                  <c:v>1.1833309492690001</c:v>
                </c:pt>
                <c:pt idx="87">
                  <c:v>1.1809409657650001</c:v>
                </c:pt>
                <c:pt idx="88">
                  <c:v>1.178498794177</c:v>
                </c:pt>
                <c:pt idx="89">
                  <c:v>1.1760038548759999</c:v>
                </c:pt>
                <c:pt idx="90">
                  <c:v>1.173455580165</c:v>
                </c:pt>
                <c:pt idx="91">
                  <c:v>1.170853414387</c:v>
                </c:pt>
                <c:pt idx="92">
                  <c:v>1.1681968140700001</c:v>
                </c:pt>
                <c:pt idx="93">
                  <c:v>1.1654852481069999</c:v>
                </c:pt>
                <c:pt idx="94">
                  <c:v>1.1627181979750001</c:v>
                </c:pt>
                <c:pt idx="95">
                  <c:v>1.1598951579979999</c:v>
                </c:pt>
                <c:pt idx="96">
                  <c:v>1.1570156356550001</c:v>
                </c:pt>
                <c:pt idx="97">
                  <c:v>1.1540791519439999</c:v>
                </c:pt>
                <c:pt idx="98">
                  <c:v>1.1510852417949999</c:v>
                </c:pt>
                <c:pt idx="99">
                  <c:v>1.148033454541</c:v>
                </c:pt>
                <c:pt idx="100">
                  <c:v>1.1449233544499999</c:v>
                </c:pt>
                <c:pt idx="101">
                  <c:v>1.14175452132</c:v>
                </c:pt>
                <c:pt idx="102">
                  <c:v>1.1385265511360001</c:v>
                </c:pt>
                <c:pt idx="103">
                  <c:v>1.1352390567999999</c:v>
                </c:pt>
                <c:pt idx="104">
                  <c:v>1.1318916689209999</c:v>
                </c:pt>
                <c:pt idx="105">
                  <c:v>1.1284840366869999</c:v>
                </c:pt>
                <c:pt idx="106">
                  <c:v>1.1250158287980001</c:v>
                </c:pt>
                <c:pt idx="107">
                  <c:v>1.121486734484</c:v>
                </c:pt>
                <c:pt idx="108">
                  <c:v>1.11789646459</c:v>
                </c:pt>
                <c:pt idx="109">
                  <c:v>1.1142447527379999</c:v>
                </c:pt>
                <c:pt idx="110">
                  <c:v>1.110531356571</c:v>
                </c:pt>
                <c:pt idx="111">
                  <c:v>1.106756059062</c:v>
                </c:pt>
                <c:pt idx="112">
                  <c:v>1.1029186699110001</c:v>
                </c:pt>
                <c:pt idx="113">
                  <c:v>1.0990190270089999</c:v>
                </c:pt>
                <c:pt idx="114">
                  <c:v>1.0950569979810001</c:v>
                </c:pt>
                <c:pt idx="115">
                  <c:v>1.091032481796</c:v>
                </c:pt>
                <c:pt idx="116">
                  <c:v>1.0869454104559999</c:v>
                </c:pt>
                <c:pt idx="117">
                  <c:v>1.0827957507479999</c:v>
                </c:pt>
                <c:pt idx="118">
                  <c:v>1.0785835060590001</c:v>
                </c:pt>
                <c:pt idx="119">
                  <c:v>1.0743087182569999</c:v>
                </c:pt>
                <c:pt idx="120">
                  <c:v>1.0699714696260001</c:v>
                </c:pt>
                <c:pt idx="121">
                  <c:v>1.0655718848539999</c:v>
                </c:pt>
                <c:pt idx="122">
                  <c:v>1.0611101330679999</c:v>
                </c:pt>
                <c:pt idx="123">
                  <c:v>1.056586429902</c:v>
                </c:pt>
                <c:pt idx="124">
                  <c:v>1.052001039606</c:v>
                </c:pt>
                <c:pt idx="125">
                  <c:v>1.047354277168</c:v>
                </c:pt>
                <c:pt idx="126">
                  <c:v>1.04264651046</c:v>
                </c:pt>
                <c:pt idx="127">
                  <c:v>1.0378781623840001</c:v>
                </c:pt>
                <c:pt idx="128">
                  <c:v>1.033049713005</c:v>
                </c:pt>
                <c:pt idx="129">
                  <c:v>1.0281617016769999</c:v>
                </c:pt>
                <c:pt idx="130">
                  <c:v>1.0232147291289999</c:v>
                </c:pt>
                <c:pt idx="131">
                  <c:v>1.018209459508</c:v>
                </c:pt>
                <c:pt idx="132">
                  <c:v>1.013146622364</c:v>
                </c:pt>
                <c:pt idx="133">
                  <c:v>1.008027014561</c:v>
                </c:pt>
                <c:pt idx="134">
                  <c:v>1.002851502091</c:v>
                </c:pt>
                <c:pt idx="135">
                  <c:v>0.99762102178989998</c:v>
                </c:pt>
                <c:pt idx="136">
                  <c:v>0.99233658292519999</c:v>
                </c:pt>
                <c:pt idx="137">
                  <c:v>0.98699926864050003</c:v>
                </c:pt>
                <c:pt idx="138">
                  <c:v>0.98161023724420005</c:v>
                </c:pt>
                <c:pt idx="139">
                  <c:v>0.97617072331910004</c:v>
                </c:pt>
                <c:pt idx="140">
                  <c:v>0.97068203863839997</c:v>
                </c:pt>
                <c:pt idx="141">
                  <c:v>0.96514557286909997</c:v>
                </c:pt>
                <c:pt idx="142">
                  <c:v>0.95956279404559996</c:v>
                </c:pt>
                <c:pt idx="143">
                  <c:v>0.95393524879900005</c:v>
                </c:pt>
                <c:pt idx="144">
                  <c:v>0.94826456232349998</c:v>
                </c:pt>
                <c:pt idx="145">
                  <c:v>0.94255243806809996</c:v>
                </c:pt>
                <c:pt idx="146">
                  <c:v>0.93680065713909999</c:v>
                </c:pt>
                <c:pt idx="147">
                  <c:v>0.93101107740220002</c:v>
                </c:pt>
                <c:pt idx="148">
                  <c:v>0.92518563227450001</c:v>
                </c:pt>
                <c:pt idx="149">
                  <c:v>0.91932632919879997</c:v>
                </c:pt>
                <c:pt idx="150">
                  <c:v>0.91343524779399998</c:v>
                </c:pt>
                <c:pt idx="151">
                  <c:v>0.90751453767909995</c:v>
                </c:pt>
                <c:pt idx="152">
                  <c:v>0.90156641597120002</c:v>
                </c:pt>
                <c:pt idx="153">
                  <c:v>0.89559316445659998</c:v>
                </c:pt>
                <c:pt idx="154">
                  <c:v>0.88959712644459998</c:v>
                </c:pt>
                <c:pt idx="155">
                  <c:v>0.88358070330729999</c:v>
                </c:pt>
                <c:pt idx="156">
                  <c:v>0.87754635072029996</c:v>
                </c:pt>
                <c:pt idx="157">
                  <c:v>0.87149657461490004</c:v>
                </c:pt>
                <c:pt idx="158">
                  <c:v>0.86543392686039999</c:v>
                </c:pt>
                <c:pt idx="159">
                  <c:v>0.85936100069629995</c:v>
                </c:pt>
                <c:pt idx="160">
                  <c:v>0.85328042593389997</c:v>
                </c:pt>
                <c:pt idx="161">
                  <c:v>0.84719486395550003</c:v>
                </c:pt>
                <c:pt idx="162">
                  <c:v>0.84110700253500004</c:v>
                </c:pt>
                <c:pt idx="163">
                  <c:v>0.83501955050989995</c:v>
                </c:pt>
                <c:pt idx="164">
                  <c:v>0.82893523233550004</c:v>
                </c:pt>
                <c:pt idx="165">
                  <c:v>0.82285678255179995</c:v>
                </c:pt>
                <c:pt idx="166">
                  <c:v>0.81678694019739995</c:v>
                </c:pt>
                <c:pt idx="167">
                  <c:v>0.81072844320159998</c:v>
                </c:pt>
                <c:pt idx="168">
                  <c:v>0.80468402279009998</c:v>
                </c:pt>
                <c:pt idx="169">
                  <c:v>0.79865639793650001</c:v>
                </c:pt>
                <c:pt idx="170">
                  <c:v>0.79264826989269999</c:v>
                </c:pt>
                <c:pt idx="171">
                  <c:v>0.78666231682989995</c:v>
                </c:pt>
                <c:pt idx="172">
                  <c:v>0.78070118862030002</c:v>
                </c:pt>
                <c:pt idx="173">
                  <c:v>0.77476750178929998</c:v>
                </c:pt>
                <c:pt idx="174">
                  <c:v>0.76886383466349995</c:v>
                </c:pt>
                <c:pt idx="175">
                  <c:v>0.7629927227412</c:v>
                </c:pt>
                <c:pt idx="176">
                  <c:v>0.75715665430580004</c:v>
                </c:pt>
                <c:pt idx="177">
                  <c:v>0.75135806630239999</c:v>
                </c:pt>
                <c:pt idx="178">
                  <c:v>0.74559934049499998</c:v>
                </c:pt>
                <c:pt idx="179">
                  <c:v>0.73988279991770001</c:v>
                </c:pt>
                <c:pt idx="180">
                  <c:v>0.73421070563049995</c:v>
                </c:pt>
                <c:pt idx="181">
                  <c:v>0.7285852537884</c:v>
                </c:pt>
                <c:pt idx="182">
                  <c:v>0.72300857302980004</c:v>
                </c:pt>
                <c:pt idx="183">
                  <c:v>0.71748272218440001</c:v>
                </c:pt>
                <c:pt idx="184">
                  <c:v>0.71200968830239997</c:v>
                </c:pt>
                <c:pt idx="185">
                  <c:v>0.70659138500069996</c:v>
                </c:pt>
                <c:pt idx="186">
                  <c:v>0.70122965112140001</c:v>
                </c:pt>
                <c:pt idx="187">
                  <c:v>0.69592624969479999</c:v>
                </c:pt>
                <c:pt idx="188">
                  <c:v>0.69068286719729999</c:v>
                </c:pt>
                <c:pt idx="189">
                  <c:v>0.6855011130923</c:v>
                </c:pt>
                <c:pt idx="190">
                  <c:v>0.68038251964160001</c:v>
                </c:pt>
                <c:pt idx="191">
                  <c:v>0.67532854197339998</c:v>
                </c:pt>
                <c:pt idx="192">
                  <c:v>0.67034055838969997</c:v>
                </c:pt>
                <c:pt idx="193">
                  <c:v>0.66541987089819998</c:v>
                </c:pt>
                <c:pt idx="194">
                  <c:v>0.66056770595150005</c:v>
                </c:pt>
                <c:pt idx="195">
                  <c:v>0.65578521537559997</c:v>
                </c:pt>
                <c:pt idx="196">
                  <c:v>0.6510734774693</c:v>
                </c:pt>
                <c:pt idx="197">
                  <c:v>0.64643349825880003</c:v>
                </c:pt>
                <c:pt idx="198">
                  <c:v>0.64186621288739998</c:v>
                </c:pt>
                <c:pt idx="199">
                  <c:v>0.63737248712469996</c:v>
                </c:pt>
                <c:pt idx="200">
                  <c:v>0.63295311897670004</c:v>
                </c:pt>
                <c:pt idx="201">
                  <c:v>0.6286088403822</c:v>
                </c:pt>
                <c:pt idx="202">
                  <c:v>0.62434031897840003</c:v>
                </c:pt>
                <c:pt idx="203">
                  <c:v>0.62014815992100003</c:v>
                </c:pt>
                <c:pt idx="204">
                  <c:v>0.61603290774670005</c:v>
                </c:pt>
                <c:pt idx="205">
                  <c:v>0.61199504826210005</c:v>
                </c:pt>
                <c:pt idx="206">
                  <c:v>0.60803501045160002</c:v>
                </c:pt>
                <c:pt idx="207">
                  <c:v>0.60415316839099997</c:v>
                </c:pt>
                <c:pt idx="208">
                  <c:v>0.60034984316030005</c:v>
                </c:pt>
                <c:pt idx="209">
                  <c:v>0.59662530474999997</c:v>
                </c:pt>
                <c:pt idx="210">
                  <c:v>0.59297977395570001</c:v>
                </c:pt>
                <c:pt idx="211">
                  <c:v>0.58941342426150001</c:v>
                </c:pt>
                <c:pt idx="212">
                  <c:v>0.58592638371509997</c:v>
                </c:pt>
                <c:pt idx="213">
                  <c:v>0.58251873680069999</c:v>
                </c:pt>
                <c:pt idx="214">
                  <c:v>0.57919052632479995</c:v>
                </c:pt>
                <c:pt idx="215">
                  <c:v>0.57594175533250003</c:v>
                </c:pt>
                <c:pt idx="216">
                  <c:v>0.5727723890841</c:v>
                </c:pt>
                <c:pt idx="217">
                  <c:v>0.56968235712899995</c:v>
                </c:pt>
                <c:pt idx="218">
                  <c:v>0.56667155552619997</c:v>
                </c:pt>
                <c:pt idx="219">
                  <c:v>0.56373984927090004</c:v>
                </c:pt>
                <c:pt idx="220">
                  <c:v>0.56088707499489998</c:v>
                </c:pt>
                <c:pt idx="221">
                  <c:v>0.55811304400960005</c:v>
                </c:pt>
                <c:pt idx="222">
                  <c:v>0.55541754574229996</c:v>
                </c:pt>
                <c:pt idx="223">
                  <c:v>0.55280035156899998</c:v>
                </c:pt>
                <c:pt idx="224">
                  <c:v>0.55026121895379998</c:v>
                </c:pt>
                <c:pt idx="225">
                  <c:v>0.54779989565120002</c:v>
                </c:pt>
                <c:pt idx="226">
                  <c:v>0.54541612357019997</c:v>
                </c:pt>
                <c:pt idx="227">
                  <c:v>0.54310964196879996</c:v>
                </c:pt>
                <c:pt idx="228">
                  <c:v>0.54088031018229998</c:v>
                </c:pt>
                <c:pt idx="229">
                  <c:v>0.53873035796619995</c:v>
                </c:pt>
                <c:pt idx="230">
                  <c:v>0.5366597972039</c:v>
                </c:pt>
                <c:pt idx="231">
                  <c:v>0.53466521414129997</c:v>
                </c:pt>
                <c:pt idx="232">
                  <c:v>0.53274975639760003</c:v>
                </c:pt>
                <c:pt idx="233">
                  <c:v>0.53091481756559999</c:v>
                </c:pt>
                <c:pt idx="234">
                  <c:v>0.52916257025919999</c:v>
                </c:pt>
                <c:pt idx="235">
                  <c:v>0.52749630912709999</c:v>
                </c:pt>
                <c:pt idx="236">
                  <c:v>0.5259209458952</c:v>
                </c:pt>
                <c:pt idx="237">
                  <c:v>0.52444372728260003</c:v>
                </c:pt>
                <c:pt idx="238">
                  <c:v>0.52307528050600005</c:v>
                </c:pt>
                <c:pt idx="239">
                  <c:v>0.52183114338350001</c:v>
                </c:pt>
                <c:pt idx="240">
                  <c:v>0.52073402304180005</c:v>
                </c:pt>
                <c:pt idx="241">
                  <c:v>0.51981718865000004</c:v>
                </c:pt>
                <c:pt idx="242">
                  <c:v>0.51912975584029997</c:v>
                </c:pt>
                <c:pt idx="243">
                  <c:v>0.51874556155530005</c:v>
                </c:pt>
                <c:pt idx="244">
                  <c:v>0.51878099079749995</c:v>
                </c:pt>
                <c:pt idx="245">
                  <c:v>0.5194519129663</c:v>
                </c:pt>
                <c:pt idx="246">
                  <c:v>0.52151430562300005</c:v>
                </c:pt>
                <c:pt idx="247">
                  <c:v>0.50477844560859997</c:v>
                </c:pt>
                <c:pt idx="248">
                  <c:v>0.50477844560859997</c:v>
                </c:pt>
                <c:pt idx="249">
                  <c:v>0.50477844560859997</c:v>
                </c:pt>
                <c:pt idx="250">
                  <c:v>0.50477844560859997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D98-40DF-8DA0-9500983120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7397312"/>
        <c:axId val="397398880"/>
      </c:lineChart>
      <c:catAx>
        <c:axId val="397397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numFmt formatCode="#,##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7398880"/>
        <c:crosses val="autoZero"/>
        <c:auto val="1"/>
        <c:lblAlgn val="ctr"/>
        <c:lblOffset val="100"/>
        <c:tickLblSkip val="10"/>
        <c:tickMarkSkip val="1"/>
        <c:noMultiLvlLbl val="1"/>
      </c:catAx>
      <c:valAx>
        <c:axId val="39739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0" sourceLinked="0"/>
        <c:majorTickMark val="none"/>
        <c:minorTickMark val="cross"/>
        <c:tickLblPos val="nextTo"/>
        <c:spPr>
          <a:noFill/>
          <a:ln w="9525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7397312"/>
        <c:crosses val="autoZero"/>
        <c:crossBetween val="midCat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Bz</a:t>
            </a:r>
            <a:r>
              <a:rPr lang="ru-RU" baseline="0"/>
              <a:t> </a:t>
            </a:r>
            <a:r>
              <a:rPr lang="en-US" baseline="0"/>
              <a:t>relative to the center </a:t>
            </a:r>
            <a:r>
              <a:rPr lang="ru-RU" baseline="0"/>
              <a:t>(%)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y=0 m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'[1]6500А CenterCoilOff'!$A$3:$A$183</c:f>
              <c:numCache>
                <c:formatCode>General</c:formatCode>
                <c:ptCount val="18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</c:numCache>
            </c:numRef>
          </c:cat>
          <c:val>
            <c:numRef>
              <c:f>'[1]B without coil'!$E$3:$E$183</c:f>
              <c:numCache>
                <c:formatCode>0.00E+00</c:formatCode>
                <c:ptCount val="181"/>
                <c:pt idx="0">
                  <c:v>0</c:v>
                </c:pt>
                <c:pt idx="1">
                  <c:v>1.1074032523368713E-3</c:v>
                </c:pt>
                <c:pt idx="2">
                  <c:v>4.4296956197043373E-3</c:v>
                </c:pt>
                <c:pt idx="3">
                  <c:v>9.9671344172486756E-3</c:v>
                </c:pt>
                <c:pt idx="4">
                  <c:v>1.7720148337085191E-2</c:v>
                </c:pt>
                <c:pt idx="5">
                  <c:v>2.7689336949282155E-2</c:v>
                </c:pt>
                <c:pt idx="6">
                  <c:v>3.9875469453803485E-2</c:v>
                </c:pt>
                <c:pt idx="7">
                  <c:v>5.427948434789294E-2</c:v>
                </c:pt>
                <c:pt idx="8">
                  <c:v>7.0902487512526577E-2</c:v>
                </c:pt>
                <c:pt idx="9">
                  <c:v>8.974575146372249E-2</c:v>
                </c:pt>
                <c:pt idx="10">
                  <c:v>0.11081071302319574</c:v>
                </c:pt>
                <c:pt idx="11">
                  <c:v>0.13409897198717488</c:v>
                </c:pt>
                <c:pt idx="12">
                  <c:v>0.15961228871387523</c:v>
                </c:pt>
                <c:pt idx="13">
                  <c:v>0.18735258171089836</c:v>
                </c:pt>
                <c:pt idx="14">
                  <c:v>0.21732192522265015</c:v>
                </c:pt>
                <c:pt idx="15">
                  <c:v>0.24952254631855786</c:v>
                </c:pt>
                <c:pt idx="16">
                  <c:v>0.28395682189821653</c:v>
                </c:pt>
                <c:pt idx="17">
                  <c:v>0.32062727528033141</c:v>
                </c:pt>
                <c:pt idx="18">
                  <c:v>0.35953657279203016</c:v>
                </c:pt>
                <c:pt idx="19">
                  <c:v>0.40068751960904098</c:v>
                </c:pt>
                <c:pt idx="20">
                  <c:v>0.44408305642805673</c:v>
                </c:pt>
                <c:pt idx="21">
                  <c:v>0.48972625439200801</c:v>
                </c:pt>
                <c:pt idx="22">
                  <c:v>0.53762031093035167</c:v>
                </c:pt>
                <c:pt idx="23">
                  <c:v>0.58776854501714415</c:v>
                </c:pt>
                <c:pt idx="24">
                  <c:v>0.64017439176351321</c:v>
                </c:pt>
                <c:pt idx="25">
                  <c:v>0.69484139742605655</c:v>
                </c:pt>
                <c:pt idx="26">
                  <c:v>0.75177321358336935</c:v>
                </c:pt>
                <c:pt idx="27">
                  <c:v>0.81097359147896986</c:v>
                </c:pt>
                <c:pt idx="28">
                  <c:v>0.87244637544900783</c:v>
                </c:pt>
                <c:pt idx="29">
                  <c:v>0.93619549709880856</c:v>
                </c:pt>
                <c:pt idx="30">
                  <c:v>1.0022249678987647</c:v>
                </c:pt>
                <c:pt idx="31">
                  <c:v>1.070538873027987</c:v>
                </c:pt>
                <c:pt idx="32">
                  <c:v>1.1411413633046696</c:v>
                </c:pt>
                <c:pt idx="33">
                  <c:v>1.2140366481978497</c:v>
                </c:pt>
                <c:pt idx="34">
                  <c:v>1.2892289879242109</c:v>
                </c:pt>
                <c:pt idx="35">
                  <c:v>1.3667226850454584</c:v>
                </c:pt>
                <c:pt idx="36">
                  <c:v>1.4465220764819211</c:v>
                </c:pt>
                <c:pt idx="37">
                  <c:v>1.5286315245277142</c:v>
                </c:pt>
                <c:pt idx="38">
                  <c:v>1.6130554081155184</c:v>
                </c:pt>
                <c:pt idx="39">
                  <c:v>1.6997981132493609</c:v>
                </c:pt>
                <c:pt idx="40">
                  <c:v>1.7888640241862503</c:v>
                </c:pt>
                <c:pt idx="41">
                  <c:v>1.8802575127042667</c:v>
                </c:pt>
                <c:pt idx="42">
                  <c:v>1.9739829287018131</c:v>
                </c:pt>
                <c:pt idx="43">
                  <c:v>2.0700445895489259</c:v>
                </c:pt>
                <c:pt idx="44">
                  <c:v>2.1684467696049978</c:v>
                </c:pt>
                <c:pt idx="45">
                  <c:v>2.2691936890709776</c:v>
                </c:pt>
                <c:pt idx="46">
                  <c:v>2.3722895031742417</c:v>
                </c:pt>
                <c:pt idx="47">
                  <c:v>2.4777382904385181</c:v>
                </c:pt>
                <c:pt idx="48">
                  <c:v>2.5855440410368145</c:v>
                </c:pt>
                <c:pt idx="49">
                  <c:v>2.6957106448949411</c:v>
                </c:pt>
                <c:pt idx="50">
                  <c:v>2.8082418794620749</c:v>
                </c:pt>
                <c:pt idx="51">
                  <c:v>2.9231413971487559</c:v>
                </c:pt>
                <c:pt idx="52">
                  <c:v>3.0404127129311052</c:v>
                </c:pt>
                <c:pt idx="53">
                  <c:v>3.1600591910400584</c:v>
                </c:pt>
                <c:pt idx="54">
                  <c:v>3.2820840320664004</c:v>
                </c:pt>
                <c:pt idx="55">
                  <c:v>3.4064902595668003</c:v>
                </c:pt>
                <c:pt idx="56">
                  <c:v>3.5332807063369893</c:v>
                </c:pt>
                <c:pt idx="57">
                  <c:v>3.662458000684945</c:v>
                </c:pt>
                <c:pt idx="58">
                  <c:v>3.7940245526209551</c:v>
                </c:pt>
                <c:pt idx="59">
                  <c:v>3.9279825393820063</c:v>
                </c:pt>
                <c:pt idx="60">
                  <c:v>4.0643338915386646</c:v>
                </c:pt>
                <c:pt idx="61">
                  <c:v>4.2030802778539309</c:v>
                </c:pt>
                <c:pt idx="62">
                  <c:v>4.3442230912237152</c:v>
                </c:pt>
                <c:pt idx="63">
                  <c:v>4.4877634336189747</c:v>
                </c:pt>
                <c:pt idx="64">
                  <c:v>4.6337021010277493</c:v>
                </c:pt>
                <c:pt idx="65">
                  <c:v>4.7820395687301449</c:v>
                </c:pt>
                <c:pt idx="66">
                  <c:v>4.9327759758243985</c:v>
                </c:pt>
                <c:pt idx="67">
                  <c:v>5.0859111099194632</c:v>
                </c:pt>
                <c:pt idx="68">
                  <c:v>5.241444392326672</c:v>
                </c:pt>
                <c:pt idx="69">
                  <c:v>5.3993748617540342</c:v>
                </c:pt>
                <c:pt idx="70">
                  <c:v>5.559701159664229</c:v>
                </c:pt>
                <c:pt idx="71">
                  <c:v>5.7224215143848012</c:v>
                </c:pt>
                <c:pt idx="72">
                  <c:v>5.8875337253848015</c:v>
                </c:pt>
                <c:pt idx="73">
                  <c:v>6.0550351479672688</c:v>
                </c:pt>
                <c:pt idx="74">
                  <c:v>6.2249226777122146</c:v>
                </c:pt>
                <c:pt idx="75">
                  <c:v>6.3971927345867448</c:v>
                </c:pt>
                <c:pt idx="76">
                  <c:v>6.5718412478041124</c:v>
                </c:pt>
                <c:pt idx="77">
                  <c:v>6.7488636401001747</c:v>
                </c:pt>
                <c:pt idx="78">
                  <c:v>6.9282548123427823</c:v>
                </c:pt>
                <c:pt idx="79">
                  <c:v>7.1100091282243287</c:v>
                </c:pt>
                <c:pt idx="80">
                  <c:v>7.294120398621458</c:v>
                </c:pt>
                <c:pt idx="81">
                  <c:v>7.4805818672028028</c:v>
                </c:pt>
                <c:pt idx="82">
                  <c:v>7.6693861945391504</c:v>
                </c:pt>
                <c:pt idx="83">
                  <c:v>7.8605254437110386</c:v>
                </c:pt>
                <c:pt idx="84">
                  <c:v>8.0539910653341185</c:v>
                </c:pt>
                <c:pt idx="85">
                  <c:v>8.2497738829172746</c:v>
                </c:pt>
                <c:pt idx="86">
                  <c:v>8.4478640788029242</c:v>
                </c:pt>
                <c:pt idx="87">
                  <c:v>8.6482511793588603</c:v>
                </c:pt>
                <c:pt idx="88">
                  <c:v>8.8509240417504902</c:v>
                </c:pt>
                <c:pt idx="89">
                  <c:v>9.0558708394653582</c:v>
                </c:pt>
                <c:pt idx="90">
                  <c:v>9.2630790493350901</c:v>
                </c:pt>
                <c:pt idx="91">
                  <c:v>9.4725354379749014</c:v>
                </c:pt>
                <c:pt idx="92">
                  <c:v>9.684226049221639</c:v>
                </c:pt>
                <c:pt idx="93">
                  <c:v>9.8981361909891241</c:v>
                </c:pt>
                <c:pt idx="94">
                  <c:v>10.114250423455006</c:v>
                </c:pt>
                <c:pt idx="95">
                  <c:v>10.332552546914439</c:v>
                </c:pt>
                <c:pt idx="96">
                  <c:v>10.553025589966852</c:v>
                </c:pt>
                <c:pt idx="97">
                  <c:v>10.775651798534378</c:v>
                </c:pt>
                <c:pt idx="98">
                  <c:v>11.00041262488055</c:v>
                </c:pt>
                <c:pt idx="99">
                  <c:v>11.227288717294304</c:v>
                </c:pt>
                <c:pt idx="100">
                  <c:v>11.456259909940506</c:v>
                </c:pt>
                <c:pt idx="101">
                  <c:v>11.687305213043171</c:v>
                </c:pt>
                <c:pt idx="102">
                  <c:v>11.920402804233508</c:v>
                </c:pt>
                <c:pt idx="103">
                  <c:v>12.155530019731344</c:v>
                </c:pt>
                <c:pt idx="104">
                  <c:v>12.392663345859649</c:v>
                </c:pt>
                <c:pt idx="105">
                  <c:v>12.631778411640227</c:v>
                </c:pt>
                <c:pt idx="106">
                  <c:v>12.872849981556014</c:v>
                </c:pt>
                <c:pt idx="107">
                  <c:v>13.115851949062044</c:v>
                </c:pt>
                <c:pt idx="108">
                  <c:v>13.360757330262798</c:v>
                </c:pt>
                <c:pt idx="109">
                  <c:v>13.607538258421458</c:v>
                </c:pt>
                <c:pt idx="110">
                  <c:v>13.856165979301188</c:v>
                </c:pt>
                <c:pt idx="111">
                  <c:v>14.106610846256634</c:v>
                </c:pt>
                <c:pt idx="112">
                  <c:v>14.358842317072776</c:v>
                </c:pt>
                <c:pt idx="113">
                  <c:v>14.612828950221065</c:v>
                </c:pt>
                <c:pt idx="114">
                  <c:v>14.868538402862969</c:v>
                </c:pt>
                <c:pt idx="115">
                  <c:v>15.1259374285204</c:v>
                </c:pt>
                <c:pt idx="116">
                  <c:v>15.384991876077587</c:v>
                </c:pt>
                <c:pt idx="117">
                  <c:v>15.645666689115426</c:v>
                </c:pt>
                <c:pt idx="118">
                  <c:v>15.90792590591145</c:v>
                </c:pt>
                <c:pt idx="119">
                  <c:v>16.171732660271871</c:v>
                </c:pt>
                <c:pt idx="120">
                  <c:v>16.437049182945735</c:v>
                </c:pt>
                <c:pt idx="121">
                  <c:v>16.703836803704831</c:v>
                </c:pt>
                <c:pt idx="122">
                  <c:v>16.972055954213815</c:v>
                </c:pt>
                <c:pt idx="123">
                  <c:v>17.241666171432737</c:v>
                </c:pt>
                <c:pt idx="124">
                  <c:v>17.512626102009701</c:v>
                </c:pt>
                <c:pt idx="125">
                  <c:v>17.784893507122632</c:v>
                </c:pt>
                <c:pt idx="126">
                  <c:v>18.058425268169689</c:v>
                </c:pt>
                <c:pt idx="127">
                  <c:v>18.333177393158408</c:v>
                </c:pt>
                <c:pt idx="128">
                  <c:v>18.60910502381876</c:v>
                </c:pt>
                <c:pt idx="129">
                  <c:v>18.886162443431548</c:v>
                </c:pt>
                <c:pt idx="130">
                  <c:v>19.164303085397229</c:v>
                </c:pt>
                <c:pt idx="131">
                  <c:v>19.443479542520279</c:v>
                </c:pt>
                <c:pt idx="132">
                  <c:v>19.723643577033886</c:v>
                </c:pt>
                <c:pt idx="133">
                  <c:v>20.004746131323508</c:v>
                </c:pt>
                <c:pt idx="134">
                  <c:v>20.286737339415744</c:v>
                </c:pt>
                <c:pt idx="135">
                  <c:v>20.569566539116245</c:v>
                </c:pt>
                <c:pt idx="136">
                  <c:v>20.853182284929442</c:v>
                </c:pt>
                <c:pt idx="137">
                  <c:v>21.137532361652305</c:v>
                </c:pt>
                <c:pt idx="138">
                  <c:v>21.42256379866685</c:v>
                </c:pt>
                <c:pt idx="139">
                  <c:v>21.708222884931434</c:v>
                </c:pt>
                <c:pt idx="140">
                  <c:v>21.994455184670937</c:v>
                </c:pt>
                <c:pt idx="141">
                  <c:v>22.281205553757381</c:v>
                </c:pt>
                <c:pt idx="142">
                  <c:v>22.568418156681304</c:v>
                </c:pt>
                <c:pt idx="143">
                  <c:v>22.856036484313332</c:v>
                </c:pt>
                <c:pt idx="144">
                  <c:v>23.144003372206644</c:v>
                </c:pt>
                <c:pt idx="145">
                  <c:v>23.432261019589838</c:v>
                </c:pt>
                <c:pt idx="146">
                  <c:v>23.720751008992103</c:v>
                </c:pt>
                <c:pt idx="147">
                  <c:v>24.009414326425777</c:v>
                </c:pt>
                <c:pt idx="148">
                  <c:v>24.298191382284379</c:v>
                </c:pt>
                <c:pt idx="149">
                  <c:v>24.587022032731429</c:v>
                </c:pt>
                <c:pt idx="150">
                  <c:v>24.875845601688297</c:v>
                </c:pt>
                <c:pt idx="151">
                  <c:v>25.164600903470983</c:v>
                </c:pt>
                <c:pt idx="152">
                  <c:v>25.453226265884371</c:v>
                </c:pt>
                <c:pt idx="153">
                  <c:v>25.74165955390718</c:v>
                </c:pt>
                <c:pt idx="154">
                  <c:v>26.029838193942751</c:v>
                </c:pt>
                <c:pt idx="155">
                  <c:v>26.317699198510525</c:v>
                </c:pt>
                <c:pt idx="156">
                  <c:v>26.605179191545041</c:v>
                </c:pt>
                <c:pt idx="157">
                  <c:v>26.892214434135724</c:v>
                </c:pt>
                <c:pt idx="158">
                  <c:v>27.178740850832444</c:v>
                </c:pt>
                <c:pt idx="159">
                  <c:v>27.464694056358685</c:v>
                </c:pt>
                <c:pt idx="160">
                  <c:v>27.750009382890457</c:v>
                </c:pt>
                <c:pt idx="161">
                  <c:v>28.034621907809392</c:v>
                </c:pt>
                <c:pt idx="162">
                  <c:v>28.318466481921739</c:v>
                </c:pt>
                <c:pt idx="163">
                  <c:v>28.601477758209708</c:v>
                </c:pt>
                <c:pt idx="164">
                  <c:v>28.883590221065457</c:v>
                </c:pt>
                <c:pt idx="165">
                  <c:v>29.164738216074067</c:v>
                </c:pt>
                <c:pt idx="166">
                  <c:v>29.44485598029571</c:v>
                </c:pt>
                <c:pt idx="167">
                  <c:v>29.723877673113485</c:v>
                </c:pt>
                <c:pt idx="168">
                  <c:v>30.001737407721901</c:v>
                </c:pt>
                <c:pt idx="169">
                  <c:v>30.278369283181018</c:v>
                </c:pt>
                <c:pt idx="170">
                  <c:v>30.553707417202684</c:v>
                </c:pt>
                <c:pt idx="171">
                  <c:v>30.827685979569132</c:v>
                </c:pt>
                <c:pt idx="172">
                  <c:v>31.100239226499781</c:v>
                </c:pt>
                <c:pt idx="173">
                  <c:v>31.371301535733732</c:v>
                </c:pt>
                <c:pt idx="174">
                  <c:v>31.640807442676898</c:v>
                </c:pt>
                <c:pt idx="175">
                  <c:v>31.908691677630845</c:v>
                </c:pt>
                <c:pt idx="176">
                  <c:v>32.174889204169553</c:v>
                </c:pt>
                <c:pt idx="177">
                  <c:v>32.439335258913864</c:v>
                </c:pt>
                <c:pt idx="178">
                  <c:v>32.701965392861624</c:v>
                </c:pt>
                <c:pt idx="179">
                  <c:v>32.962715514448277</c:v>
                </c:pt>
                <c:pt idx="180">
                  <c:v>33.221521934579052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41F-4718-95CA-16424A791F38}"/>
            </c:ext>
          </c:extLst>
        </c:ser>
        <c:ser>
          <c:idx val="1"/>
          <c:order val="1"/>
          <c:tx>
            <c:v>y=0.5 m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'[1]6500А CenterCoilOff'!$A$3:$A$183</c:f>
              <c:numCache>
                <c:formatCode>General</c:formatCode>
                <c:ptCount val="18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</c:numCache>
            </c:numRef>
          </c:cat>
          <c:val>
            <c:numRef>
              <c:f>'[1]B without coil'!$L$3:$L$183</c:f>
              <c:numCache>
                <c:formatCode>0.00E+00</c:formatCode>
                <c:ptCount val="181"/>
                <c:pt idx="0">
                  <c:v>0</c:v>
                </c:pt>
                <c:pt idx="1">
                  <c:v>1.030038278733651E-3</c:v>
                </c:pt>
                <c:pt idx="2">
                  <c:v>4.1202825418106132E-3</c:v>
                </c:pt>
                <c:pt idx="3">
                  <c:v>9.2711325598617087E-3</c:v>
                </c:pt>
                <c:pt idx="4">
                  <c:v>1.6483254754033314E-2</c:v>
                </c:pt>
                <c:pt idx="5">
                  <c:v>2.5757582934697165E-2</c:v>
                </c:pt>
                <c:pt idx="6">
                  <c:v>3.7095318875838432E-2</c:v>
                </c:pt>
                <c:pt idx="7">
                  <c:v>5.0497932807656465E-2</c:v>
                </c:pt>
                <c:pt idx="8">
                  <c:v>6.5967164975698864E-2</c:v>
                </c:pt>
                <c:pt idx="9">
                  <c:v>8.3505026133535123E-2</c:v>
                </c:pt>
                <c:pt idx="10">
                  <c:v>0.10311379926604837</c:v>
                </c:pt>
                <c:pt idx="11">
                  <c:v>0.12479604057441823</c:v>
                </c:pt>
                <c:pt idx="12">
                  <c:v>0.14855458103545544</c:v>
                </c:pt>
                <c:pt idx="13">
                  <c:v>0.17439252796095428</c:v>
                </c:pt>
                <c:pt idx="14">
                  <c:v>0.20231326614666947</c:v>
                </c:pt>
                <c:pt idx="15">
                  <c:v>0.23232045984208122</c:v>
                </c:pt>
                <c:pt idx="16">
                  <c:v>0.26441805365315352</c:v>
                </c:pt>
                <c:pt idx="17">
                  <c:v>0.29861027442996591</c:v>
                </c:pt>
                <c:pt idx="18">
                  <c:v>0.33490163233372039</c:v>
                </c:pt>
                <c:pt idx="19">
                  <c:v>0.37329692198560899</c:v>
                </c:pt>
                <c:pt idx="20">
                  <c:v>0.41380122353387511</c:v>
                </c:pt>
                <c:pt idx="21">
                  <c:v>0.45641990355655365</c:v>
                </c:pt>
                <c:pt idx="22">
                  <c:v>0.50115861530763495</c:v>
                </c:pt>
                <c:pt idx="23">
                  <c:v>0.54802329937373184</c:v>
                </c:pt>
                <c:pt idx="24">
                  <c:v>0.597020183674007</c:v>
                </c:pt>
                <c:pt idx="25">
                  <c:v>0.64815578263947515</c:v>
                </c:pt>
                <c:pt idx="26">
                  <c:v>0.70143689721302149</c:v>
                </c:pt>
                <c:pt idx="27">
                  <c:v>0.7568706131258911</c:v>
                </c:pt>
                <c:pt idx="28">
                  <c:v>0.81446429966656098</c:v>
                </c:pt>
                <c:pt idx="29">
                  <c:v>0.87422560746493794</c:v>
                </c:pt>
                <c:pt idx="30">
                  <c:v>0.93616246594800523</c:v>
                </c:pt>
                <c:pt idx="31">
                  <c:v>1.0002830806315117</c:v>
                </c:pt>
                <c:pt idx="32">
                  <c:v>1.0665959289343501</c:v>
                </c:pt>
                <c:pt idx="33">
                  <c:v>1.1351097563211601</c:v>
                </c:pt>
                <c:pt idx="34">
                  <c:v>1.2058335713780148</c:v>
                </c:pt>
                <c:pt idx="35">
                  <c:v>1.2787766402316061</c:v>
                </c:pt>
                <c:pt idx="36">
                  <c:v>1.3539484808862929</c:v>
                </c:pt>
                <c:pt idx="37">
                  <c:v>1.431358855673466</c:v>
                </c:pt>
                <c:pt idx="38">
                  <c:v>1.5110177647679732</c:v>
                </c:pt>
                <c:pt idx="39">
                  <c:v>1.5929354371601545</c:v>
                </c:pt>
                <c:pt idx="40">
                  <c:v>1.6771223222025566</c:v>
                </c:pt>
                <c:pt idx="41">
                  <c:v>1.7635890803358054</c:v>
                </c:pt>
                <c:pt idx="42">
                  <c:v>1.8523465722551793</c:v>
                </c:pt>
                <c:pt idx="43">
                  <c:v>1.9434058481591687</c:v>
                </c:pt>
                <c:pt idx="44">
                  <c:v>2.0367781360953909</c:v>
                </c:pt>
                <c:pt idx="45">
                  <c:v>2.1324748296498144</c:v>
                </c:pt>
                <c:pt idx="46">
                  <c:v>2.2305074744870663</c:v>
                </c:pt>
                <c:pt idx="47">
                  <c:v>2.3308877546443707</c:v>
                </c:pt>
                <c:pt idx="48">
                  <c:v>2.4336274780871094</c:v>
                </c:pt>
                <c:pt idx="49">
                  <c:v>2.5387385613612921</c:v>
                </c:pt>
                <c:pt idx="50">
                  <c:v>2.6462330138358929</c:v>
                </c:pt>
                <c:pt idx="51">
                  <c:v>2.7561229207961131</c:v>
                </c:pt>
                <c:pt idx="52">
                  <c:v>2.8684204267007156</c:v>
                </c:pt>
                <c:pt idx="53">
                  <c:v>2.9831377171263505</c:v>
                </c:pt>
                <c:pt idx="54">
                  <c:v>3.1002870000552107</c:v>
                </c:pt>
                <c:pt idx="55">
                  <c:v>3.2198804874089126</c:v>
                </c:pt>
                <c:pt idx="56">
                  <c:v>3.3419303750230327</c:v>
                </c:pt>
                <c:pt idx="57">
                  <c:v>3.4664488227037533</c:v>
                </c:pt>
                <c:pt idx="58">
                  <c:v>3.5934479333816474</c:v>
                </c:pt>
                <c:pt idx="59">
                  <c:v>3.7229397321013482</c:v>
                </c:pt>
                <c:pt idx="60">
                  <c:v>3.8549361446008992</c:v>
                </c:pt>
                <c:pt idx="61">
                  <c:v>3.9894489746600219</c:v>
                </c:pt>
                <c:pt idx="62">
                  <c:v>4.1264898821869238</c:v>
                </c:pt>
                <c:pt idx="63">
                  <c:v>4.2660703599100245</c:v>
                </c:pt>
                <c:pt idx="64">
                  <c:v>4.4082017104800189</c:v>
                </c:pt>
                <c:pt idx="65">
                  <c:v>4.5528950224228213</c:v>
                </c:pt>
                <c:pt idx="66">
                  <c:v>4.7001611465851374</c:v>
                </c:pt>
                <c:pt idx="67">
                  <c:v>4.8500106716770039</c:v>
                </c:pt>
                <c:pt idx="68">
                  <c:v>5.0024538998145829</c:v>
                </c:pt>
                <c:pt idx="69">
                  <c:v>5.1575008218985916</c:v>
                </c:pt>
                <c:pt idx="70">
                  <c:v>5.3151610925825326</c:v>
                </c:pt>
                <c:pt idx="71">
                  <c:v>5.4754440047484572</c:v>
                </c:pt>
                <c:pt idx="72">
                  <c:v>5.6383584648033409</c:v>
                </c:pt>
                <c:pt idx="73">
                  <c:v>5.8039129667444973</c:v>
                </c:pt>
                <c:pt idx="74">
                  <c:v>5.9721155666353747</c:v>
                </c:pt>
                <c:pt idx="75">
                  <c:v>6.1429738569171031</c:v>
                </c:pt>
                <c:pt idx="76">
                  <c:v>6.3164949403917845</c:v>
                </c:pt>
                <c:pt idx="77">
                  <c:v>6.4926854046162132</c:v>
                </c:pt>
                <c:pt idx="78">
                  <c:v>6.6715512958851866</c:v>
                </c:pt>
                <c:pt idx="79">
                  <c:v>6.8530980930506056</c:v>
                </c:pt>
                <c:pt idx="80">
                  <c:v>7.0373306819973083</c:v>
                </c:pt>
                <c:pt idx="81">
                  <c:v>7.2242533292159683</c:v>
                </c:pt>
                <c:pt idx="82">
                  <c:v>7.4138696560326105</c:v>
                </c:pt>
                <c:pt idx="83">
                  <c:v>7.6061826130023116</c:v>
                </c:pt>
                <c:pt idx="84">
                  <c:v>7.8011944536463025</c:v>
                </c:pt>
                <c:pt idx="85">
                  <c:v>7.9989067093380548</c:v>
                </c:pt>
                <c:pt idx="86">
                  <c:v>8.1993201629582781</c:v>
                </c:pt>
                <c:pt idx="87">
                  <c:v>8.4024348240272797</c:v>
                </c:pt>
                <c:pt idx="88">
                  <c:v>8.6082499030165476</c:v>
                </c:pt>
                <c:pt idx="89">
                  <c:v>8.8167637863989547</c:v>
                </c:pt>
                <c:pt idx="90">
                  <c:v>9.0279740114528568</c:v>
                </c:pt>
                <c:pt idx="91">
                  <c:v>9.2418772415584982</c:v>
                </c:pt>
                <c:pt idx="92">
                  <c:v>9.4584692416586194</c:v>
                </c:pt>
                <c:pt idx="93">
                  <c:v>9.6777448537190764</c:v>
                </c:pt>
                <c:pt idx="94">
                  <c:v>9.8996979729280561</c:v>
                </c:pt>
                <c:pt idx="95">
                  <c:v>10.124321523731181</c:v>
                </c:pt>
                <c:pt idx="96">
                  <c:v>10.35160743652323</c:v>
                </c:pt>
                <c:pt idx="97">
                  <c:v>10.581546624175624</c:v>
                </c:pt>
                <c:pt idx="98">
                  <c:v>10.814128959548814</c:v>
                </c:pt>
                <c:pt idx="99">
                  <c:v>11.049343252922581</c:v>
                </c:pt>
                <c:pt idx="100">
                  <c:v>11.287177230000935</c:v>
                </c:pt>
                <c:pt idx="101">
                  <c:v>11.527617510409302</c:v>
                </c:pt>
                <c:pt idx="102">
                  <c:v>11.770649586520019</c:v>
                </c:pt>
                <c:pt idx="103">
                  <c:v>12.016257802606258</c:v>
                </c:pt>
                <c:pt idx="104">
                  <c:v>12.264425335308934</c:v>
                </c:pt>
                <c:pt idx="105">
                  <c:v>12.515134173364977</c:v>
                </c:pt>
                <c:pt idx="106">
                  <c:v>12.768365099305479</c:v>
                </c:pt>
                <c:pt idx="107">
                  <c:v>13.024097670661236</c:v>
                </c:pt>
                <c:pt idx="108">
                  <c:v>13.282310202317351</c:v>
                </c:pt>
                <c:pt idx="109">
                  <c:v>13.542979749770689</c:v>
                </c:pt>
                <c:pt idx="110">
                  <c:v>13.80608209255138</c:v>
                </c:pt>
                <c:pt idx="111">
                  <c:v>14.071591718957469</c:v>
                </c:pt>
                <c:pt idx="112">
                  <c:v>14.339481811200052</c:v>
                </c:pt>
                <c:pt idx="113">
                  <c:v>14.60972423153312</c:v>
                </c:pt>
                <c:pt idx="114">
                  <c:v>14.882289509204199</c:v>
                </c:pt>
                <c:pt idx="115">
                  <c:v>15.157146828718101</c:v>
                </c:pt>
                <c:pt idx="116">
                  <c:v>15.434264018182747</c:v>
                </c:pt>
                <c:pt idx="117">
                  <c:v>15.713607539788951</c:v>
                </c:pt>
                <c:pt idx="118">
                  <c:v>15.995142480207905</c:v>
                </c:pt>
                <c:pt idx="119">
                  <c:v>16.27883254320486</c:v>
                </c:pt>
                <c:pt idx="120">
                  <c:v>16.564640042170563</c:v>
                </c:pt>
                <c:pt idx="121">
                  <c:v>16.852525895032816</c:v>
                </c:pt>
                <c:pt idx="122">
                  <c:v>17.142449619250101</c:v>
                </c:pt>
                <c:pt idx="123">
                  <c:v>17.434369328939113</c:v>
                </c:pt>
                <c:pt idx="124">
                  <c:v>17.72824173298708</c:v>
                </c:pt>
                <c:pt idx="125">
                  <c:v>18.024022134058736</c:v>
                </c:pt>
                <c:pt idx="126">
                  <c:v>18.321664429753469</c:v>
                </c:pt>
                <c:pt idx="127">
                  <c:v>18.621121114517635</c:v>
                </c:pt>
                <c:pt idx="128">
                  <c:v>18.922343283263928</c:v>
                </c:pt>
                <c:pt idx="129">
                  <c:v>19.225280636443319</c:v>
                </c:pt>
                <c:pt idx="130">
                  <c:v>19.529881486504205</c:v>
                </c:pt>
                <c:pt idx="131">
                  <c:v>19.836092765984588</c:v>
                </c:pt>
                <c:pt idx="132">
                  <c:v>20.143860037065213</c:v>
                </c:pt>
                <c:pt idx="133">
                  <c:v>20.4531275026903</c:v>
                </c:pt>
                <c:pt idx="134">
                  <c:v>20.763838019313219</c:v>
                </c:pt>
                <c:pt idx="135">
                  <c:v>21.075933111209807</c:v>
                </c:pt>
                <c:pt idx="136">
                  <c:v>21.389352986375613</c:v>
                </c:pt>
                <c:pt idx="137">
                  <c:v>21.704036554097414</c:v>
                </c:pt>
                <c:pt idx="138">
                  <c:v>22.019921444092326</c:v>
                </c:pt>
                <c:pt idx="139">
                  <c:v>22.336944027296525</c:v>
                </c:pt>
                <c:pt idx="140">
                  <c:v>22.655039438262563</c:v>
                </c:pt>
                <c:pt idx="141">
                  <c:v>22.974141599198173</c:v>
                </c:pt>
                <c:pt idx="142">
                  <c:v>23.294183245539717</c:v>
                </c:pt>
                <c:pt idx="143">
                  <c:v>23.615095953183555</c:v>
                </c:pt>
                <c:pt idx="144">
                  <c:v>23.936810167219345</c:v>
                </c:pt>
                <c:pt idx="145">
                  <c:v>24.259255232247213</c:v>
                </c:pt>
                <c:pt idx="146">
                  <c:v>24.582359424188731</c:v>
                </c:pt>
                <c:pt idx="147">
                  <c:v>24.906049983542307</c:v>
                </c:pt>
                <c:pt idx="148">
                  <c:v>25.2302531501077</c:v>
                </c:pt>
                <c:pt idx="149">
                  <c:v>25.554894199113861</c:v>
                </c:pt>
                <c:pt idx="150">
                  <c:v>25.87989747862721</c:v>
                </c:pt>
                <c:pt idx="151">
                  <c:v>26.205186448322237</c:v>
                </c:pt>
                <c:pt idx="152">
                  <c:v>26.530683719401093</c:v>
                </c:pt>
                <c:pt idx="153">
                  <c:v>26.856311095793551</c:v>
                </c:pt>
                <c:pt idx="154">
                  <c:v>27.181989616341745</c:v>
                </c:pt>
                <c:pt idx="155">
                  <c:v>27.507639598109414</c:v>
                </c:pt>
                <c:pt idx="156">
                  <c:v>27.833180680585556</c:v>
                </c:pt>
                <c:pt idx="157">
                  <c:v>28.158531870815683</c:v>
                </c:pt>
                <c:pt idx="158">
                  <c:v>28.483611589320784</c:v>
                </c:pt>
                <c:pt idx="159">
                  <c:v>28.808337716705811</c:v>
                </c:pt>
                <c:pt idx="160">
                  <c:v>29.132627640949337</c:v>
                </c:pt>
                <c:pt idx="161">
                  <c:v>29.456398305177363</c:v>
                </c:pt>
                <c:pt idx="162">
                  <c:v>29.779566255929659</c:v>
                </c:pt>
                <c:pt idx="163">
                  <c:v>30.102047691737894</c:v>
                </c:pt>
                <c:pt idx="164">
                  <c:v>30.423758511991078</c:v>
                </c:pt>
                <c:pt idx="165">
                  <c:v>30.744614365956885</c:v>
                </c:pt>
                <c:pt idx="166">
                  <c:v>31.064530701844074</c:v>
                </c:pt>
                <c:pt idx="167">
                  <c:v>31.383422815840202</c:v>
                </c:pt>
                <c:pt idx="168">
                  <c:v>31.701205901026334</c:v>
                </c:pt>
                <c:pt idx="169">
                  <c:v>32.017795096037247</c:v>
                </c:pt>
                <c:pt idx="170">
                  <c:v>32.333105533352338</c:v>
                </c:pt>
                <c:pt idx="171">
                  <c:v>32.647052387266498</c:v>
                </c:pt>
                <c:pt idx="172">
                  <c:v>32.959550921179691</c:v>
                </c:pt>
                <c:pt idx="173">
                  <c:v>33.270516534386005</c:v>
                </c:pt>
                <c:pt idx="174">
                  <c:v>33.57986480809938</c:v>
                </c:pt>
                <c:pt idx="175">
                  <c:v>33.887511550650416</c:v>
                </c:pt>
                <c:pt idx="176">
                  <c:v>34.193372841829635</c:v>
                </c:pt>
                <c:pt idx="177">
                  <c:v>34.497365076237692</c:v>
                </c:pt>
                <c:pt idx="178">
                  <c:v>34.799405005585086</c:v>
                </c:pt>
                <c:pt idx="179">
                  <c:v>35.099409779809967</c:v>
                </c:pt>
                <c:pt idx="180">
                  <c:v>35.397296987088097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41F-4718-95CA-16424A791F38}"/>
            </c:ext>
          </c:extLst>
        </c:ser>
        <c:ser>
          <c:idx val="2"/>
          <c:order val="2"/>
          <c:tx>
            <c:v>y=1 m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'[1]6500А CenterCoilOff'!$A$3:$A$183</c:f>
              <c:numCache>
                <c:formatCode>General</c:formatCode>
                <c:ptCount val="18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</c:numCache>
            </c:numRef>
          </c:cat>
          <c:val>
            <c:numRef>
              <c:f>'[1]B without coil'!$S$3:$S$183</c:f>
              <c:numCache>
                <c:formatCode>0.00E+00</c:formatCode>
                <c:ptCount val="181"/>
                <c:pt idx="0">
                  <c:v>0</c:v>
                </c:pt>
                <c:pt idx="1">
                  <c:v>8.4673606421224181E-4</c:v>
                </c:pt>
                <c:pt idx="2">
                  <c:v>3.3860391280426025E-3</c:v>
                </c:pt>
                <c:pt idx="3">
                  <c:v>7.6152159451684711E-3</c:v>
                </c:pt>
                <c:pt idx="4">
                  <c:v>1.3529804840367669E-2</c:v>
                </c:pt>
                <c:pt idx="5">
                  <c:v>2.1123615640615909E-2</c:v>
                </c:pt>
                <c:pt idx="6">
                  <c:v>3.0388786290001323E-2</c:v>
                </c:pt>
                <c:pt idx="7">
                  <c:v>4.1315854251209046E-2</c:v>
                </c:pt>
                <c:pt idx="8">
                  <c:v>5.3893843483779423E-2</c:v>
                </c:pt>
                <c:pt idx="9">
                  <c:v>6.8110366208936263E-2</c:v>
                </c:pt>
                <c:pt idx="10">
                  <c:v>8.3951738986129162E-2</c:v>
                </c:pt>
                <c:pt idx="11">
                  <c:v>0.10140311246899705</c:v>
                </c:pt>
                <c:pt idx="12">
                  <c:v>0.12044861381275282</c:v>
                </c:pt>
                <c:pt idx="13">
                  <c:v>0.14107150197010082</c:v>
                </c:pt>
                <c:pt idx="14">
                  <c:v>0.16325433350370722</c:v>
                </c:pt>
                <c:pt idx="15">
                  <c:v>0.18697913883603984</c:v>
                </c:pt>
                <c:pt idx="16">
                  <c:v>0.21222760822495979</c:v>
                </c:pt>
                <c:pt idx="17">
                  <c:v>0.23898128477675532</c:v>
                </c:pt>
                <c:pt idx="18">
                  <c:v>0.26722176449635288</c:v>
                </c:pt>
                <c:pt idx="19">
                  <c:v>0.29693090218893681</c:v>
                </c:pt>
                <c:pt idx="20">
                  <c:v>0.32809101965459281</c:v>
                </c:pt>
                <c:pt idx="21">
                  <c:v>0.36068511759926297</c:v>
                </c:pt>
                <c:pt idx="22">
                  <c:v>0.39469708699227574</c:v>
                </c:pt>
                <c:pt idx="23">
                  <c:v>0.43011192010756222</c:v>
                </c:pt>
                <c:pt idx="24">
                  <c:v>0.46691591792751763</c:v>
                </c:pt>
                <c:pt idx="25">
                  <c:v>0.50509689367251687</c:v>
                </c:pt>
                <c:pt idx="26">
                  <c:v>0.54464436984644948</c:v>
                </c:pt>
                <c:pt idx="27">
                  <c:v>0.58554976713798057</c:v>
                </c:pt>
                <c:pt idx="28">
                  <c:v>0.62780658383327625</c:v>
                </c:pt>
                <c:pt idx="29">
                  <c:v>0.67141056400059418</c:v>
                </c:pt>
                <c:pt idx="30">
                  <c:v>0.71635985333967966</c:v>
                </c:pt>
                <c:pt idx="31">
                  <c:v>0.76265513992868128</c:v>
                </c:pt>
                <c:pt idx="32">
                  <c:v>0.81029978121258461</c:v>
                </c:pt>
                <c:pt idx="33">
                  <c:v>0.85929991312156739</c:v>
                </c:pt>
                <c:pt idx="34">
                  <c:v>0.90966454282153419</c:v>
                </c:pt>
                <c:pt idx="35">
                  <c:v>0.96140562288305997</c:v>
                </c:pt>
                <c:pt idx="36">
                  <c:v>1.0145381075800617</c:v>
                </c:pt>
                <c:pt idx="37">
                  <c:v>1.0690799893416625</c:v>
                </c:pt>
                <c:pt idx="38">
                  <c:v>1.1250523169386002</c:v>
                </c:pt>
                <c:pt idx="39">
                  <c:v>1.182479194297142</c:v>
                </c:pt>
                <c:pt idx="40">
                  <c:v>1.2413877612847788</c:v>
                </c:pt>
                <c:pt idx="41">
                  <c:v>1.301808155439719</c:v>
                </c:pt>
                <c:pt idx="42">
                  <c:v>1.3637734571745301</c:v>
                </c:pt>
                <c:pt idx="43">
                  <c:v>1.4273196179794019</c:v>
                </c:pt>
                <c:pt idx="44">
                  <c:v>1.4924853732855918</c:v>
                </c:pt>
                <c:pt idx="45">
                  <c:v>1.559312140779868</c:v>
                </c:pt>
                <c:pt idx="46">
                  <c:v>1.6278439060673382</c:v>
                </c:pt>
                <c:pt idx="47">
                  <c:v>1.6981270962365818</c:v>
                </c:pt>
                <c:pt idx="48">
                  <c:v>1.7702104439361581</c:v>
                </c:pt>
                <c:pt idx="49">
                  <c:v>1.8441448422787357</c:v>
                </c:pt>
                <c:pt idx="50">
                  <c:v>1.9199831931824958</c:v>
                </c:pt>
                <c:pt idx="51">
                  <c:v>1.9977802497821187</c:v>
                </c:pt>
                <c:pt idx="52">
                  <c:v>2.0775924554395644</c:v>
                </c:pt>
                <c:pt idx="53">
                  <c:v>2.1594777802248522</c:v>
                </c:pt>
                <c:pt idx="54">
                  <c:v>2.2434955561314194</c:v>
                </c:pt>
                <c:pt idx="55">
                  <c:v>2.3297063137940106</c:v>
                </c:pt>
                <c:pt idx="56">
                  <c:v>2.4181716195228384</c:v>
                </c:pt>
                <c:pt idx="57">
                  <c:v>2.5089539168447041</c:v>
                </c:pt>
                <c:pt idx="58">
                  <c:v>2.6021163708116757</c:v>
                </c:pt>
                <c:pt idx="59">
                  <c:v>2.6977227184773906</c:v>
                </c:pt>
                <c:pt idx="60">
                  <c:v>2.7958371245919533</c:v>
                </c:pt>
                <c:pt idx="61">
                  <c:v>2.8965240439388595</c:v>
                </c:pt>
                <c:pt idx="62">
                  <c:v>2.9998480911837122</c:v>
                </c:pt>
                <c:pt idx="63">
                  <c:v>3.1058739183137178</c:v>
                </c:pt>
                <c:pt idx="64">
                  <c:v>3.2146660999053651</c:v>
                </c:pt>
                <c:pt idx="65">
                  <c:v>3.3262890270106809</c:v>
                </c:pt>
                <c:pt idx="66">
                  <c:v>3.4408068087926971</c:v>
                </c:pt>
                <c:pt idx="67">
                  <c:v>3.5582831834120245</c:v>
                </c:pt>
                <c:pt idx="68">
                  <c:v>3.6787814365044205</c:v>
                </c:pt>
                <c:pt idx="69">
                  <c:v>3.8023643280399111</c:v>
                </c:pt>
                <c:pt idx="70">
                  <c:v>3.9290940273261263</c:v>
                </c:pt>
                <c:pt idx="71">
                  <c:v>4.059032054891019</c:v>
                </c:pt>
                <c:pt idx="72">
                  <c:v>4.1922392327469513</c:v>
                </c:pt>
                <c:pt idx="73">
                  <c:v>4.3287756402689626</c:v>
                </c:pt>
                <c:pt idx="74">
                  <c:v>4.4687005769522239</c:v>
                </c:pt>
                <c:pt idx="75">
                  <c:v>4.6120725312579314</c:v>
                </c:pt>
                <c:pt idx="76">
                  <c:v>4.7589491543616464</c:v>
                </c:pt>
                <c:pt idx="77">
                  <c:v>4.9093872386459649</c:v>
                </c:pt>
                <c:pt idx="78">
                  <c:v>5.0634427010954504</c:v>
                </c:pt>
                <c:pt idx="79">
                  <c:v>5.2211705695383364</c:v>
                </c:pt>
                <c:pt idx="80">
                  <c:v>5.3826249725253215</c:v>
                </c:pt>
                <c:pt idx="81">
                  <c:v>5.5478591318969563</c:v>
                </c:pt>
                <c:pt idx="82">
                  <c:v>5.7169253568531992</c:v>
                </c:pt>
                <c:pt idx="83">
                  <c:v>5.88987504047439</c:v>
                </c:pt>
                <c:pt idx="84">
                  <c:v>6.0667586560838416</c:v>
                </c:pt>
                <c:pt idx="85">
                  <c:v>6.2476257550339991</c:v>
                </c:pt>
                <c:pt idx="86">
                  <c:v>6.4325249643341422</c:v>
                </c:pt>
                <c:pt idx="87">
                  <c:v>6.6215039832504621</c:v>
                </c:pt>
                <c:pt idx="88">
                  <c:v>6.8146095799849773</c:v>
                </c:pt>
                <c:pt idx="89">
                  <c:v>7.0118875865359236</c:v>
                </c:pt>
                <c:pt idx="90">
                  <c:v>7.2133828914231977</c:v>
                </c:pt>
                <c:pt idx="91">
                  <c:v>7.4191394311486958</c:v>
                </c:pt>
                <c:pt idx="92">
                  <c:v>7.6292001787309189</c:v>
                </c:pt>
                <c:pt idx="93">
                  <c:v>7.8436071294722227</c:v>
                </c:pt>
                <c:pt idx="94">
                  <c:v>8.0624012836420853</c:v>
                </c:pt>
                <c:pt idx="95">
                  <c:v>8.2856226256815422</c:v>
                </c:pt>
                <c:pt idx="96">
                  <c:v>8.5133100998490328</c:v>
                </c:pt>
                <c:pt idx="97">
                  <c:v>8.7455015814386776</c:v>
                </c:pt>
                <c:pt idx="98">
                  <c:v>8.9822338441236287</c:v>
                </c:pt>
                <c:pt idx="99">
                  <c:v>9.223542522713668</c:v>
                </c:pt>
                <c:pt idx="100">
                  <c:v>9.469462071089243</c:v>
                </c:pt>
                <c:pt idx="101">
                  <c:v>9.7200257151540104</c:v>
                </c:pt>
                <c:pt idx="102">
                  <c:v>9.9752654008850925</c:v>
                </c:pt>
                <c:pt idx="103">
                  <c:v>10.235211736611046</c:v>
                </c:pt>
                <c:pt idx="104">
                  <c:v>10.49989393054547</c:v>
                </c:pt>
                <c:pt idx="105">
                  <c:v>10.769339721836985</c:v>
                </c:pt>
                <c:pt idx="106">
                  <c:v>11.043575306795661</c:v>
                </c:pt>
                <c:pt idx="107">
                  <c:v>11.322625258398546</c:v>
                </c:pt>
                <c:pt idx="108">
                  <c:v>11.606512440497239</c:v>
                </c:pt>
                <c:pt idx="109">
                  <c:v>11.895257915937171</c:v>
                </c:pt>
                <c:pt idx="110">
                  <c:v>12.188880848192889</c:v>
                </c:pt>
                <c:pt idx="111">
                  <c:v>12.487398397863826</c:v>
                </c:pt>
                <c:pt idx="112">
                  <c:v>12.790825612211703</c:v>
                </c:pt>
                <c:pt idx="113">
                  <c:v>13.099175309400234</c:v>
                </c:pt>
                <c:pt idx="114">
                  <c:v>13.412457956488073</c:v>
                </c:pt>
                <c:pt idx="115">
                  <c:v>13.730681542124239</c:v>
                </c:pt>
                <c:pt idx="116">
                  <c:v>14.053851442996587</c:v>
                </c:pt>
                <c:pt idx="117">
                  <c:v>14.381970285299028</c:v>
                </c:pt>
                <c:pt idx="118">
                  <c:v>14.715037801217193</c:v>
                </c:pt>
                <c:pt idx="119">
                  <c:v>15.053050680195392</c:v>
                </c:pt>
                <c:pt idx="120">
                  <c:v>15.396002415933607</c:v>
                </c:pt>
                <c:pt idx="121">
                  <c:v>15.743883149194007</c:v>
                </c:pt>
                <c:pt idx="122">
                  <c:v>16.096679506890712</c:v>
                </c:pt>
                <c:pt idx="123">
                  <c:v>16.454374438570589</c:v>
                </c:pt>
                <c:pt idx="124">
                  <c:v>16.816947049651883</c:v>
                </c:pt>
                <c:pt idx="125">
                  <c:v>17.184372433634969</c:v>
                </c:pt>
                <c:pt idx="126">
                  <c:v>17.556621502415471</c:v>
                </c:pt>
                <c:pt idx="127">
                  <c:v>17.933660816597275</c:v>
                </c:pt>
                <c:pt idx="128">
                  <c:v>18.315452416833587</c:v>
                </c:pt>
                <c:pt idx="129">
                  <c:v>18.701953655721347</c:v>
                </c:pt>
                <c:pt idx="130">
                  <c:v>19.093117032858618</c:v>
                </c:pt>
                <c:pt idx="131">
                  <c:v>19.488890033301985</c:v>
                </c:pt>
                <c:pt idx="132">
                  <c:v>19.889214970610098</c:v>
                </c:pt>
                <c:pt idx="133">
                  <c:v>20.294028835738466</c:v>
                </c:pt>
                <c:pt idx="134">
                  <c:v>20.703263153604187</c:v>
                </c:pt>
                <c:pt idx="135">
                  <c:v>21.116843847407598</c:v>
                </c:pt>
                <c:pt idx="136">
                  <c:v>21.534691113090766</c:v>
                </c:pt>
                <c:pt idx="137">
                  <c:v>21.956719305119098</c:v>
                </c:pt>
                <c:pt idx="138">
                  <c:v>22.382836834582186</c:v>
                </c:pt>
                <c:pt idx="139">
                  <c:v>22.812946081456325</c:v>
                </c:pt>
                <c:pt idx="140">
                  <c:v>23.246943322175245</c:v>
                </c:pt>
                <c:pt idx="141">
                  <c:v>23.684718674011357</c:v>
                </c:pt>
                <c:pt idx="142">
                  <c:v>24.126156057627639</c:v>
                </c:pt>
                <c:pt idx="143">
                  <c:v>24.571133178946571</c:v>
                </c:pt>
                <c:pt idx="144">
                  <c:v>25.019521531806955</c:v>
                </c:pt>
                <c:pt idx="145">
                  <c:v>25.471186422341535</c:v>
                </c:pt>
                <c:pt idx="146">
                  <c:v>25.925987016222123</c:v>
                </c:pt>
                <c:pt idx="147">
                  <c:v>26.383776409657688</c:v>
                </c:pt>
                <c:pt idx="148">
                  <c:v>26.844401724912419</c:v>
                </c:pt>
                <c:pt idx="149">
                  <c:v>27.307704230944761</c:v>
                </c:pt>
                <c:pt idx="150">
                  <c:v>27.773519489657644</c:v>
                </c:pt>
                <c:pt idx="151">
                  <c:v>28.241677527957538</c:v>
                </c:pt>
                <c:pt idx="152">
                  <c:v>28.712003035590744</c:v>
                </c:pt>
                <c:pt idx="153">
                  <c:v>29.184315588828159</c:v>
                </c:pt>
                <c:pt idx="154">
                  <c:v>29.658429899239199</c:v>
                </c:pt>
                <c:pt idx="155">
                  <c:v>30.134156087294262</c:v>
                </c:pt>
                <c:pt idx="156">
                  <c:v>30.6112999796173</c:v>
                </c:pt>
                <c:pt idx="157">
                  <c:v>31.089663429050496</c:v>
                </c:pt>
                <c:pt idx="158">
                  <c:v>31.569044656060274</c:v>
                </c:pt>
                <c:pt idx="159">
                  <c:v>32.049238609918994</c:v>
                </c:pt>
                <c:pt idx="160">
                  <c:v>32.53003734812053</c:v>
                </c:pt>
                <c:pt idx="161">
                  <c:v>33.011230431799852</c:v>
                </c:pt>
                <c:pt idx="162">
                  <c:v>33.492605335274753</c:v>
                </c:pt>
                <c:pt idx="163">
                  <c:v>33.973947867337515</c:v>
                </c:pt>
                <c:pt idx="164">
                  <c:v>34.45504260186118</c:v>
                </c:pt>
                <c:pt idx="165">
                  <c:v>34.935673315308883</c:v>
                </c:pt>
                <c:pt idx="166">
                  <c:v>35.415623428433697</c:v>
                </c:pt>
                <c:pt idx="167">
                  <c:v>35.89467644970248</c:v>
                </c:pt>
                <c:pt idx="168">
                  <c:v>36.372616417644224</c:v>
                </c:pt>
                <c:pt idx="169">
                  <c:v>36.849228339576946</c:v>
                </c:pt>
                <c:pt idx="170">
                  <c:v>37.324298624095931</c:v>
                </c:pt>
                <c:pt idx="171">
                  <c:v>37.797615504816577</c:v>
                </c:pt>
                <c:pt idx="172">
                  <c:v>38.268969452992032</c:v>
                </c:pt>
                <c:pt idx="173">
                  <c:v>38.73815357664909</c:v>
                </c:pt>
                <c:pt idx="174">
                  <c:v>39.204964004241994</c:v>
                </c:pt>
                <c:pt idx="175">
                  <c:v>39.669200250712819</c:v>
                </c:pt>
                <c:pt idx="176">
                  <c:v>40.130665564345534</c:v>
                </c:pt>
                <c:pt idx="177">
                  <c:v>40.589167252808437</c:v>
                </c:pt>
                <c:pt idx="178">
                  <c:v>41.044516987009175</c:v>
                </c:pt>
                <c:pt idx="179">
                  <c:v>41.496531081702898</c:v>
                </c:pt>
                <c:pt idx="180">
                  <c:v>41.945030752015242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41F-4718-95CA-16424A791F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7393784"/>
        <c:axId val="397396136"/>
      </c:lineChart>
      <c:catAx>
        <c:axId val="397393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ajorGridlines>
        <c:numFmt formatCode="#,##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7396136"/>
        <c:crosses val="autoZero"/>
        <c:auto val="1"/>
        <c:lblAlgn val="ctr"/>
        <c:lblOffset val="100"/>
        <c:tickLblSkip val="10"/>
        <c:tickMarkSkip val="1"/>
        <c:noMultiLvlLbl val="1"/>
      </c:catAx>
      <c:valAx>
        <c:axId val="397396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0" sourceLinked="0"/>
        <c:majorTickMark val="none"/>
        <c:minorTickMark val="cross"/>
        <c:tickLblPos val="nextTo"/>
        <c:spPr>
          <a:noFill/>
          <a:ln w="9525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7393784"/>
        <c:crosses val="autoZero"/>
        <c:crossBetween val="midCat"/>
        <c:majorUnit val="2"/>
        <c:minorUnit val="0.5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defRPr>
            </a:pP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Зависимость</a:t>
            </a:r>
            <a:r>
              <a:rPr lang="ru-RU" sz="20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 отклонения треугольной подвески</a:t>
            </a:r>
            <a:r>
              <a:rPr lang="en-US" sz="20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 SPD</a:t>
            </a:r>
            <a:r>
              <a:rPr lang="ru-RU" sz="20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 криостата от нагрузки при температуре</a:t>
            </a:r>
            <a:r>
              <a:rPr lang="en-US" sz="20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aseline="0" dirty="0">
                <a:solidFill>
                  <a:srgbClr val="0070C0"/>
                </a:solidFill>
                <a:latin typeface="Comic Sans MS" panose="030F0702030302020204" pitchFamily="66" charset="0"/>
              </a:rPr>
              <a:t>300K</a:t>
            </a:r>
            <a:r>
              <a:rPr lang="en-US" sz="2000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/ </a:t>
            </a:r>
            <a:r>
              <a:rPr lang="en-US" sz="2000" baseline="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100K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c:rich>
      </c:tx>
      <c:layout>
        <c:manualLayout>
          <c:xMode val="edge"/>
          <c:yMode val="edge"/>
          <c:x val="6.1002290547453271E-2"/>
          <c:y val="2.2857211068110568E-2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T300_21_11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[deviation_support_vs_forces_20221122.xlsx]Лист1!$C$5:$C$17</c:f>
              <c:numCache>
                <c:formatCode>General</c:formatCode>
                <c:ptCount val="13"/>
                <c:pt idx="0">
                  <c:v>200</c:v>
                </c:pt>
                <c:pt idx="1">
                  <c:v>400</c:v>
                </c:pt>
                <c:pt idx="2">
                  <c:v>500</c:v>
                </c:pt>
                <c:pt idx="3">
                  <c:v>700</c:v>
                </c:pt>
                <c:pt idx="4">
                  <c:v>800</c:v>
                </c:pt>
                <c:pt idx="5">
                  <c:v>1000</c:v>
                </c:pt>
                <c:pt idx="6">
                  <c:v>1200</c:v>
                </c:pt>
                <c:pt idx="7">
                  <c:v>1400</c:v>
                </c:pt>
                <c:pt idx="8">
                  <c:v>1500</c:v>
                </c:pt>
                <c:pt idx="9">
                  <c:v>1600</c:v>
                </c:pt>
                <c:pt idx="10">
                  <c:v>1700</c:v>
                </c:pt>
                <c:pt idx="11">
                  <c:v>1800</c:v>
                </c:pt>
                <c:pt idx="12">
                  <c:v>2000</c:v>
                </c:pt>
              </c:numCache>
            </c:numRef>
          </c:xVal>
          <c:yVal>
            <c:numRef>
              <c:f>[deviation_support_vs_forces_20221122.xlsx]Лист1!$D$5:$D$17</c:f>
              <c:numCache>
                <c:formatCode>General</c:formatCode>
                <c:ptCount val="13"/>
                <c:pt idx="0">
                  <c:v>2</c:v>
                </c:pt>
                <c:pt idx="1">
                  <c:v>3</c:v>
                </c:pt>
                <c:pt idx="2">
                  <c:v>3.5</c:v>
                </c:pt>
                <c:pt idx="3">
                  <c:v>4</c:v>
                </c:pt>
                <c:pt idx="4">
                  <c:v>4.3</c:v>
                </c:pt>
                <c:pt idx="5">
                  <c:v>5</c:v>
                </c:pt>
                <c:pt idx="6">
                  <c:v>5.5</c:v>
                </c:pt>
                <c:pt idx="7">
                  <c:v>6</c:v>
                </c:pt>
                <c:pt idx="8">
                  <c:v>6.5</c:v>
                </c:pt>
                <c:pt idx="9">
                  <c:v>7</c:v>
                </c:pt>
                <c:pt idx="10">
                  <c:v>7.4</c:v>
                </c:pt>
                <c:pt idx="11">
                  <c:v>7.7</c:v>
                </c:pt>
                <c:pt idx="12">
                  <c:v>8.4</c:v>
                </c:pt>
              </c:numCache>
            </c:numRef>
          </c:yVal>
          <c:smooth val="1"/>
        </c:ser>
        <c:ser>
          <c:idx val="1"/>
          <c:order val="1"/>
          <c:tx>
            <c:v>T100K_24_11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[deviation_support_vs_forces_20221122.xlsx]Лист1!$C$5:$C$21</c:f>
              <c:numCache>
                <c:formatCode>General</c:formatCode>
                <c:ptCount val="17"/>
                <c:pt idx="0">
                  <c:v>200</c:v>
                </c:pt>
                <c:pt idx="1">
                  <c:v>400</c:v>
                </c:pt>
                <c:pt idx="2">
                  <c:v>500</c:v>
                </c:pt>
                <c:pt idx="3">
                  <c:v>700</c:v>
                </c:pt>
                <c:pt idx="4">
                  <c:v>800</c:v>
                </c:pt>
                <c:pt idx="5">
                  <c:v>1000</c:v>
                </c:pt>
                <c:pt idx="6">
                  <c:v>1200</c:v>
                </c:pt>
                <c:pt idx="7">
                  <c:v>1400</c:v>
                </c:pt>
                <c:pt idx="8">
                  <c:v>1500</c:v>
                </c:pt>
                <c:pt idx="9">
                  <c:v>1600</c:v>
                </c:pt>
                <c:pt idx="10">
                  <c:v>1700</c:v>
                </c:pt>
                <c:pt idx="11">
                  <c:v>1800</c:v>
                </c:pt>
                <c:pt idx="12">
                  <c:v>2000</c:v>
                </c:pt>
                <c:pt idx="13">
                  <c:v>2200</c:v>
                </c:pt>
                <c:pt idx="14">
                  <c:v>2400</c:v>
                </c:pt>
                <c:pt idx="15">
                  <c:v>2500</c:v>
                </c:pt>
                <c:pt idx="16">
                  <c:v>2600</c:v>
                </c:pt>
              </c:numCache>
            </c:numRef>
          </c:xVal>
          <c:yVal>
            <c:numRef>
              <c:f>[deviation_support_vs_forces_20221122.xlsx]Лист1!$E$5:$E$21</c:f>
              <c:numCache>
                <c:formatCode>General</c:formatCode>
                <c:ptCount val="17"/>
                <c:pt idx="0">
                  <c:v>0.8</c:v>
                </c:pt>
                <c:pt idx="1">
                  <c:v>1.5</c:v>
                </c:pt>
                <c:pt idx="2">
                  <c:v>2.2000000000000002</c:v>
                </c:pt>
                <c:pt idx="3">
                  <c:v>3.2</c:v>
                </c:pt>
                <c:pt idx="4">
                  <c:v>3.5</c:v>
                </c:pt>
                <c:pt idx="5">
                  <c:v>4</c:v>
                </c:pt>
                <c:pt idx="6">
                  <c:v>4.5</c:v>
                </c:pt>
                <c:pt idx="7">
                  <c:v>5</c:v>
                </c:pt>
                <c:pt idx="8">
                  <c:v>5.2</c:v>
                </c:pt>
                <c:pt idx="9">
                  <c:v>5.5</c:v>
                </c:pt>
                <c:pt idx="10">
                  <c:v>5.7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  <c:pt idx="14">
                  <c:v>7.5</c:v>
                </c:pt>
                <c:pt idx="15">
                  <c:v>8</c:v>
                </c:pt>
                <c:pt idx="16">
                  <c:v>8.5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8580968"/>
        <c:axId val="398586848"/>
      </c:scatterChart>
      <c:valAx>
        <c:axId val="398580968"/>
        <c:scaling>
          <c:orientation val="minMax"/>
          <c:max val="26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1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100" b="1" i="1"/>
                  <a:t>Нагрузка, кг</a:t>
                </a:r>
              </a:p>
            </c:rich>
          </c:tx>
          <c:layout>
            <c:manualLayout>
              <c:xMode val="edge"/>
              <c:yMode val="edge"/>
              <c:x val="0.72904391105575683"/>
              <c:y val="0.946523357112012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1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8586848"/>
        <c:crosses val="autoZero"/>
        <c:crossBetween val="midCat"/>
      </c:valAx>
      <c:valAx>
        <c:axId val="398586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1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1" i="1"/>
                  <a:t>Отклонение, мм</a:t>
                </a:r>
              </a:p>
            </c:rich>
          </c:tx>
          <c:layout>
            <c:manualLayout>
              <c:xMode val="edge"/>
              <c:yMode val="edge"/>
              <c:x val="1.567310521590011E-2"/>
              <c:y val="0.537974653168354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1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8580968"/>
        <c:crosses val="autoZero"/>
        <c:crossBetween val="midCat"/>
      </c:valAx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33636-F599-4B3D-B019-B97DA84D44E7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61F7A-3C3D-40CC-A941-5F0D15F31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97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E611E-C168-4805-98DC-400D2B84645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56E77-353D-4F00-BA63-08C9671CE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3348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68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295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760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074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839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15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00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526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204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06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786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90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320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718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2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F2966-93D0-4846-B3DB-2B6ABCB8492B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9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6A724-A6AE-466F-8EE2-C3B5AEFD4216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71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B776-39A4-40E8-99F2-D6DFDB197B61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674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E9DD0-B8FE-4999-B410-09769245FE12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88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36BF-B4CE-4F49-A735-EF38A258EFBC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475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D6E52-74ED-4A3E-B8F7-E0D79A0CB980}" type="datetime1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26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15232-2B72-4741-8F92-B39D4245D0BD}" type="datetime1">
              <a:rPr lang="ru-RU" smtClean="0"/>
              <a:t>01.12.2022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5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2AAE-1B53-49FD-AF40-FCEAA88E9673}" type="datetime1">
              <a:rPr lang="ru-RU" smtClean="0"/>
              <a:t>01.12.2022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4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F598D-B7F1-45B3-9679-5DCCC60B4D76}" type="datetime1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828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4921-E605-48B7-B9F8-C06A0D1D100F}" type="datetime1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794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2109D-B8F2-4C0D-A712-2820A255CB05}" type="datetime1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71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5A855-6AF4-4260-8B6A-A952EC1F28D4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E.Pyata,  BINP                             SPD solenoid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0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69046" y="14715"/>
            <a:ext cx="9333781" cy="8218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8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SPD solenoid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26353" y="6335073"/>
            <a:ext cx="7021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err="1" smtClean="0">
                <a:solidFill>
                  <a:srgbClr val="FF0000"/>
                </a:solidFill>
              </a:rPr>
              <a:t>E.Pyata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S.Pivovarov, </a:t>
            </a:r>
            <a:r>
              <a:rPr lang="en-US" dirty="0" err="1" smtClean="0">
                <a:solidFill>
                  <a:srgbClr val="FF0000"/>
                </a:solidFill>
              </a:rPr>
              <a:t>M.Kholopov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E.Antokhin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ru-RU" dirty="0" smtClean="0">
                <a:solidFill>
                  <a:srgbClr val="FF0000"/>
                </a:solidFill>
              </a:rPr>
              <a:t> BINP</a:t>
            </a:r>
            <a:r>
              <a:rPr lang="en-US" dirty="0" smtClean="0">
                <a:solidFill>
                  <a:srgbClr val="FF0000"/>
                </a:solidFill>
              </a:rPr>
              <a:t>, Novosibirsk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046" y="836556"/>
            <a:ext cx="9646920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7501C-FA94-41DA-BEE5-6CDF873A5F55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285999" y="6356350"/>
            <a:ext cx="7393021" cy="365125"/>
          </a:xfrm>
        </p:spPr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10</a:t>
            </a:fld>
            <a:endParaRPr lang="ru-RU"/>
          </a:p>
        </p:txBody>
      </p:sp>
      <p:sp>
        <p:nvSpPr>
          <p:cNvPr id="7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2285999" y="142747"/>
            <a:ext cx="6706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SPD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solenoid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Планирование.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331533775"/>
              </p:ext>
            </p:extLst>
          </p:nvPr>
        </p:nvGraphicFramePr>
        <p:xfrm>
          <a:off x="696158" y="878360"/>
          <a:ext cx="10160163" cy="52040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26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33400"/>
              </a:tblGrid>
              <a:tr h="3311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Наименование</a:t>
                      </a:r>
                      <a:r>
                        <a:rPr lang="ru-RU" sz="18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работ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Сроки выполнения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1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Криостат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Конструкторские работы – 2023 - 2024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1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Изготовление – 2024 - 2025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1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Холодная масса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Конструкторские работы – 2023 - 2024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1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Изготовление – 2024 - 2025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1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Изготовление проводника и катушек соленоида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Конструкторские/ технологические </a:t>
                      </a: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работы – </a:t>
                      </a: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06/2023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1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Изготовление – </a:t>
                      </a: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06/2023 – 06/2026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1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b="1" smtClean="0"/>
                        <a:t>Распределительный бокс и трубопроводы</a:t>
                      </a:r>
                      <a:endParaRPr lang="en-US" b="1" dirty="0"/>
                    </a:p>
                  </a:txBody>
                  <a:tcPr marL="180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Конструкторские работы – 2023 - 2024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Изготовление – 2024 - 2025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1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Система питания магнита и вывода энергии,</a:t>
                      </a:r>
                      <a:r>
                        <a:rPr lang="ru-RU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токовводы, шины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Конструкторские работы – 2023 - 2024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1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Изготовление – 2024 - 2025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1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Система безопасной работы соленоида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Разработка – 2025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Изготовление </a:t>
                      </a: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– 2026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16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Подготовка к испытаниям, дополнительное криогенное оборудование, испытания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Конструкторские работы – </a:t>
                      </a: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</a:t>
                      </a: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</a:t>
                      </a: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0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Изготовление – </a:t>
                      </a: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</a:t>
                      </a: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</a:t>
                      </a: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2026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rgbClr val="FFC000"/>
                    </a:solidFill>
                  </a:tcPr>
                </a:tc>
              </a:tr>
              <a:tr h="250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Испытания 2026 – 06/2027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419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6151" t="4641" r="27943" b="3405"/>
          <a:stretch/>
        </p:blipFill>
        <p:spPr>
          <a:xfrm>
            <a:off x="3249513" y="675449"/>
            <a:ext cx="2976821" cy="2575452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CF5C-8E0F-432F-B34A-216FC5A9A1D0}" type="datetime1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17906" y="6356350"/>
            <a:ext cx="7714034" cy="365125"/>
          </a:xfrm>
        </p:spPr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11</a:t>
            </a:fld>
            <a:endParaRPr lang="ru-RU"/>
          </a:p>
        </p:txBody>
      </p:sp>
      <p:sp>
        <p:nvSpPr>
          <p:cNvPr id="5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1277134" y="165472"/>
            <a:ext cx="9247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SPD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solenoid.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подвесок.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72404" y="991348"/>
            <a:ext cx="4882503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ИЯФ СО РАН изготовил 4 образца подвески для проведения их испытаний на разрушение</a:t>
            </a:r>
            <a:endParaRPr lang="en-US" sz="898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87306" y="5874665"/>
            <a:ext cx="7569588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Фотографии подвески и схемы проведения испытаний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79827" t="34744" r="-24" b="43629"/>
          <a:stretch/>
        </p:blipFill>
        <p:spPr>
          <a:xfrm>
            <a:off x="352291" y="875523"/>
            <a:ext cx="2838379" cy="16383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57698" t="10777" r="29604" b="73795"/>
          <a:stretch/>
        </p:blipFill>
        <p:spPr>
          <a:xfrm>
            <a:off x="352291" y="2718672"/>
            <a:ext cx="2673344" cy="17509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7741" y="3169951"/>
            <a:ext cx="3232401" cy="24187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4519" y="3178939"/>
            <a:ext cx="5354978" cy="24097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-2135" b="-1"/>
          <a:stretch/>
        </p:blipFill>
        <p:spPr>
          <a:xfrm>
            <a:off x="355372" y="4742331"/>
            <a:ext cx="2287992" cy="128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2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CF5C-8E0F-432F-B34A-216FC5A9A1D0}" type="datetime1">
              <a:rPr lang="ru-RU" smtClean="0"/>
              <a:t>02.12.2022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17906" y="6356350"/>
            <a:ext cx="7714034" cy="365125"/>
          </a:xfrm>
        </p:spPr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12</a:t>
            </a:fld>
            <a:endParaRPr lang="ru-RU"/>
          </a:p>
        </p:txBody>
      </p:sp>
      <p:sp>
        <p:nvSpPr>
          <p:cNvPr id="5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1277134" y="165472"/>
            <a:ext cx="9247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SPD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solenoid. Cold mass support loads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8015" y="2585311"/>
            <a:ext cx="578384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Расчет нагрузок на подвески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Maximal stress – 96 000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kPa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deviation of the cold mass –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0,9 mm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deviation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of the cold mass –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,9 mm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 2тонны.</a:t>
            </a: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подвески: СТЭФ 1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626881"/>
              </p:ext>
            </p:extLst>
          </p:nvPr>
        </p:nvGraphicFramePr>
        <p:xfrm>
          <a:off x="2032000" y="719666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Load</a:t>
                      </a:r>
                      <a:r>
                        <a:rPr lang="en-US" baseline="0" dirty="0" smtClean="0"/>
                        <a:t> conditions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load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 </a:t>
                      </a:r>
                      <a:r>
                        <a:rPr lang="en-US" sz="1400" dirty="0" smtClean="0"/>
                        <a:t>(max.</a:t>
                      </a:r>
                      <a:r>
                        <a:rPr lang="en-US" sz="1400" baseline="0" dirty="0" smtClean="0"/>
                        <a:t> load</a:t>
                      </a:r>
                      <a:r>
                        <a:rPr lang="en-US" sz="1400" dirty="0" smtClean="0"/>
                        <a:t>) </a:t>
                      </a:r>
                      <a:r>
                        <a:rPr lang="en-US" dirty="0" smtClean="0"/>
                        <a:t>to support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Cold mass 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 </a:t>
                      </a:r>
                      <a:r>
                        <a:rPr lang="en-US" dirty="0" err="1" smtClean="0"/>
                        <a:t>kN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4,0 </a:t>
                      </a:r>
                      <a:r>
                        <a:rPr lang="en-US" dirty="0" err="1" smtClean="0"/>
                        <a:t>kN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Decentering force (5mm)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47,5 </a:t>
                      </a:r>
                      <a:r>
                        <a:rPr lang="en-US" dirty="0" err="1" smtClean="0"/>
                        <a:t>kN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4,47 </a:t>
                      </a:r>
                      <a:r>
                        <a:rPr lang="en-US" dirty="0" err="1" smtClean="0"/>
                        <a:t>kN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loads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89,5 </a:t>
                      </a:r>
                      <a:r>
                        <a:rPr lang="en-US" dirty="0" err="1" smtClean="0"/>
                        <a:t>kN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8,47 </a:t>
                      </a:r>
                      <a:r>
                        <a:rPr lang="en-US" dirty="0" err="1" smtClean="0"/>
                        <a:t>kN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597142"/>
              </p:ext>
            </p:extLst>
          </p:nvPr>
        </p:nvGraphicFramePr>
        <p:xfrm>
          <a:off x="6897949" y="2766707"/>
          <a:ext cx="5193436" cy="2682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6718"/>
                <a:gridCol w="2596718"/>
              </a:tblGrid>
              <a:tr h="186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Атрибут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Значение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Плотность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1800.000 кг/м^3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Коэффициент теплового расширения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0.0000080 /C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Теплопроводность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1.900 Вт/м-C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Удельная теплоемкость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840.000 Дж/кг-C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Модуль упругости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21000000 </a:t>
                      </a:r>
                      <a:r>
                        <a:rPr lang="ru-RU" sz="1600" b="1" dirty="0">
                          <a:effectLst/>
                        </a:rPr>
                        <a:t>кПа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Коэффициент Пуассона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0.400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Предел текучести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0.000 кПа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Предельные напряжения 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132</a:t>
                      </a:r>
                      <a:r>
                        <a:rPr lang="en-US" sz="1600" b="1" dirty="0" smtClean="0">
                          <a:effectLst/>
                        </a:rPr>
                        <a:t> </a:t>
                      </a:r>
                      <a:r>
                        <a:rPr lang="ru-RU" sz="1600" b="1" dirty="0" smtClean="0">
                          <a:effectLst/>
                        </a:rPr>
                        <a:t>000 </a:t>
                      </a:r>
                      <a:r>
                        <a:rPr lang="ru-RU" sz="1600" b="1" dirty="0">
                          <a:effectLst/>
                        </a:rPr>
                        <a:t>кПа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Удлинение %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0.000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8013039" y="2334467"/>
            <a:ext cx="393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Стеклотекстолит СТЭФ ГОСТ 12652-74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62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CF5C-8E0F-432F-B34A-216FC5A9A1D0}" type="datetime1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17906" y="6356350"/>
            <a:ext cx="7714034" cy="365125"/>
          </a:xfrm>
        </p:spPr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13</a:t>
            </a:fld>
            <a:endParaRPr lang="ru-RU"/>
          </a:p>
        </p:txBody>
      </p:sp>
      <p:sp>
        <p:nvSpPr>
          <p:cNvPr id="5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1277134" y="165472"/>
            <a:ext cx="9247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SPD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solenoid. Cold mass support loads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9453" y="627137"/>
            <a:ext cx="11192956" cy="368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Maximal stress – 96 000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kPa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deviation of the cold mass – 0,9 mm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071180"/>
              </p:ext>
            </p:extLst>
          </p:nvPr>
        </p:nvGraphicFramePr>
        <p:xfrm>
          <a:off x="501597" y="995508"/>
          <a:ext cx="11270940" cy="670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7851"/>
                <a:gridCol w="1296140"/>
                <a:gridCol w="1660124"/>
                <a:gridCol w="2246051"/>
                <a:gridCol w="2006353"/>
                <a:gridCol w="2654421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Имя загрузки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Тип нагрузки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Значение нагрузки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Распределение нагрузки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Направление нагрузки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Параметр направления нагрузки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Сила 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Сила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1e+07 мН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На элемент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( 1.00, 0.00, 0.00 )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Вдоль вектора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59" y="1911785"/>
            <a:ext cx="5097780" cy="4251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931" y="1911785"/>
            <a:ext cx="5589377" cy="44445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1" y="4376631"/>
            <a:ext cx="3971365" cy="178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7501C-FA94-41DA-BEE5-6CDF873A5F55}" type="datetime1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285999" y="6356350"/>
            <a:ext cx="7393021" cy="365125"/>
          </a:xfrm>
        </p:spPr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14</a:t>
            </a:fld>
            <a:endParaRPr lang="ru-RU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6193980"/>
              </p:ext>
            </p:extLst>
          </p:nvPr>
        </p:nvGraphicFramePr>
        <p:xfrm>
          <a:off x="1276255" y="145441"/>
          <a:ext cx="9275204" cy="5574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962540" y="5688886"/>
            <a:ext cx="9149648" cy="69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Разрушение подвески при 300К		-  39 200 Н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Разрушение подвески при </a:t>
            </a:r>
            <a:r>
              <a:rPr lang="ru-RU" sz="2000" b="1" dirty="0" smtClean="0">
                <a:solidFill>
                  <a:srgbClr val="0070C0"/>
                </a:solidFill>
              </a:rPr>
              <a:t>100К</a:t>
            </a:r>
            <a:r>
              <a:rPr lang="ru-RU" sz="2000" b="1" dirty="0">
                <a:solidFill>
                  <a:srgbClr val="0070C0"/>
                </a:solidFill>
              </a:rPr>
              <a:t>		-  </a:t>
            </a:r>
            <a:r>
              <a:rPr lang="ru-RU" sz="2000" b="1" dirty="0" smtClean="0">
                <a:solidFill>
                  <a:srgbClr val="0070C0"/>
                </a:solidFill>
              </a:rPr>
              <a:t>42 500 Н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8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96010"/>
            <a:ext cx="10018469" cy="55603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8789" y="116632"/>
            <a:ext cx="10253708" cy="575826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Размещение оборудования для намотки катушек на примере оборудования для изготовления соленоида детектора ПАНДА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7501C-FA94-41DA-BEE5-6CDF873A5F55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285999" y="6356350"/>
            <a:ext cx="7393021" cy="365125"/>
          </a:xfrm>
        </p:spPr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15</a:t>
            </a:fld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586753" y="3576180"/>
            <a:ext cx="484707" cy="893583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8200" y="3001230"/>
            <a:ext cx="1689847" cy="5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Бабина с проводником</a:t>
            </a:r>
            <a:endParaRPr lang="ru-RU" sz="1600" b="1" dirty="0">
              <a:solidFill>
                <a:schemeClr val="bg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334871" y="2420471"/>
            <a:ext cx="556424" cy="650798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683123" y="1450840"/>
            <a:ext cx="1689847" cy="131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Система выпрямления проводника и регулирования натяжки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698119" y="1864659"/>
            <a:ext cx="430305" cy="708531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465470" y="1289709"/>
            <a:ext cx="1689847" cy="5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Намотка изоляции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7764047" y="1990165"/>
            <a:ext cx="846553" cy="228759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8476129" y="1450840"/>
            <a:ext cx="2164977" cy="106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Катушка соленоида на внутренней обечайки формы для пропитки и полимеризации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7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70A0D-F6CD-4D8A-9B55-640AF16A35A5}" type="datetime1">
              <a:rPr lang="ru-RU" smtClean="0"/>
              <a:t>01.12.2022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334" y="138535"/>
            <a:ext cx="10203003" cy="573811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81200" y="556001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solidFill>
                  <a:srgbClr val="17375E"/>
                </a:solidFill>
                <a:latin typeface="Comic Sans MS" pitchFamily="66" charset="0"/>
              </a:rPr>
              <a:t>Thank you for your attention</a:t>
            </a:r>
            <a:endParaRPr lang="ru-RU" sz="3600" dirty="0" smtClean="0">
              <a:solidFill>
                <a:srgbClr val="17375E"/>
              </a:solidFill>
              <a:latin typeface="Comic Sans MS" pitchFamily="66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76655" y="6356350"/>
            <a:ext cx="7922876" cy="365125"/>
          </a:xfrm>
        </p:spPr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1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CF5C-8E0F-432F-B34A-216FC5A9A1D0}" type="datetime1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17906" y="6356350"/>
            <a:ext cx="7714034" cy="365125"/>
          </a:xfrm>
        </p:spPr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</a:t>
            </a:fld>
            <a:endParaRPr lang="ru-RU"/>
          </a:p>
        </p:txBody>
      </p:sp>
      <p:sp>
        <p:nvSpPr>
          <p:cNvPr id="5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1277134" y="165472"/>
            <a:ext cx="9247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SPD solenoid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6928" y="670878"/>
            <a:ext cx="1123405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характеристики магнита:</a:t>
            </a: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Магнитное поле вдоль оси должно быть от 1,0Т с однородностью ± 2%; </a:t>
            </a: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Внешний диаметр криостата	- 3808 мм;</a:t>
            </a: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внутреннего отверстия для систем детектора 	- 3308 мм;</a:t>
            </a: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Тип проводника		- 8-ми жильный (</a:t>
            </a:r>
            <a:r>
              <a:rPr 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NbTi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/Cu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кабель Резерфордовского типа, 						экструдированный в матрицу из сверхчистого алюминия;</a:t>
            </a: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катушек		- 3 шт.;</a:t>
            </a: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Криогенная система 4,5К	- косвенное охлаждение, термосифонный метод.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1987075" y="2755581"/>
            <a:ext cx="6623525" cy="36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3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CF5C-8E0F-432F-B34A-216FC5A9A1D0}" type="datetime1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17906" y="6356350"/>
            <a:ext cx="7714034" cy="365125"/>
          </a:xfrm>
        </p:spPr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</a:t>
            </a:fld>
            <a:endParaRPr lang="ru-RU"/>
          </a:p>
        </p:txBody>
      </p:sp>
      <p:sp>
        <p:nvSpPr>
          <p:cNvPr id="5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7207624" y="237165"/>
            <a:ext cx="407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SPD solenoid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46925" y="1421040"/>
            <a:ext cx="5599247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ru-RU" sz="16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ИЯФ СО РАН предполагает свое участие в проекте </a:t>
            </a:r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SPD </a:t>
            </a:r>
            <a:r>
              <a:rPr lang="ru-RU" sz="16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 разработке, изготовлению и поставке сверхпроводящего соленоида, включая следующие части</a:t>
            </a:r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1600" b="1" dirty="0">
              <a:solidFill>
                <a:srgbClr val="FF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endParaRPr lang="en-US" sz="16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магнита, включая специальный инструмент и опоры, расчеты магнитного поля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 и поставка магнита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криостат с катушками и тепловыми экранами; трубопроводы; распределительный бокс; система выставки магнита; опоры и подставки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algn="just">
              <a:lnSpc>
                <a:spcPct val="105000"/>
              </a:lnSpc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питания магнита и вывода запасенной энергии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endParaRPr lang="en-US" sz="1600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9980" t="4030" r="25408" b="2335"/>
          <a:stretch/>
        </p:blipFill>
        <p:spPr>
          <a:xfrm>
            <a:off x="652445" y="546141"/>
            <a:ext cx="5105559" cy="5242537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838200" y="4936078"/>
            <a:ext cx="1126402" cy="523163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49279" y="5414347"/>
            <a:ext cx="792088" cy="5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1600" b="1" dirty="0" smtClean="0">
                <a:solidFill>
                  <a:srgbClr val="3366FF"/>
                </a:solidFill>
              </a:rPr>
              <a:t>Yoke</a:t>
            </a:r>
            <a:endParaRPr lang="ru-RU" sz="1600" b="1" dirty="0" smtClean="0">
              <a:solidFill>
                <a:srgbClr val="3366FF"/>
              </a:solidFill>
            </a:endParaRPr>
          </a:p>
          <a:p>
            <a:pPr algn="ctr">
              <a:buClr>
                <a:srgbClr val="00CC99"/>
              </a:buClr>
            </a:pPr>
            <a:r>
              <a:rPr lang="ru-RU" sz="1600" b="1" dirty="0" smtClean="0">
                <a:solidFill>
                  <a:srgbClr val="3366FF"/>
                </a:solidFill>
              </a:rPr>
              <a:t>Ярмо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372445" y="278418"/>
            <a:ext cx="2494520" cy="5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Control </a:t>
            </a:r>
            <a:r>
              <a:rPr lang="en-US" sz="1600" b="1" dirty="0" smtClean="0">
                <a:solidFill>
                  <a:srgbClr val="0070C0"/>
                </a:solidFill>
              </a:rPr>
              <a:t>Dewar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r>
              <a:rPr lang="ru-RU" sz="1600" b="1" dirty="0" smtClean="0">
                <a:solidFill>
                  <a:srgbClr val="0070C0"/>
                </a:solidFill>
              </a:rPr>
              <a:t>Распределительный бокс</a:t>
            </a:r>
            <a:endParaRPr lang="ru-RU" sz="1600" b="1" dirty="0">
              <a:solidFill>
                <a:srgbClr val="0070C0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3729930" y="874278"/>
            <a:ext cx="642894" cy="305438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611593" y="5497564"/>
            <a:ext cx="1008112" cy="5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1600" b="1" dirty="0" smtClean="0">
                <a:solidFill>
                  <a:srgbClr val="3366FF"/>
                </a:solidFill>
              </a:rPr>
              <a:t>Cryostat</a:t>
            </a:r>
            <a:endParaRPr lang="ru-RU" sz="1600" b="1" dirty="0" smtClean="0">
              <a:solidFill>
                <a:srgbClr val="3366FF"/>
              </a:solidFill>
            </a:endParaRPr>
          </a:p>
          <a:p>
            <a:pPr algn="ctr">
              <a:buClr>
                <a:srgbClr val="00CC99"/>
              </a:buClr>
            </a:pPr>
            <a:r>
              <a:rPr lang="ru-RU" sz="1600" b="1" dirty="0" smtClean="0">
                <a:solidFill>
                  <a:srgbClr val="3366FF"/>
                </a:solidFill>
              </a:rPr>
              <a:t>Криостат</a:t>
            </a:r>
            <a:endParaRPr lang="en-US" sz="1600" b="1" dirty="0">
              <a:solidFill>
                <a:srgbClr val="000000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3888228" y="4470929"/>
            <a:ext cx="683772" cy="10961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1620570" y="2433663"/>
            <a:ext cx="1533296" cy="1960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349279" y="2228190"/>
            <a:ext cx="1352772" cy="5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Transfer line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r>
              <a:rPr lang="ru-RU" sz="1600" b="1" dirty="0" smtClean="0">
                <a:solidFill>
                  <a:srgbClr val="0070C0"/>
                </a:solidFill>
              </a:rPr>
              <a:t>Трубопровод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134727" y="996198"/>
            <a:ext cx="1781875" cy="32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Worked platform</a:t>
            </a:r>
            <a:endParaRPr lang="ru-RU" sz="1600" b="1" dirty="0">
              <a:solidFill>
                <a:srgbClr val="0070C0"/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1141367" y="1273717"/>
            <a:ext cx="292326" cy="553379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65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339778" y="259398"/>
            <a:ext cx="11014022" cy="3962970"/>
          </a:xfrm>
          <a:prstGeom prst="rect">
            <a:avLst/>
          </a:prstGeom>
          <a:ln>
            <a:noFill/>
          </a:ln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CF5C-8E0F-432F-B34A-216FC5A9A1D0}" type="datetime1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17906" y="6356350"/>
            <a:ext cx="7714034" cy="365125"/>
          </a:xfrm>
        </p:spPr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4</a:t>
            </a:fld>
            <a:endParaRPr lang="ru-RU"/>
          </a:p>
        </p:txBody>
      </p:sp>
      <p:sp>
        <p:nvSpPr>
          <p:cNvPr id="5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1277134" y="165472"/>
            <a:ext cx="9247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SPD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катушки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3298" y="4588942"/>
            <a:ext cx="9930841" cy="140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 между внешней и внутренней обечайкой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2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0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катушек				 -    3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шт.;</a:t>
            </a:r>
          </a:p>
          <a:p>
            <a:pPr algn="just">
              <a:lnSpc>
                <a:spcPct val="105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Тип намотки проводника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10.95 mm x 7.93 mm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   2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слоя; </a:t>
            </a:r>
          </a:p>
          <a:p>
            <a:pPr algn="just">
              <a:lnSpc>
                <a:spcPct val="105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витков 				 -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750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endParaRPr lang="en-US" sz="898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14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CF5C-8E0F-432F-B34A-216FC5A9A1D0}" type="datetime1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17906" y="6356350"/>
            <a:ext cx="7714034" cy="365125"/>
          </a:xfrm>
        </p:spPr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5</a:t>
            </a:fld>
            <a:endParaRPr lang="ru-RU"/>
          </a:p>
        </p:txBody>
      </p:sp>
      <p:sp>
        <p:nvSpPr>
          <p:cNvPr id="5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1277134" y="165472"/>
            <a:ext cx="9247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SPD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magnet analysis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6188" y="968071"/>
            <a:ext cx="11480043" cy="819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Катушки соленоида соединены последовательно, ток 	-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5200 A. 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Вычисления были сделаны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3D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программой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MASTAC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группой Евгения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Антохина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(ИЯФ СО РАН)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endParaRPr lang="en-US" sz="898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8676" y="5656851"/>
            <a:ext cx="5474241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ru-RU" sz="1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</a:t>
            </a:r>
            <a:r>
              <a:rPr lang="en-US" sz="1400" b="1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Bz</a:t>
            </a:r>
            <a:r>
              <a:rPr lang="en-US" sz="1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сечении </a:t>
            </a:r>
            <a:r>
              <a:rPr lang="en-US" sz="1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YZ </a:t>
            </a:r>
            <a:r>
              <a:rPr lang="ru-RU" sz="1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при</a:t>
            </a:r>
            <a:r>
              <a:rPr lang="en-US" sz="1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 = 0 </a:t>
            </a:r>
            <a:r>
              <a:rPr lang="ru-RU" sz="1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 токе </a:t>
            </a:r>
            <a:r>
              <a:rPr lang="en-US" sz="1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5200 </a:t>
            </a:r>
            <a:r>
              <a:rPr lang="en-US" sz="1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endParaRPr lang="ru-RU" sz="1400" b="1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258437816"/>
              </p:ext>
            </p:extLst>
          </p:nvPr>
        </p:nvGraphicFramePr>
        <p:xfrm>
          <a:off x="514248" y="1764966"/>
          <a:ext cx="5431961" cy="3510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032430" y="5656851"/>
            <a:ext cx="5505145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ru-RU" sz="1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Однородность </a:t>
            </a:r>
            <a:r>
              <a:rPr lang="en-US" sz="1400" b="1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Bz</a:t>
            </a:r>
            <a:r>
              <a:rPr lang="en-US" sz="1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сечении </a:t>
            </a:r>
            <a:r>
              <a:rPr lang="en-US" sz="1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YZ </a:t>
            </a:r>
            <a:r>
              <a:rPr lang="ru-RU" sz="1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при</a:t>
            </a:r>
            <a:r>
              <a:rPr lang="en-US" sz="1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 = 0 </a:t>
            </a:r>
            <a:r>
              <a:rPr lang="ru-RU" sz="1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 токе</a:t>
            </a:r>
            <a:r>
              <a:rPr lang="en-US" sz="1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5200 A. </a:t>
            </a:r>
            <a:endParaRPr lang="ru-RU" sz="1400" b="1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291883211"/>
              </p:ext>
            </p:extLst>
          </p:nvPr>
        </p:nvGraphicFramePr>
        <p:xfrm>
          <a:off x="6399984" y="1919700"/>
          <a:ext cx="5505145" cy="3356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2235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CF5C-8E0F-432F-B34A-216FC5A9A1D0}" type="datetime1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17906" y="6356350"/>
            <a:ext cx="7714034" cy="365125"/>
          </a:xfrm>
        </p:spPr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6</a:t>
            </a:fld>
            <a:endParaRPr lang="ru-RU"/>
          </a:p>
        </p:txBody>
      </p:sp>
      <p:sp>
        <p:nvSpPr>
          <p:cNvPr id="5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1268169" y="207062"/>
            <a:ext cx="9247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SPD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solenoid. Superconductor.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2559" y="1127943"/>
            <a:ext cx="10741241" cy="4745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Для выполнения этой задачи планируется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сверхпроводящего проводника, изготовленного методом со-экструзии кабеля Резерфордовского типа в стабилизирующую матрицу из сверхчистого алюминия, что обеспечивает высокий уровень стабилизации сверхпроводящего состояния и высокую среднюю теплопроводность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обмотки.</a:t>
            </a:r>
          </a:p>
          <a:p>
            <a:pPr algn="just">
              <a:lnSpc>
                <a:spcPct val="112000"/>
              </a:lnSpc>
            </a:pPr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Подобный тип проводника использовался при разработке большинства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действующих сверхпроводящих соленоидов детекторов и ускорительных структур, таких, как DELPHI, CLEO, SDC,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Zeus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BaBar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ELLE, ATLAS CS, ATLAS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ECTs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ATLAS BT, CMS, и Mu2e. Эти магнитные системы показали высокую надёжность при их эксплуатации. На таких же принципах ИЯФ СО РАН был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разработан проводник для сверхпроводящего соленоида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детектора PANDA и разрабатывается соленоид детектора Супер с-тау коллайдера.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Размеры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сечения проводника при температуре 4,5К составляют 10,90 мм в ширину и 7,90 мм в высоту. Кабель Резерфордовского типа состоит из 8 жил с диаметром 1,4мм и соотношением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NbTi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равным единице. 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46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36C13-D32A-49A0-BFCF-5D4DF16F5591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60824" y="6348114"/>
            <a:ext cx="5718717" cy="365125"/>
          </a:xfrm>
        </p:spPr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599" y="6312286"/>
            <a:ext cx="2743200" cy="365125"/>
          </a:xfrm>
        </p:spPr>
        <p:txBody>
          <a:bodyPr/>
          <a:lstStyle/>
          <a:p>
            <a:fld id="{1055D3A9-30C7-41F8-9BF4-392828383C4F}" type="slidenum">
              <a:rPr lang="ru-RU" smtClean="0"/>
              <a:t>7</a:t>
            </a:fld>
            <a:endParaRPr lang="ru-RU" dirty="0"/>
          </a:p>
        </p:txBody>
      </p:sp>
      <p:sp>
        <p:nvSpPr>
          <p:cNvPr id="7" name="Прямоугольник 16">
            <a:extLst>
              <a:ext uri="{FF2B5EF4-FFF2-40B4-BE49-F238E27FC236}">
                <a16:creationId xmlns:a16="http://schemas.microsoft.com/office/drawing/2014/main" xmlns="" id="{5F7CC429-1E45-494B-AA7F-4ABFF8D72F21}"/>
              </a:ext>
            </a:extLst>
          </p:cNvPr>
          <p:cNvSpPr/>
          <p:nvPr/>
        </p:nvSpPr>
        <p:spPr>
          <a:xfrm>
            <a:off x="2571833" y="108613"/>
            <a:ext cx="7122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Conductor.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0107" y="511047"/>
            <a:ext cx="11545883" cy="125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Производство стрендов планируется в РФ по технологии, разработанной ВНИИНМ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A.A.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Bochvar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High-technology Research Institute of Inorganic Materials” (JSC "VNIINM").</a:t>
            </a:r>
          </a:p>
          <a:p>
            <a:pPr algn="just">
              <a:lnSpc>
                <a:spcPct val="120000"/>
              </a:lnSpc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Первые 12 километров стренда были изготовлены и испытаны. 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Protocol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measurements 01-400/423 from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29.09.2021/18.10.2021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Рисунок 10" descr="C:\2 PANDA\5 Фото\2021-06-24_1-c2-1п 2с д 1.4 отжиг на 12мм\Без имени-1-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4" y="2128446"/>
            <a:ext cx="3556635" cy="33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61254" y="5543421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Strand cross section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762735"/>
              </p:ext>
            </p:extLst>
          </p:nvPr>
        </p:nvGraphicFramePr>
        <p:xfrm>
          <a:off x="4000277" y="2128446"/>
          <a:ext cx="7651533" cy="33813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5417"/>
                <a:gridCol w="970620"/>
                <a:gridCol w="1079482"/>
                <a:gridCol w="971382"/>
                <a:gridCol w="1290354"/>
                <a:gridCol w="1724278"/>
              </a:tblGrid>
              <a:tr h="303423">
                <a:tc rowSpan="2">
                  <a:txBody>
                    <a:bodyPr/>
                    <a:lstStyle/>
                    <a:p>
                      <a:pPr algn="l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l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Parameter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Unit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Certified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1-C2-1P-1-21/1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&gt; 1400 m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1-C2-1P-1-21/2-1-1-2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&gt; 200 m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21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Value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Tolerance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430">
                <a:tc>
                  <a:txBody>
                    <a:bodyPr/>
                    <a:lstStyle/>
                    <a:p>
                      <a:pPr algn="l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Diameter filament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µm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&lt; 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8430">
                <a:tc>
                  <a:txBody>
                    <a:bodyPr/>
                    <a:lstStyle/>
                    <a:p>
                      <a:pPr algn="l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Diameter strand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mm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1.400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± 0.005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8430">
                <a:tc>
                  <a:txBody>
                    <a:bodyPr/>
                    <a:lstStyle/>
                    <a:p>
                      <a:pPr algn="l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Cu/SC ratio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.</a:t>
                      </a:r>
                      <a:r>
                        <a:rPr lang="ru-RU" sz="1200" dirty="0" smtClean="0">
                          <a:effectLst/>
                        </a:rPr>
                        <a:t>50</a:t>
                      </a:r>
                      <a:r>
                        <a:rPr lang="en-US" sz="1200" dirty="0" smtClean="0">
                          <a:effectLst/>
                        </a:rPr>
                        <a:t>/.50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± 0.05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/0.5187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/0.5132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8430">
                <a:tc>
                  <a:txBody>
                    <a:bodyPr/>
                    <a:lstStyle/>
                    <a:p>
                      <a:pPr algn="l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Surface coating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none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none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none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2413">
                <a:tc>
                  <a:txBody>
                    <a:bodyPr/>
                    <a:lstStyle/>
                    <a:p>
                      <a:pPr algn="l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NbTi J</a:t>
                      </a:r>
                      <a:r>
                        <a:rPr lang="en-GB" sz="1200" baseline="-25000">
                          <a:effectLst/>
                        </a:rPr>
                        <a:t>c</a:t>
                      </a:r>
                      <a:r>
                        <a:rPr lang="en-GB" sz="1200">
                          <a:effectLst/>
                        </a:rPr>
                        <a:t> (at 4.2 K, 5 T)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A/mm</a:t>
                      </a:r>
                      <a:r>
                        <a:rPr lang="en-GB" sz="1200" baseline="300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&gt; 2800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5944">
                <a:tc>
                  <a:txBody>
                    <a:bodyPr/>
                    <a:lstStyle/>
                    <a:p>
                      <a:pPr algn="l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Critical current (at 4.2 K, 5 T)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&gt; 2160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2220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2175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8430">
                <a:tc>
                  <a:txBody>
                    <a:bodyPr/>
                    <a:lstStyle/>
                    <a:p>
                      <a:pPr algn="l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n-value (at 4.2 K, 5 T)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&gt; 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71*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70*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8430">
                <a:tc>
                  <a:txBody>
                    <a:bodyPr/>
                    <a:lstStyle/>
                    <a:p>
                      <a:pPr algn="l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Conductor RRR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&gt; 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196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191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8430">
                <a:tc>
                  <a:txBody>
                    <a:bodyPr/>
                    <a:lstStyle/>
                    <a:p>
                      <a:pPr algn="l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Twist direction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left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left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left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8430">
                <a:tc>
                  <a:txBody>
                    <a:bodyPr/>
                    <a:lstStyle/>
                    <a:p>
                      <a:pPr algn="l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Twist pitch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mm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± 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2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000277" y="5500900"/>
            <a:ext cx="6096000" cy="5500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/>
            <a:r>
              <a:rPr lang="en-US" sz="1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*Magnetic field value is 6 T</a:t>
            </a:r>
            <a:endParaRPr lang="ru-RU" sz="1400" b="1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2000"/>
              </a:lnSpc>
            </a:pPr>
            <a:r>
              <a:rPr lang="en-US" sz="1400" b="1" dirty="0">
                <a:latin typeface="Comic Sans MS" panose="030F0702030302020204" pitchFamily="66" charset="0"/>
                <a:ea typeface="Calibri" panose="020F0502020204030204" pitchFamily="34" charset="0"/>
              </a:rPr>
              <a:t>Table 1 </a:t>
            </a:r>
            <a:r>
              <a:rPr lang="en-US" sz="1400" b="1" dirty="0" err="1">
                <a:latin typeface="Comic Sans MS" panose="030F0702030302020204" pitchFamily="66" charset="0"/>
                <a:ea typeface="Calibri" panose="020F0502020204030204" pitchFamily="34" charset="0"/>
              </a:rPr>
              <a:t>NbTi</a:t>
            </a:r>
            <a:r>
              <a:rPr lang="en-US" sz="1400" b="1" dirty="0">
                <a:latin typeface="Comic Sans MS" panose="030F0702030302020204" pitchFamily="66" charset="0"/>
                <a:ea typeface="Calibri" panose="020F0502020204030204" pitchFamily="34" charset="0"/>
              </a:rPr>
              <a:t>/Cu strand mechanical and electrical specifications.</a:t>
            </a:r>
            <a:endParaRPr lang="ru-RU" sz="1400" b="1" dirty="0"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84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CF5C-8E0F-432F-B34A-216FC5A9A1D0}" type="datetime1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17906" y="6356350"/>
            <a:ext cx="7714034" cy="365125"/>
          </a:xfrm>
        </p:spPr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8</a:t>
            </a:fld>
            <a:endParaRPr lang="ru-RU"/>
          </a:p>
        </p:txBody>
      </p:sp>
      <p:sp>
        <p:nvSpPr>
          <p:cNvPr id="5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1277134" y="165472"/>
            <a:ext cx="9247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Проводник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83781" y="5813768"/>
            <a:ext cx="279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Layer-to-layer and coil-to-coil (left) and terminal (right) joint layouts.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15815" y="3762815"/>
            <a:ext cx="20589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Cold 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mass cross-section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141" y="3593051"/>
            <a:ext cx="3589985" cy="22757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08877" y="6029211"/>
            <a:ext cx="3136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Cross-section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of the conductor.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443502" y="663934"/>
            <a:ext cx="3822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Conductor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mechanical and electrical parameters.</a:t>
            </a:r>
            <a:endParaRPr lang="en-US" sz="1400" b="1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740159"/>
              </p:ext>
            </p:extLst>
          </p:nvPr>
        </p:nvGraphicFramePr>
        <p:xfrm>
          <a:off x="5900636" y="1070620"/>
          <a:ext cx="5708658" cy="2283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234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93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56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01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41467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Thickness (after cold work) at 300 K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mm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7.9</a:t>
                      </a:r>
                      <a:r>
                        <a:rPr lang="en-US" sz="1400" b="1" dirty="0">
                          <a:effectLst/>
                        </a:rPr>
                        <a:t>3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indent="4191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± 0.03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373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Width (after cold work) at 300 K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mm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10.95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400" b="1">
                          <a:effectLst/>
                        </a:rPr>
                        <a:t>± 0.03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373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Critical current (at 4.2 K, 5 T)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A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&gt; 14690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373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Critical current (at 4.5 K, 3 T)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A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&gt; 16750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373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Overall Al/Cu/sc ratio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10.5/1.0/1.0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373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Aluminum RRR (at 4.2 K, 0 T)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&gt; </a:t>
                      </a:r>
                      <a:r>
                        <a:rPr lang="ru-RU" sz="1400" b="1" dirty="0" smtClean="0">
                          <a:effectLst/>
                        </a:rPr>
                        <a:t>6</a:t>
                      </a:r>
                      <a:r>
                        <a:rPr lang="en-US" sz="1400" b="1" dirty="0" smtClean="0">
                          <a:effectLst/>
                        </a:rPr>
                        <a:t>00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373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Al 0.2% yield strength at 300 K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MPa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&gt; 30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62149" y="278176"/>
            <a:ext cx="3443264" cy="110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Rutherford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cable, 8 strands, extruded in Al matrix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endParaRPr lang="en-US" sz="898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49" name="Picture 2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53" y="3921449"/>
            <a:ext cx="4758629" cy="198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67553" y="63369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8" name="Рисунок 17"/>
          <p:cNvPicPr/>
          <p:nvPr/>
        </p:nvPicPr>
        <p:blipFill>
          <a:blip r:embed="rId5"/>
          <a:stretch>
            <a:fillRect/>
          </a:stretch>
        </p:blipFill>
        <p:spPr>
          <a:xfrm>
            <a:off x="673980" y="1263328"/>
            <a:ext cx="4566475" cy="2592185"/>
          </a:xfrm>
          <a:prstGeom prst="rect">
            <a:avLst/>
          </a:prstGeom>
        </p:spPr>
      </p:pic>
      <p:pic>
        <p:nvPicPr>
          <p:cNvPr id="17" name="Рисунок 16" descr="C:\My documents - дом\1- Новая папка на этом компьютере\ИЯФ\Договор НИР -2021 - Панда-100 м\IMG_2099 Panoram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455" y="4036534"/>
            <a:ext cx="3021090" cy="1611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10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51" y="268221"/>
            <a:ext cx="7097059" cy="5961529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CF5C-8E0F-432F-B34A-216FC5A9A1D0}" type="datetime1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17906" y="6356350"/>
            <a:ext cx="7714034" cy="365125"/>
          </a:xfrm>
        </p:spPr>
        <p:txBody>
          <a:bodyPr/>
          <a:lstStyle/>
          <a:p>
            <a:r>
              <a:rPr lang="en-US" smtClean="0"/>
              <a:t>E.Pyata,  BINP                             SPD solenoid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9</a:t>
            </a:fld>
            <a:endParaRPr lang="ru-RU"/>
          </a:p>
        </p:txBody>
      </p:sp>
      <p:sp>
        <p:nvSpPr>
          <p:cNvPr id="5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324952" y="142748"/>
            <a:ext cx="6706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SPD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solenoid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Cold mass cooling design.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22010" y="260075"/>
            <a:ext cx="4616110" cy="6435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Планируется использование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термосифонного метода охлаждения сверхпроводящей катушки за счет естественной конвекции двухфазного гелия, что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позволит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избежать аварийного вывода запасенной энергии из сверхпроводящей обмотки при кратковременном пропадании электроэнергии в зоне детектора или проблем с гелиевым рефрижератором и продолжении работы без перехода в теплый режим и повторного захолаживания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катушек. Косвенный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охлаждения сверхпроводящих катушек и опорного цилиндра катушек,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посредством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теплообменника с объемом жидкого гелия 10 – 20 литров, позволяет повысить надежность системы за счет значительного уменьшения объема жидкого гелия и уменьшения числа криогенных трубопроводов в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криостате.</a:t>
            </a:r>
            <a:endParaRPr lang="en-US" sz="1600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Массовый поток гелия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SPD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 9-10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g/sec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65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8808</TotalTime>
  <Words>1230</Words>
  <Application>Microsoft Office PowerPoint</Application>
  <PresentationFormat>Широкоэкранный</PresentationFormat>
  <Paragraphs>315</Paragraphs>
  <Slides>16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Размещение оборудования для намотки катушек на примере оборудования для изготовления соленоида детектора ПАНДА.</vt:lpstr>
      <vt:lpstr>Презентация PowerPoint</vt:lpstr>
    </vt:vector>
  </TitlesOfParts>
  <Company>BINP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evgeny pyata</dc:creator>
  <cp:lastModifiedBy>evgeny pyata</cp:lastModifiedBy>
  <cp:revision>272</cp:revision>
  <dcterms:created xsi:type="dcterms:W3CDTF">2019-06-26T06:52:52Z</dcterms:created>
  <dcterms:modified xsi:type="dcterms:W3CDTF">2022-12-02T06:02:37Z</dcterms:modified>
</cp:coreProperties>
</file>