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97" r:id="rId3"/>
    <p:sldId id="313" r:id="rId4"/>
    <p:sldId id="312" r:id="rId5"/>
    <p:sldId id="31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/>
  </p:normalViewPr>
  <p:slideViewPr>
    <p:cSldViewPr snapToGrid="0" snapToObjects="1" showGuides="1">
      <p:cViewPr varScale="1">
        <p:scale>
          <a:sx n="97" d="100"/>
          <a:sy n="97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E617-6D38-DD4F-BEC7-F40613269EFD}" type="datetimeFigureOut">
              <a:rPr lang="en-US" smtClean="0"/>
              <a:pPr/>
              <a:t>11/07/15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6A360-CAB5-4049-8107-C3F27E1B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5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956F-8BDE-3B46-AAA4-D0465DBD3E55}" type="datetimeFigureOut">
              <a:rPr lang="en-US" smtClean="0"/>
              <a:pPr/>
              <a:t>11/07/15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6699C-59A7-3C44-A5FE-5CCE6E702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BB5-887E-8E4D-A325-F3CE3DF8ACC4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02A-10B3-BB40-A87F-3277FEBD3262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AEE-D857-BB4B-8833-C8DC088E6F91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D70044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7BC5-40F6-8345-B3C0-BC77DF15C4BE}" type="datetime1">
              <a:rPr lang="en-US" smtClean="0"/>
              <a:pPr>
                <a:defRPr/>
              </a:pPr>
              <a:t>11/07/15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André Mischke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8C0C-0CF6-FC47-B983-58D84A38CC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D29-F985-164B-98F1-2AF58FABFDC1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180F-CB9C-EB40-9275-1AAF49AFFB76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8BA1-2127-8048-B22C-4FD5BC3410A7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3C64-F37A-504A-A1DF-0F5BFDFDE377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97E6-6B02-D548-90E0-960AFF272331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5ED4-5BA0-4446-AC43-7BA1B5D83D3D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4CC4-21E3-154B-8A91-62E6E5B344DF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CE38-42CF-924E-A342-2C57C9BC9471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9877-F5BA-6246-B372-0705730B8C60}" type="datetime1">
              <a:rPr lang="en-US" smtClean="0"/>
              <a:pPr/>
              <a:t>11/07/15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André Mischke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93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8E94-1503-594E-AACC-3BC8607C3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69D01-79AA-6B45-A398-95071EF20CF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11/07/15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white"/>
                </a:solidFill>
              </a:rPr>
              <a:t>André Mischke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290F0-03FC-354C-B1BC-B43D5642AEF8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D70044"/>
          </a:solidFill>
          <a:latin typeface="Verdana"/>
          <a:ea typeface="ＭＳ Ｐゴシック" pitchFamily="-65" charset="-128"/>
          <a:cs typeface="ＭＳ Ｐゴシック" pitchFamily="-106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  <a:cs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  <a:cs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  <a:cs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  <a:cs typeface="ＭＳ Ｐゴシック" pitchFamily="-10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000" kern="1200">
          <a:solidFill>
            <a:schemeClr val="tx1"/>
          </a:solidFill>
          <a:latin typeface="Verdana"/>
          <a:ea typeface="Verdana" pitchFamily="35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2000" kern="1200">
          <a:solidFill>
            <a:schemeClr val="tx1"/>
          </a:solidFill>
          <a:latin typeface="Verdana"/>
          <a:ea typeface="Verdana" pitchFamily="35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000" kern="1200">
          <a:solidFill>
            <a:schemeClr val="tx1"/>
          </a:solidFill>
          <a:latin typeface="Verdana"/>
          <a:ea typeface="Verdana" pitchFamily="35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»"/>
        <a:defRPr sz="2000" kern="1200">
          <a:solidFill>
            <a:schemeClr val="tx1"/>
          </a:solidFill>
          <a:latin typeface="Verdana"/>
          <a:ea typeface="Verdana" pitchFamily="35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274" y="43561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Approved by the IAC on 7 July 2015</a:t>
            </a:r>
            <a:endParaRPr lang="en-US" dirty="0"/>
          </a:p>
        </p:txBody>
      </p:sp>
      <p:pic>
        <p:nvPicPr>
          <p:cNvPr id="4" name="Picture 3" descr="Nikhef-200x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5668600"/>
            <a:ext cx="1390910" cy="612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3223442" y="768386"/>
            <a:ext cx="5742758" cy="2302144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4000" dirty="0">
                <a:latin typeface="Arial" pitchFamily="-106" charset="0"/>
                <a:ea typeface="Arial" pitchFamily="-106" charset="0"/>
                <a:cs typeface="Arial" pitchFamily="-106" charset="0"/>
              </a:rPr>
              <a:t>Strangeness </a:t>
            </a:r>
            <a:r>
              <a:rPr lang="en-US" sz="4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in </a:t>
            </a:r>
            <a:br>
              <a:rPr lang="en-US" sz="4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4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Quark </a:t>
            </a:r>
            <a:r>
              <a:rPr lang="en-US" sz="4000" dirty="0">
                <a:latin typeface="Arial" pitchFamily="-106" charset="0"/>
                <a:ea typeface="Arial" pitchFamily="-106" charset="0"/>
                <a:cs typeface="Arial" pitchFamily="-106" charset="0"/>
              </a:rPr>
              <a:t>Matter Conference </a:t>
            </a:r>
            <a:r>
              <a:rPr lang="en-US" sz="4000" b="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in</a:t>
            </a:r>
            <a:r>
              <a:rPr lang="en-US" sz="4000" b="0" dirty="0"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4000" b="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Utrecht, the Netherlands</a:t>
            </a:r>
            <a:br>
              <a:rPr lang="en-US" sz="4000" b="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4000" b="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in 2017</a:t>
            </a:r>
            <a:endParaRPr lang="en-US" sz="4000" b="0" dirty="0" smtClean="0"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87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97345" y="-24115"/>
            <a:ext cx="7772400" cy="1302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Location and transportation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625" y="1215555"/>
            <a:ext cx="1385455" cy="5596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1774" y="1387634"/>
            <a:ext cx="4416847" cy="484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3200" dirty="0" smtClean="0"/>
              <a:t>   How to reach Utrecht</a:t>
            </a:r>
          </a:p>
          <a:p>
            <a:pPr lvl="1">
              <a:spcAft>
                <a:spcPts val="1400"/>
              </a:spcAft>
              <a:buFont typeface="Arial"/>
              <a:buChar char="•"/>
            </a:pPr>
            <a:r>
              <a:rPr lang="en-US" sz="2600" dirty="0" smtClean="0"/>
              <a:t> By plane: Schiphol International Airport</a:t>
            </a:r>
            <a:r>
              <a:rPr lang="en-US" sz="2600" dirty="0"/>
              <a:t>; </a:t>
            </a:r>
            <a:r>
              <a:rPr lang="en-US" sz="2600" dirty="0" smtClean="0"/>
              <a:t>fifth largest airport in Europe</a:t>
            </a:r>
          </a:p>
          <a:p>
            <a:pPr lvl="2">
              <a:spcAft>
                <a:spcPts val="14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Direct </a:t>
            </a:r>
            <a:r>
              <a:rPr lang="en-US" sz="2000" dirty="0">
                <a:solidFill>
                  <a:srgbClr val="000090"/>
                </a:solidFill>
              </a:rPr>
              <a:t>train connection to Utrecht </a:t>
            </a:r>
            <a:r>
              <a:rPr lang="en-US" sz="2000" dirty="0" smtClean="0">
                <a:solidFill>
                  <a:srgbClr val="000090"/>
                </a:solidFill>
              </a:rPr>
              <a:t>every </a:t>
            </a:r>
            <a:r>
              <a:rPr lang="en-US" sz="2000" dirty="0">
                <a:solidFill>
                  <a:srgbClr val="000090"/>
                </a:solidFill>
              </a:rPr>
              <a:t>30 min </a:t>
            </a: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1900" dirty="0" smtClean="0">
                <a:solidFill>
                  <a:srgbClr val="000090"/>
                </a:solidFill>
              </a:rPr>
              <a:t>(travel time 30 min; free WLAN)</a:t>
            </a:r>
          </a:p>
          <a:p>
            <a:pPr lvl="1">
              <a:spcAft>
                <a:spcPts val="1400"/>
              </a:spcAft>
              <a:buFont typeface="Arial"/>
              <a:buChar char="•"/>
            </a:pPr>
            <a:r>
              <a:rPr lang="en-US" sz="2600" dirty="0" smtClean="0"/>
              <a:t> By train</a:t>
            </a:r>
            <a:br>
              <a:rPr lang="en-US" sz="2600" dirty="0" smtClean="0"/>
            </a:br>
            <a:r>
              <a:rPr lang="en-US" sz="2000" dirty="0" smtClean="0">
                <a:solidFill>
                  <a:srgbClr val="000090"/>
                </a:solidFill>
              </a:rPr>
              <a:t>   	ICE and </a:t>
            </a:r>
            <a:r>
              <a:rPr lang="en-US" sz="2000" dirty="0" err="1" smtClean="0">
                <a:solidFill>
                  <a:srgbClr val="000090"/>
                </a:solidFill>
              </a:rPr>
              <a:t>Thalys</a:t>
            </a:r>
            <a:r>
              <a:rPr lang="en-US" sz="2000" dirty="0" smtClean="0">
                <a:solidFill>
                  <a:srgbClr val="000090"/>
                </a:solidFill>
              </a:rPr>
              <a:t> connections 	(3.5h to Frankfurt and Paris)</a:t>
            </a:r>
          </a:p>
          <a:p>
            <a:pPr lvl="1">
              <a:spcAft>
                <a:spcPts val="1400"/>
              </a:spcAft>
              <a:buFont typeface="Arial"/>
              <a:buChar char="•"/>
            </a:pPr>
            <a:r>
              <a:rPr lang="en-US" sz="2600" dirty="0" smtClean="0"/>
              <a:t> By car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6" y="1468895"/>
            <a:ext cx="4757978" cy="46876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21205" y="3744705"/>
            <a:ext cx="683999" cy="287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airport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804972" y="3901562"/>
            <a:ext cx="916233" cy="138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25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75769" y="207327"/>
            <a:ext cx="8214332" cy="827447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Utrecht</a:t>
            </a:r>
            <a:endParaRPr lang="en-US" dirty="0"/>
          </a:p>
        </p:txBody>
      </p:sp>
      <p:pic>
        <p:nvPicPr>
          <p:cNvPr id="3" name="Picture 2" descr="utrecht-cathedral-at-night-neil-ov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5" y="1039379"/>
            <a:ext cx="3650532" cy="5602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7815" y="4353834"/>
            <a:ext cx="4592079" cy="229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200" indent="-241200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330,000 </a:t>
            </a:r>
            <a:r>
              <a:rPr lang="en-US" sz="2800" dirty="0" smtClean="0"/>
              <a:t>habitants</a:t>
            </a:r>
          </a:p>
          <a:p>
            <a:pPr marL="241200" indent="-241200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Many restaurants, cafés and </a:t>
            </a:r>
            <a:r>
              <a:rPr lang="en-US" sz="2800" dirty="0" smtClean="0"/>
              <a:t>bars</a:t>
            </a:r>
          </a:p>
          <a:p>
            <a:pPr marL="241200" indent="-241200">
              <a:lnSpc>
                <a:spcPct val="9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Hosted many big events, e.g. Start </a:t>
            </a:r>
            <a:r>
              <a:rPr lang="en-US" sz="2800" i="1" dirty="0" smtClean="0"/>
              <a:t>Tour de France 2015</a:t>
            </a:r>
            <a:endParaRPr lang="en-US" sz="2800" i="1" dirty="0" smtClean="0"/>
          </a:p>
        </p:txBody>
      </p:sp>
      <p:pic>
        <p:nvPicPr>
          <p:cNvPr id="5" name="Picture 4" descr="cfe6b66e-9134-43a3-9670-5ae4168f611b-2060x12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96" y="1288273"/>
            <a:ext cx="48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3223442" y="768386"/>
            <a:ext cx="5742758" cy="2302144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4000" dirty="0">
                <a:latin typeface="Arial" pitchFamily="-106" charset="0"/>
                <a:ea typeface="Arial" pitchFamily="-106" charset="0"/>
                <a:cs typeface="Arial" pitchFamily="-106" charset="0"/>
              </a:rPr>
              <a:t>Strangeness </a:t>
            </a:r>
            <a:r>
              <a:rPr lang="en-US" sz="4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in </a:t>
            </a:r>
            <a:br>
              <a:rPr lang="en-US" sz="4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4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Quark </a:t>
            </a:r>
            <a:r>
              <a:rPr lang="en-US" sz="4000" dirty="0">
                <a:latin typeface="Arial" pitchFamily="-106" charset="0"/>
                <a:ea typeface="Arial" pitchFamily="-106" charset="0"/>
                <a:cs typeface="Arial" pitchFamily="-106" charset="0"/>
              </a:rPr>
              <a:t>Matter Conference </a:t>
            </a:r>
            <a:r>
              <a:rPr lang="en-US" sz="4000" b="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in</a:t>
            </a:r>
            <a:r>
              <a:rPr lang="en-US" sz="4000" b="0" dirty="0"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4000" b="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Utrecht, the Netherlands</a:t>
            </a:r>
            <a:br>
              <a:rPr lang="en-US" sz="4000" b="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4000" b="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in 2017</a:t>
            </a:r>
            <a:endParaRPr lang="en-US" sz="4000" b="0" dirty="0" smtClean="0"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4087" y="3967464"/>
            <a:ext cx="4189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Looking forward </a:t>
            </a:r>
            <a:r>
              <a:rPr lang="en-US" sz="2400" dirty="0" smtClean="0"/>
              <a:t>to </a:t>
            </a:r>
            <a:r>
              <a:rPr lang="en-US" sz="2400" dirty="0"/>
              <a:t>welcoming you in Utrecht</a:t>
            </a:r>
          </a:p>
        </p:txBody>
      </p:sp>
      <p:pic>
        <p:nvPicPr>
          <p:cNvPr id="4" name="Picture 3" descr="Nikhef-200x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5668600"/>
            <a:ext cx="139091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9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70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UU template02</vt:lpstr>
      <vt:lpstr>Strangeness in  Quark Matter Conference in Utrecht, the Netherlands in 2017</vt:lpstr>
      <vt:lpstr>PowerPoint Presentation</vt:lpstr>
      <vt:lpstr>Utrecht</vt:lpstr>
      <vt:lpstr>Strangeness in  Quark Matter Conference in Utrecht, the Netherlands in 2017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HQ 2014 option</dc:title>
  <dc:creator>Andre Mischke</dc:creator>
  <cp:lastModifiedBy>Andre Mischke</cp:lastModifiedBy>
  <cp:revision>133</cp:revision>
  <cp:lastPrinted>2015-07-10T15:11:48Z</cp:lastPrinted>
  <dcterms:created xsi:type="dcterms:W3CDTF">2013-07-24T10:17:12Z</dcterms:created>
  <dcterms:modified xsi:type="dcterms:W3CDTF">2015-07-11T07:56:04Z</dcterms:modified>
</cp:coreProperties>
</file>