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93" r:id="rId26"/>
    <p:sldId id="294" r:id="rId27"/>
    <p:sldId id="295" r:id="rId28"/>
    <p:sldId id="278" r:id="rId29"/>
    <p:sldId id="296" r:id="rId30"/>
    <p:sldId id="297" r:id="rId31"/>
    <p:sldId id="298" r:id="rId32"/>
    <p:sldId id="282" r:id="rId33"/>
    <p:sldId id="283" r:id="rId34"/>
    <p:sldId id="284" r:id="rId35"/>
    <p:sldId id="316" r:id="rId36"/>
    <p:sldId id="285" r:id="rId37"/>
    <p:sldId id="286" r:id="rId38"/>
    <p:sldId id="317" r:id="rId39"/>
    <p:sldId id="318" r:id="rId40"/>
    <p:sldId id="319" r:id="rId41"/>
    <p:sldId id="288" r:id="rId42"/>
    <p:sldId id="289" r:id="rId43"/>
    <p:sldId id="290" r:id="rId44"/>
    <p:sldId id="300" r:id="rId45"/>
    <p:sldId id="320" r:id="rId46"/>
    <p:sldId id="301" r:id="rId47"/>
    <p:sldId id="302" r:id="rId48"/>
    <p:sldId id="303" r:id="rId49"/>
    <p:sldId id="304" r:id="rId50"/>
    <p:sldId id="327" r:id="rId51"/>
    <p:sldId id="322" r:id="rId52"/>
    <p:sldId id="323" r:id="rId53"/>
    <p:sldId id="324" r:id="rId54"/>
    <p:sldId id="325" r:id="rId55"/>
    <p:sldId id="328" r:id="rId56"/>
    <p:sldId id="329" r:id="rId57"/>
    <p:sldId id="321" r:id="rId58"/>
    <p:sldId id="330" r:id="rId59"/>
    <p:sldId id="326" r:id="rId60"/>
    <p:sldId id="313" r:id="rId61"/>
    <p:sldId id="314" r:id="rId62"/>
    <p:sldId id="315" r:id="rId63"/>
    <p:sldId id="299" r:id="rId64"/>
    <p:sldId id="291" r:id="rId65"/>
    <p:sldId id="292" r:id="rId66"/>
    <p:sldId id="281" r:id="rId67"/>
    <p:sldId id="331" r:id="rId68"/>
    <p:sldId id="332" r:id="rId69"/>
    <p:sldId id="333" r:id="rId70"/>
    <p:sldId id="334" r:id="rId7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hariyuyzov Pavel" initials="KP" lastIdx="1" clrIdx="0">
    <p:extLst>
      <p:ext uri="{19B8F6BF-5375-455C-9EA6-DF929625EA0E}">
        <p15:presenceInfo xmlns:p15="http://schemas.microsoft.com/office/powerpoint/2012/main" userId="Khariyuyzov Pav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2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3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DCBE3-A236-479F-BC8C-60778450044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61F0-6A52-44F6-831D-06DEF986C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774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DCBE3-A236-479F-BC8C-60778450044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61F0-6A52-44F6-831D-06DEF986C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2680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DCBE3-A236-479F-BC8C-60778450044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61F0-6A52-44F6-831D-06DEF986C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7920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DCBE3-A236-479F-BC8C-60778450044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61F0-6A52-44F6-831D-06DEF986C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463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DCBE3-A236-479F-BC8C-60778450044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61F0-6A52-44F6-831D-06DEF986C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9820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DCBE3-A236-479F-BC8C-60778450044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61F0-6A52-44F6-831D-06DEF986C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89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DCBE3-A236-479F-BC8C-60778450044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61F0-6A52-44F6-831D-06DEF986C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411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DCBE3-A236-479F-BC8C-60778450044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61F0-6A52-44F6-831D-06DEF986C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1772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DCBE3-A236-479F-BC8C-60778450044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61F0-6A52-44F6-831D-06DEF986C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628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DCBE3-A236-479F-BC8C-60778450044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61F0-6A52-44F6-831D-06DEF986C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51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DCBE3-A236-479F-BC8C-60778450044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A61F0-6A52-44F6-831D-06DEF986C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147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DCBE3-A236-479F-BC8C-607784500443}" type="datetimeFigureOut">
              <a:rPr lang="ru-RU" smtClean="0"/>
              <a:t>15.02.2023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A61F0-6A52-44F6-831D-06DEF986CC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185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72995"/>
            <a:ext cx="9144000" cy="3336968"/>
          </a:xfrm>
        </p:spPr>
        <p:txBody>
          <a:bodyPr>
            <a:noAutofit/>
          </a:bodyPr>
          <a:lstStyle/>
          <a:p>
            <a:r>
              <a:rPr lang="ru-RU" sz="4800" b="1" smtClean="0"/>
              <a:t>« Профилометры на основе микроканальных пластин</a:t>
            </a:r>
            <a:br>
              <a:rPr lang="ru-RU" sz="4800" b="1" smtClean="0"/>
            </a:br>
            <a:r>
              <a:rPr lang="ru-RU" sz="4800" b="1" smtClean="0"/>
              <a:t>для ускорительного комплекса ЛФВЭ ОИЯИ.</a:t>
            </a:r>
            <a:br>
              <a:rPr lang="ru-RU" sz="4800" b="1" smtClean="0"/>
            </a:br>
            <a:r>
              <a:rPr lang="ru-RU" sz="4800" b="1" smtClean="0"/>
              <a:t>Результаты и опыт эксплуатации »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4078224"/>
            <a:ext cx="9144000" cy="1179576"/>
          </a:xfrm>
        </p:spPr>
        <p:txBody>
          <a:bodyPr>
            <a:normAutofit/>
          </a:bodyPr>
          <a:lstStyle/>
          <a:p>
            <a:r>
              <a:rPr lang="ru-RU" sz="3200" dirty="0" smtClean="0"/>
              <a:t>Докладчик</a:t>
            </a:r>
          </a:p>
          <a:p>
            <a:r>
              <a:rPr lang="ru-RU" sz="3200" dirty="0" err="1" smtClean="0"/>
              <a:t>Харьюзов</a:t>
            </a:r>
            <a:r>
              <a:rPr lang="ru-RU" sz="3200" dirty="0" smtClean="0"/>
              <a:t> Павел Робертович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3683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2052" y="-69677"/>
            <a:ext cx="12884394" cy="7247472"/>
          </a:xfrm>
        </p:spPr>
      </p:pic>
    </p:spTree>
    <p:extLst>
      <p:ext uri="{BB962C8B-B14F-4D97-AF65-F5344CB8AC3E}">
        <p14:creationId xmlns:p14="http://schemas.microsoft.com/office/powerpoint/2010/main" val="5780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23" y="-1"/>
            <a:ext cx="13308190" cy="7485857"/>
          </a:xfrm>
        </p:spPr>
      </p:pic>
    </p:spTree>
    <p:extLst>
      <p:ext uri="{BB962C8B-B14F-4D97-AF65-F5344CB8AC3E}">
        <p14:creationId xmlns:p14="http://schemas.microsoft.com/office/powerpoint/2010/main" val="37519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304" y="-152805"/>
            <a:ext cx="13216904" cy="7434509"/>
          </a:xfrm>
        </p:spPr>
      </p:pic>
    </p:spTree>
    <p:extLst>
      <p:ext uri="{BB962C8B-B14F-4D97-AF65-F5344CB8AC3E}">
        <p14:creationId xmlns:p14="http://schemas.microsoft.com/office/powerpoint/2010/main" val="229779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5790" y="-231776"/>
            <a:ext cx="13485990" cy="7585869"/>
          </a:xfrm>
        </p:spPr>
      </p:pic>
    </p:spTree>
    <p:extLst>
      <p:ext uri="{BB962C8B-B14F-4D97-AF65-F5344CB8AC3E}">
        <p14:creationId xmlns:p14="http://schemas.microsoft.com/office/powerpoint/2010/main" val="2853782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678" y="-310746"/>
            <a:ext cx="13250154" cy="7453212"/>
          </a:xfrm>
        </p:spPr>
      </p:pic>
    </p:spTree>
    <p:extLst>
      <p:ext uri="{BB962C8B-B14F-4D97-AF65-F5344CB8AC3E}">
        <p14:creationId xmlns:p14="http://schemas.microsoft.com/office/powerpoint/2010/main" val="101572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489" y="-210994"/>
            <a:ext cx="13108837" cy="7373721"/>
          </a:xfrm>
        </p:spPr>
      </p:pic>
    </p:spTree>
    <p:extLst>
      <p:ext uri="{BB962C8B-B14F-4D97-AF65-F5344CB8AC3E}">
        <p14:creationId xmlns:p14="http://schemas.microsoft.com/office/powerpoint/2010/main" val="386494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8431" y="-235932"/>
            <a:ext cx="13408095" cy="7542053"/>
          </a:xfrm>
        </p:spPr>
      </p:pic>
    </p:spTree>
    <p:extLst>
      <p:ext uri="{BB962C8B-B14F-4D97-AF65-F5344CB8AC3E}">
        <p14:creationId xmlns:p14="http://schemas.microsoft.com/office/powerpoint/2010/main" val="927047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9995" y="-294121"/>
            <a:ext cx="13399783" cy="7537378"/>
          </a:xfrm>
        </p:spPr>
      </p:pic>
    </p:spTree>
    <p:extLst>
      <p:ext uri="{BB962C8B-B14F-4D97-AF65-F5344CB8AC3E}">
        <p14:creationId xmlns:p14="http://schemas.microsoft.com/office/powerpoint/2010/main" val="20110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9657" y="-316442"/>
            <a:ext cx="13435189" cy="7557294"/>
          </a:xfrm>
        </p:spPr>
      </p:pic>
    </p:spTree>
    <p:extLst>
      <p:ext uri="{BB962C8B-B14F-4D97-AF65-F5344CB8AC3E}">
        <p14:creationId xmlns:p14="http://schemas.microsoft.com/office/powerpoint/2010/main" val="223225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366" y="-227620"/>
            <a:ext cx="13308343" cy="7485943"/>
          </a:xfrm>
        </p:spPr>
      </p:pic>
    </p:spTree>
    <p:extLst>
      <p:ext uri="{BB962C8B-B14F-4D97-AF65-F5344CB8AC3E}">
        <p14:creationId xmlns:p14="http://schemas.microsoft.com/office/powerpoint/2010/main" val="259683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Устройство блока профилометров.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8554"/>
            <a:ext cx="5817811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886" y="1787687"/>
            <a:ext cx="5634682" cy="435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1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8678" y="-161117"/>
            <a:ext cx="13439012" cy="7559444"/>
          </a:xfrm>
        </p:spPr>
      </p:pic>
    </p:spTree>
    <p:extLst>
      <p:ext uri="{BB962C8B-B14F-4D97-AF65-F5344CB8AC3E}">
        <p14:creationId xmlns:p14="http://schemas.microsoft.com/office/powerpoint/2010/main" val="4165072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991" y="-377247"/>
            <a:ext cx="14177920" cy="7975080"/>
          </a:xfrm>
        </p:spPr>
      </p:pic>
    </p:spTree>
    <p:extLst>
      <p:ext uri="{BB962C8B-B14F-4D97-AF65-F5344CB8AC3E}">
        <p14:creationId xmlns:p14="http://schemas.microsoft.com/office/powerpoint/2010/main" val="103733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304" y="-111242"/>
            <a:ext cx="13283405" cy="7471915"/>
          </a:xfrm>
        </p:spPr>
      </p:pic>
    </p:spTree>
    <p:extLst>
      <p:ext uri="{BB962C8B-B14F-4D97-AF65-F5344CB8AC3E}">
        <p14:creationId xmlns:p14="http://schemas.microsoft.com/office/powerpoint/2010/main" val="212780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21" y="-343997"/>
            <a:ext cx="12951332" cy="7285124"/>
          </a:xfrm>
        </p:spPr>
      </p:pic>
    </p:spTree>
    <p:extLst>
      <p:ext uri="{BB962C8B-B14F-4D97-AF65-F5344CB8AC3E}">
        <p14:creationId xmlns:p14="http://schemas.microsoft.com/office/powerpoint/2010/main" val="1121834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3128"/>
            <a:ext cx="10515600" cy="939338"/>
          </a:xfrm>
        </p:spPr>
        <p:txBody>
          <a:bodyPr/>
          <a:lstStyle/>
          <a:p>
            <a:pPr algn="ctr"/>
            <a:r>
              <a:rPr lang="en-US" dirty="0" smtClean="0"/>
              <a:t>FFT</a:t>
            </a:r>
            <a:r>
              <a:rPr lang="ru-RU" dirty="0" smtClean="0"/>
              <a:t> ось Х</a:t>
            </a:r>
            <a:r>
              <a:rPr lang="en-US" dirty="0" smtClean="0"/>
              <a:t> </a:t>
            </a:r>
            <a:r>
              <a:rPr lang="ru-RU" dirty="0" smtClean="0"/>
              <a:t>для положения среднего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84" y="806334"/>
            <a:ext cx="11084163" cy="5594465"/>
          </a:xfrm>
        </p:spPr>
      </p:pic>
    </p:spTree>
    <p:extLst>
      <p:ext uri="{BB962C8B-B14F-4D97-AF65-F5344CB8AC3E}">
        <p14:creationId xmlns:p14="http://schemas.microsoft.com/office/powerpoint/2010/main" val="16501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505" y="1"/>
            <a:ext cx="11621193" cy="1080654"/>
          </a:xfrm>
        </p:spPr>
        <p:txBody>
          <a:bodyPr/>
          <a:lstStyle/>
          <a:p>
            <a:r>
              <a:rPr lang="en-US" dirty="0" smtClean="0"/>
              <a:t>FFT </a:t>
            </a:r>
            <a:r>
              <a:rPr lang="ru-RU" dirty="0" smtClean="0"/>
              <a:t>ось Х для среднеквадратичного отклонения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9" y="989215"/>
            <a:ext cx="11501256" cy="5804982"/>
          </a:xfrm>
        </p:spPr>
      </p:pic>
    </p:spTree>
    <p:extLst>
      <p:ext uri="{BB962C8B-B14F-4D97-AF65-F5344CB8AC3E}">
        <p14:creationId xmlns:p14="http://schemas.microsoft.com/office/powerpoint/2010/main" val="164399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2959"/>
          </a:xfrm>
        </p:spPr>
        <p:txBody>
          <a:bodyPr/>
          <a:lstStyle/>
          <a:p>
            <a:pPr algn="ctr"/>
            <a:r>
              <a:rPr lang="en-US" dirty="0" smtClean="0"/>
              <a:t>FFT</a:t>
            </a:r>
            <a:r>
              <a:rPr lang="ru-RU" dirty="0" smtClean="0"/>
              <a:t> ось Х</a:t>
            </a:r>
            <a:r>
              <a:rPr lang="en-US" dirty="0" smtClean="0"/>
              <a:t> </a:t>
            </a:r>
            <a:r>
              <a:rPr lang="ru-RU" dirty="0" smtClean="0"/>
              <a:t>для суммы каналов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8" y="972588"/>
            <a:ext cx="11492633" cy="5800631"/>
          </a:xfrm>
        </p:spPr>
      </p:pic>
    </p:spTree>
    <p:extLst>
      <p:ext uri="{BB962C8B-B14F-4D97-AF65-F5344CB8AC3E}">
        <p14:creationId xmlns:p14="http://schemas.microsoft.com/office/powerpoint/2010/main" val="287519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2959"/>
          </a:xfrm>
        </p:spPr>
        <p:txBody>
          <a:bodyPr/>
          <a:lstStyle/>
          <a:p>
            <a:pPr algn="ctr"/>
            <a:r>
              <a:rPr lang="en-US" dirty="0" smtClean="0"/>
              <a:t>FFT</a:t>
            </a:r>
            <a:r>
              <a:rPr lang="ru-RU" dirty="0" smtClean="0"/>
              <a:t> ось Х</a:t>
            </a:r>
            <a:r>
              <a:rPr lang="en-US" dirty="0" smtClean="0"/>
              <a:t> </a:t>
            </a:r>
            <a:r>
              <a:rPr lang="ru-RU" dirty="0" smtClean="0"/>
              <a:t>для выбранного канала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9" y="989214"/>
            <a:ext cx="11627666" cy="5868785"/>
          </a:xfrm>
        </p:spPr>
      </p:pic>
    </p:spTree>
    <p:extLst>
      <p:ext uri="{BB962C8B-B14F-4D97-AF65-F5344CB8AC3E}">
        <p14:creationId xmlns:p14="http://schemas.microsoft.com/office/powerpoint/2010/main" val="358580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26" y="-136179"/>
            <a:ext cx="13125464" cy="7383074"/>
          </a:xfrm>
        </p:spPr>
      </p:pic>
    </p:spTree>
    <p:extLst>
      <p:ext uri="{BB962C8B-B14F-4D97-AF65-F5344CB8AC3E}">
        <p14:creationId xmlns:p14="http://schemas.microsoft.com/office/powerpoint/2010/main" val="294042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6503"/>
            <a:ext cx="10515600" cy="847897"/>
          </a:xfrm>
        </p:spPr>
        <p:txBody>
          <a:bodyPr/>
          <a:lstStyle/>
          <a:p>
            <a:pPr algn="ctr"/>
            <a:r>
              <a:rPr lang="en-US" dirty="0" smtClean="0"/>
              <a:t>FFT</a:t>
            </a:r>
            <a:r>
              <a:rPr lang="ru-RU" dirty="0" smtClean="0"/>
              <a:t> ось У</a:t>
            </a:r>
            <a:r>
              <a:rPr lang="en-US" dirty="0" smtClean="0"/>
              <a:t> </a:t>
            </a:r>
            <a:r>
              <a:rPr lang="ru-RU" dirty="0" smtClean="0"/>
              <a:t>для положения среднего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9" y="972588"/>
            <a:ext cx="11660606" cy="5885411"/>
          </a:xfrm>
        </p:spPr>
      </p:pic>
    </p:spTree>
    <p:extLst>
      <p:ext uri="{BB962C8B-B14F-4D97-AF65-F5344CB8AC3E}">
        <p14:creationId xmlns:p14="http://schemas.microsoft.com/office/powerpoint/2010/main" val="188010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7857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57" y="2008767"/>
            <a:ext cx="6465643" cy="484923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9622"/>
            <a:ext cx="6384324" cy="478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7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9011" y="1"/>
            <a:ext cx="11446625" cy="906086"/>
          </a:xfrm>
        </p:spPr>
        <p:txBody>
          <a:bodyPr>
            <a:normAutofit/>
          </a:bodyPr>
          <a:lstStyle/>
          <a:p>
            <a:r>
              <a:rPr lang="en-US" dirty="0" smtClean="0"/>
              <a:t>FFT </a:t>
            </a:r>
            <a:r>
              <a:rPr lang="ru-RU" dirty="0" smtClean="0"/>
              <a:t>ось У для среднеквадратичного отклонения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7" y="964276"/>
            <a:ext cx="11650421" cy="5880270"/>
          </a:xfrm>
        </p:spPr>
      </p:pic>
    </p:spTree>
    <p:extLst>
      <p:ext uri="{BB962C8B-B14F-4D97-AF65-F5344CB8AC3E}">
        <p14:creationId xmlns:p14="http://schemas.microsoft.com/office/powerpoint/2010/main" val="72199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22959"/>
          </a:xfrm>
        </p:spPr>
        <p:txBody>
          <a:bodyPr/>
          <a:lstStyle/>
          <a:p>
            <a:pPr algn="ctr"/>
            <a:r>
              <a:rPr lang="en-US" dirty="0" smtClean="0"/>
              <a:t>FFT</a:t>
            </a:r>
            <a:r>
              <a:rPr lang="ru-RU" dirty="0" smtClean="0"/>
              <a:t> ось У</a:t>
            </a:r>
            <a:r>
              <a:rPr lang="en-US" dirty="0" smtClean="0"/>
              <a:t> </a:t>
            </a:r>
            <a:r>
              <a:rPr lang="ru-RU" dirty="0" smtClean="0"/>
              <a:t>для суммы каналов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83" y="822325"/>
            <a:ext cx="11841947" cy="5976938"/>
          </a:xfrm>
        </p:spPr>
      </p:pic>
    </p:spTree>
    <p:extLst>
      <p:ext uri="{BB962C8B-B14F-4D97-AF65-F5344CB8AC3E}">
        <p14:creationId xmlns:p14="http://schemas.microsoft.com/office/powerpoint/2010/main" val="165247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31272"/>
          </a:xfrm>
        </p:spPr>
        <p:txBody>
          <a:bodyPr/>
          <a:lstStyle/>
          <a:p>
            <a:pPr algn="ctr"/>
            <a:r>
              <a:rPr lang="en-US" dirty="0" smtClean="0"/>
              <a:t>FFT</a:t>
            </a:r>
            <a:r>
              <a:rPr lang="ru-RU" dirty="0" smtClean="0"/>
              <a:t> ось У</a:t>
            </a:r>
            <a:r>
              <a:rPr lang="en-US" dirty="0" smtClean="0"/>
              <a:t> </a:t>
            </a:r>
            <a:r>
              <a:rPr lang="ru-RU" dirty="0" smtClean="0"/>
              <a:t>для выбранного канала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218" y="757238"/>
            <a:ext cx="11838801" cy="5975350"/>
          </a:xfrm>
        </p:spPr>
      </p:pic>
    </p:spTree>
    <p:extLst>
      <p:ext uri="{BB962C8B-B14F-4D97-AF65-F5344CB8AC3E}">
        <p14:creationId xmlns:p14="http://schemas.microsoft.com/office/powerpoint/2010/main" val="57645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688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Результаты бустер 10 22 </a:t>
            </a:r>
            <a:r>
              <a:rPr lang="ru-RU" dirty="0" err="1" smtClean="0"/>
              <a:t>Хе</a:t>
            </a:r>
            <a:r>
              <a:rPr lang="ru-RU" dirty="0" smtClean="0"/>
              <a:t> 28 124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12761" r="10494" b="8408"/>
          <a:stretch/>
        </p:blipFill>
        <p:spPr>
          <a:xfrm>
            <a:off x="83128" y="540326"/>
            <a:ext cx="11820698" cy="6496453"/>
          </a:xfrm>
        </p:spPr>
      </p:pic>
    </p:spTree>
    <p:extLst>
      <p:ext uri="{BB962C8B-B14F-4D97-AF65-F5344CB8AC3E}">
        <p14:creationId xmlns:p14="http://schemas.microsoft.com/office/powerpoint/2010/main" val="946610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1378" cy="6542116"/>
          </a:xfrm>
        </p:spPr>
      </p:pic>
    </p:spTree>
    <p:extLst>
      <p:ext uri="{BB962C8B-B14F-4D97-AF65-F5344CB8AC3E}">
        <p14:creationId xmlns:p14="http://schemas.microsoft.com/office/powerpoint/2010/main" val="311110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04087"/>
          </a:xfrm>
        </p:spPr>
        <p:txBody>
          <a:bodyPr/>
          <a:lstStyle/>
          <a:p>
            <a:pPr algn="ctr"/>
            <a:r>
              <a:rPr lang="en-US" dirty="0" smtClean="0"/>
              <a:t>FFT</a:t>
            </a:r>
            <a:r>
              <a:rPr lang="ru-RU" dirty="0" smtClean="0"/>
              <a:t> ось Х</a:t>
            </a:r>
            <a:r>
              <a:rPr lang="en-US" dirty="0" smtClean="0"/>
              <a:t> </a:t>
            </a:r>
            <a:r>
              <a:rPr lang="ru-RU" dirty="0" smtClean="0"/>
              <a:t>для положения среднего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4088"/>
            <a:ext cx="12192580" cy="6153912"/>
          </a:xfrm>
        </p:spPr>
      </p:pic>
    </p:spTree>
    <p:extLst>
      <p:ext uri="{BB962C8B-B14F-4D97-AF65-F5344CB8AC3E}">
        <p14:creationId xmlns:p14="http://schemas.microsoft.com/office/powerpoint/2010/main" val="11940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217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FFT </a:t>
            </a:r>
            <a:r>
              <a:rPr lang="ru-RU" dirty="0" smtClean="0"/>
              <a:t>ось Х для среднеквадратичного отклонения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1791"/>
            <a:ext cx="12192000" cy="6153619"/>
          </a:xfrm>
        </p:spPr>
      </p:pic>
    </p:spTree>
    <p:extLst>
      <p:ext uri="{BB962C8B-B14F-4D97-AF65-F5344CB8AC3E}">
        <p14:creationId xmlns:p14="http://schemas.microsoft.com/office/powerpoint/2010/main" val="269877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943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FFT</a:t>
            </a:r>
            <a:r>
              <a:rPr lang="ru-RU" dirty="0" smtClean="0"/>
              <a:t> ось Х</a:t>
            </a:r>
            <a:r>
              <a:rPr lang="en-US" dirty="0" smtClean="0"/>
              <a:t> </a:t>
            </a:r>
            <a:r>
              <a:rPr lang="ru-RU" dirty="0" smtClean="0"/>
              <a:t>для суммы каналов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360"/>
            <a:ext cx="12156347" cy="6135624"/>
          </a:xfrm>
        </p:spPr>
      </p:pic>
    </p:spTree>
    <p:extLst>
      <p:ext uri="{BB962C8B-B14F-4D97-AF65-F5344CB8AC3E}">
        <p14:creationId xmlns:p14="http://schemas.microsoft.com/office/powerpoint/2010/main" val="15032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3949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FFT</a:t>
            </a:r>
            <a:r>
              <a:rPr lang="ru-RU" dirty="0" smtClean="0"/>
              <a:t> ось У</a:t>
            </a:r>
            <a:r>
              <a:rPr lang="en-US" dirty="0" smtClean="0"/>
              <a:t> </a:t>
            </a:r>
            <a:r>
              <a:rPr lang="ru-RU" dirty="0" smtClean="0"/>
              <a:t>для положения среднего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048"/>
            <a:ext cx="12307572" cy="6211951"/>
          </a:xfrm>
        </p:spPr>
      </p:pic>
    </p:spTree>
    <p:extLst>
      <p:ext uri="{BB962C8B-B14F-4D97-AF65-F5344CB8AC3E}">
        <p14:creationId xmlns:p14="http://schemas.microsoft.com/office/powerpoint/2010/main" val="296033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336" y="1"/>
            <a:ext cx="11676887" cy="60350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FFT </a:t>
            </a:r>
            <a:r>
              <a:rPr lang="ru-RU" dirty="0" smtClean="0"/>
              <a:t>ось У для среднеквадратичного отклонения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3504"/>
            <a:ext cx="12391865" cy="6254496"/>
          </a:xfrm>
        </p:spPr>
      </p:pic>
    </p:spTree>
    <p:extLst>
      <p:ext uri="{BB962C8B-B14F-4D97-AF65-F5344CB8AC3E}">
        <p14:creationId xmlns:p14="http://schemas.microsoft.com/office/powerpoint/2010/main" val="416658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819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Устройство детектора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6" y="1981685"/>
            <a:ext cx="6008164" cy="433578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449" y="1981685"/>
            <a:ext cx="5976551" cy="4482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27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583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FFT</a:t>
            </a:r>
            <a:r>
              <a:rPr lang="ru-RU" dirty="0" smtClean="0"/>
              <a:t> ось У</a:t>
            </a:r>
            <a:r>
              <a:rPr lang="en-US" dirty="0" smtClean="0"/>
              <a:t> </a:t>
            </a:r>
            <a:r>
              <a:rPr lang="ru-RU" dirty="0" smtClean="0"/>
              <a:t>для суммы каналов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3208"/>
            <a:ext cx="12035820" cy="6074791"/>
          </a:xfrm>
        </p:spPr>
      </p:pic>
    </p:spTree>
    <p:extLst>
      <p:ext uri="{BB962C8B-B14F-4D97-AF65-F5344CB8AC3E}">
        <p14:creationId xmlns:p14="http://schemas.microsoft.com/office/powerpoint/2010/main" val="369644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324195"/>
            <a:ext cx="10515600" cy="1163780"/>
          </a:xfrm>
        </p:spPr>
        <p:txBody>
          <a:bodyPr/>
          <a:lstStyle/>
          <a:p>
            <a:pPr algn="ctr"/>
            <a:r>
              <a:rPr lang="ru-RU" dirty="0" smtClean="0"/>
              <a:t>СЕО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90" y="454024"/>
            <a:ext cx="12499029" cy="6718229"/>
          </a:xfrm>
        </p:spPr>
      </p:pic>
    </p:spTree>
    <p:extLst>
      <p:ext uri="{BB962C8B-B14F-4D97-AF65-F5344CB8AC3E}">
        <p14:creationId xmlns:p14="http://schemas.microsoft.com/office/powerpoint/2010/main" val="37700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759069" cy="6858000"/>
          </a:xfrm>
        </p:spPr>
      </p:pic>
    </p:spTree>
    <p:extLst>
      <p:ext uri="{BB962C8B-B14F-4D97-AF65-F5344CB8AC3E}">
        <p14:creationId xmlns:p14="http://schemas.microsoft.com/office/powerpoint/2010/main" val="351633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1519"/>
          </a:xfrm>
        </p:spPr>
        <p:txBody>
          <a:bodyPr/>
          <a:lstStyle/>
          <a:p>
            <a:pPr algn="ctr"/>
            <a:r>
              <a:rPr lang="ru-RU" dirty="0" smtClean="0"/>
              <a:t>Результат обработки данных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2526" y="731519"/>
            <a:ext cx="8696696" cy="614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8696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7200" dirty="0" smtClean="0"/>
              <a:t>НУКЛОТРОН</a:t>
            </a:r>
            <a:endParaRPr lang="ru-RU" sz="7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656" y="886968"/>
            <a:ext cx="15489936" cy="5963412"/>
          </a:xfrm>
        </p:spPr>
      </p:pic>
    </p:spTree>
    <p:extLst>
      <p:ext uri="{BB962C8B-B14F-4D97-AF65-F5344CB8AC3E}">
        <p14:creationId xmlns:p14="http://schemas.microsoft.com/office/powerpoint/2010/main" val="969007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31519"/>
          </a:xfrm>
        </p:spPr>
        <p:txBody>
          <a:bodyPr/>
          <a:lstStyle/>
          <a:p>
            <a:pPr algn="ctr"/>
            <a:r>
              <a:rPr lang="ru-RU" dirty="0" err="1" smtClean="0"/>
              <a:t>Нуклотрон</a:t>
            </a:r>
            <a:r>
              <a:rPr lang="ru-RU" dirty="0" smtClean="0"/>
              <a:t> циркуляция  40 циклов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720" y="790575"/>
            <a:ext cx="14383512" cy="6067425"/>
          </a:xfrm>
        </p:spPr>
      </p:pic>
    </p:spTree>
    <p:extLst>
      <p:ext uri="{BB962C8B-B14F-4D97-AF65-F5344CB8AC3E}">
        <p14:creationId xmlns:p14="http://schemas.microsoft.com/office/powerpoint/2010/main" val="15090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367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/>
              <a:t>Циркуляция </a:t>
            </a:r>
            <a:r>
              <a:rPr lang="ru-RU" sz="4000" dirty="0" err="1" smtClean="0"/>
              <a:t>Хе</a:t>
            </a:r>
            <a:r>
              <a:rPr lang="ru-RU" sz="4000" dirty="0" smtClean="0"/>
              <a:t> Б1 типичный цикл </a:t>
            </a:r>
            <a:r>
              <a:rPr lang="ru-RU" sz="4000" dirty="0" err="1" smtClean="0"/>
              <a:t>нуклотрон</a:t>
            </a:r>
            <a:r>
              <a:rPr lang="ru-RU" sz="4000" dirty="0" smtClean="0"/>
              <a:t> 20 11 22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8368"/>
            <a:ext cx="12192000" cy="6178030"/>
          </a:xfrm>
        </p:spPr>
      </p:pic>
    </p:spTree>
    <p:extLst>
      <p:ext uri="{BB962C8B-B14F-4D97-AF65-F5344CB8AC3E}">
        <p14:creationId xmlns:p14="http://schemas.microsoft.com/office/powerpoint/2010/main" val="251009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22375"/>
          </a:xfrm>
        </p:spPr>
        <p:txBody>
          <a:bodyPr/>
          <a:lstStyle/>
          <a:p>
            <a:r>
              <a:rPr lang="ru-RU" dirty="0" smtClean="0"/>
              <a:t>Циркуляция </a:t>
            </a:r>
            <a:r>
              <a:rPr lang="ru-RU" dirty="0" err="1" smtClean="0"/>
              <a:t>Хе</a:t>
            </a:r>
            <a:r>
              <a:rPr lang="ru-RU" dirty="0" smtClean="0"/>
              <a:t> Б1 900 </a:t>
            </a:r>
            <a:r>
              <a:rPr lang="ru-RU" dirty="0" err="1" smtClean="0"/>
              <a:t>нуклотрон</a:t>
            </a:r>
            <a:r>
              <a:rPr lang="ru-RU" dirty="0" smtClean="0"/>
              <a:t> 20 11 22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2376"/>
            <a:ext cx="12192000" cy="6102668"/>
          </a:xfrm>
        </p:spPr>
      </p:pic>
    </p:spTree>
    <p:extLst>
      <p:ext uri="{BB962C8B-B14F-4D97-AF65-F5344CB8AC3E}">
        <p14:creationId xmlns:p14="http://schemas.microsoft.com/office/powerpoint/2010/main" val="14941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1264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Циркуляция Б2 900 </a:t>
            </a:r>
            <a:r>
              <a:rPr lang="ru-RU" dirty="0" err="1" smtClean="0"/>
              <a:t>Хе</a:t>
            </a:r>
            <a:r>
              <a:rPr lang="ru-RU" dirty="0" smtClean="0"/>
              <a:t> </a:t>
            </a:r>
            <a:r>
              <a:rPr lang="ru-RU" dirty="0" err="1" smtClean="0"/>
              <a:t>нуклотрон</a:t>
            </a:r>
            <a:r>
              <a:rPr lang="ru-RU" dirty="0" smtClean="0"/>
              <a:t> 20 11 22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12648"/>
            <a:ext cx="12192001" cy="6245352"/>
          </a:xfrm>
        </p:spPr>
      </p:pic>
    </p:spTree>
    <p:extLst>
      <p:ext uri="{BB962C8B-B14F-4D97-AF65-F5344CB8AC3E}">
        <p14:creationId xmlns:p14="http://schemas.microsoft.com/office/powerpoint/2010/main" val="3501666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49223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26 11 22 17_25 </a:t>
            </a:r>
            <a:r>
              <a:rPr lang="ru-RU" dirty="0" err="1" smtClean="0"/>
              <a:t>нуклотрон</a:t>
            </a:r>
            <a:r>
              <a:rPr lang="ru-RU" dirty="0" smtClean="0"/>
              <a:t> инжекция 1300 циклов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9223"/>
            <a:ext cx="13341096" cy="6496241"/>
          </a:xfrm>
        </p:spPr>
      </p:pic>
    </p:spTree>
    <p:extLst>
      <p:ext uri="{BB962C8B-B14F-4D97-AF65-F5344CB8AC3E}">
        <p14:creationId xmlns:p14="http://schemas.microsoft.com/office/powerpoint/2010/main" val="2376292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Устройство детектора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638" y="1937924"/>
            <a:ext cx="6240162" cy="412674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525" y="1937924"/>
            <a:ext cx="6017740" cy="4126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43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00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3D</a:t>
            </a:r>
            <a:r>
              <a:rPr lang="ru-RU" dirty="0" smtClean="0"/>
              <a:t> ось 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29" y="640079"/>
            <a:ext cx="12048671" cy="6073809"/>
          </a:xfrm>
        </p:spPr>
      </p:pic>
    </p:spTree>
    <p:extLst>
      <p:ext uri="{BB962C8B-B14F-4D97-AF65-F5344CB8AC3E}">
        <p14:creationId xmlns:p14="http://schemas.microsoft.com/office/powerpoint/2010/main" val="83748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500" y="1825625"/>
            <a:ext cx="8765000" cy="4351338"/>
          </a:xfrm>
        </p:spPr>
      </p:pic>
    </p:spTree>
    <p:extLst>
      <p:ext uri="{BB962C8B-B14F-4D97-AF65-F5344CB8AC3E}">
        <p14:creationId xmlns:p14="http://schemas.microsoft.com/office/powerpoint/2010/main" val="31898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89" y="1825625"/>
            <a:ext cx="8771021" cy="4351338"/>
          </a:xfrm>
        </p:spPr>
      </p:pic>
    </p:spTree>
    <p:extLst>
      <p:ext uri="{BB962C8B-B14F-4D97-AF65-F5344CB8AC3E}">
        <p14:creationId xmlns:p14="http://schemas.microsoft.com/office/powerpoint/2010/main" val="179449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526" y="1825625"/>
            <a:ext cx="8752947" cy="4351338"/>
          </a:xfrm>
        </p:spPr>
      </p:pic>
    </p:spTree>
    <p:extLst>
      <p:ext uri="{BB962C8B-B14F-4D97-AF65-F5344CB8AC3E}">
        <p14:creationId xmlns:p14="http://schemas.microsoft.com/office/powerpoint/2010/main" val="3201155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875" y="1825625"/>
            <a:ext cx="8818249" cy="4351338"/>
          </a:xfrm>
        </p:spPr>
      </p:pic>
    </p:spTree>
    <p:extLst>
      <p:ext uri="{BB962C8B-B14F-4D97-AF65-F5344CB8AC3E}">
        <p14:creationId xmlns:p14="http://schemas.microsoft.com/office/powerpoint/2010/main" val="1544924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529" y="1825625"/>
            <a:ext cx="8650942" cy="4351338"/>
          </a:xfrm>
        </p:spPr>
      </p:pic>
    </p:spTree>
    <p:extLst>
      <p:ext uri="{BB962C8B-B14F-4D97-AF65-F5344CB8AC3E}">
        <p14:creationId xmlns:p14="http://schemas.microsoft.com/office/powerpoint/2010/main" val="160754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304" y="1825625"/>
            <a:ext cx="9191392" cy="4351338"/>
          </a:xfrm>
        </p:spPr>
      </p:pic>
    </p:spTree>
    <p:extLst>
      <p:ext uri="{BB962C8B-B14F-4D97-AF65-F5344CB8AC3E}">
        <p14:creationId xmlns:p14="http://schemas.microsoft.com/office/powerpoint/2010/main" val="338512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3231"/>
          </a:xfrm>
        </p:spPr>
        <p:txBody>
          <a:bodyPr/>
          <a:lstStyle/>
          <a:p>
            <a:pPr algn="ctr"/>
            <a:r>
              <a:rPr lang="ru-RU" dirty="0" smtClean="0"/>
              <a:t>28 11 22 12_51 </a:t>
            </a:r>
            <a:r>
              <a:rPr lang="ru-RU" dirty="0" err="1" smtClean="0"/>
              <a:t>нуклотрон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156" y="713231"/>
            <a:ext cx="15010756" cy="6669691"/>
          </a:xfrm>
        </p:spPr>
      </p:pic>
    </p:spTree>
    <p:extLst>
      <p:ext uri="{BB962C8B-B14F-4D97-AF65-F5344CB8AC3E}">
        <p14:creationId xmlns:p14="http://schemas.microsoft.com/office/powerpoint/2010/main" val="221724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64007"/>
            <a:ext cx="10515600" cy="740663"/>
          </a:xfrm>
        </p:spPr>
        <p:txBody>
          <a:bodyPr/>
          <a:lstStyle/>
          <a:p>
            <a:r>
              <a:rPr lang="ru-RU" dirty="0" smtClean="0"/>
              <a:t>30 11 22 борьба за интенсивность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864" y="676655"/>
            <a:ext cx="14456664" cy="6354699"/>
          </a:xfrm>
        </p:spPr>
      </p:pic>
    </p:spTree>
    <p:extLst>
      <p:ext uri="{BB962C8B-B14F-4D97-AF65-F5344CB8AC3E}">
        <p14:creationId xmlns:p14="http://schemas.microsoft.com/office/powerpoint/2010/main" val="220926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3093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11 12 22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9656" y="719201"/>
            <a:ext cx="15508224" cy="6562376"/>
          </a:xfrm>
        </p:spPr>
      </p:pic>
    </p:spTree>
    <p:extLst>
      <p:ext uri="{BB962C8B-B14F-4D97-AF65-F5344CB8AC3E}">
        <p14:creationId xmlns:p14="http://schemas.microsoft.com/office/powerpoint/2010/main" val="191951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81783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Блок профилометров на бустере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6908"/>
            <a:ext cx="5801784" cy="43513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90" y="1246908"/>
            <a:ext cx="4517136" cy="60289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167" y="3217024"/>
            <a:ext cx="5219487" cy="391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20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1021568" cy="73151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Накопление 13 01 23 буфер 1  сумма 400 циклов.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731520"/>
            <a:ext cx="12179300" cy="6289161"/>
          </a:xfrm>
        </p:spPr>
      </p:pic>
    </p:spTree>
    <p:extLst>
      <p:ext uri="{BB962C8B-B14F-4D97-AF65-F5344CB8AC3E}">
        <p14:creationId xmlns:p14="http://schemas.microsoft.com/office/powerpoint/2010/main" val="17162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888" y="1"/>
            <a:ext cx="11868912" cy="722375"/>
          </a:xfrm>
        </p:spPr>
        <p:txBody>
          <a:bodyPr/>
          <a:lstStyle/>
          <a:p>
            <a:r>
              <a:rPr lang="ru-RU" dirty="0" smtClean="0"/>
              <a:t>Накопление 13 01 23 буфер 2  сумма 400 циклов.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12" y="722376"/>
            <a:ext cx="12196312" cy="6313050"/>
          </a:xfrm>
        </p:spPr>
      </p:pic>
    </p:spTree>
    <p:extLst>
      <p:ext uri="{BB962C8B-B14F-4D97-AF65-F5344CB8AC3E}">
        <p14:creationId xmlns:p14="http://schemas.microsoft.com/office/powerpoint/2010/main" val="219537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5836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Резервный канал </a:t>
            </a:r>
            <a:r>
              <a:rPr lang="ru-RU" dirty="0" err="1" smtClean="0"/>
              <a:t>ТИКа</a:t>
            </a:r>
            <a:r>
              <a:rPr lang="ru-RU" dirty="0" smtClean="0"/>
              <a:t> Мониторинг в стойке 400циклов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" y="740664"/>
            <a:ext cx="12162289" cy="6117336"/>
          </a:xfrm>
        </p:spPr>
      </p:pic>
    </p:spTree>
    <p:extLst>
      <p:ext uri="{BB962C8B-B14F-4D97-AF65-F5344CB8AC3E}">
        <p14:creationId xmlns:p14="http://schemas.microsoft.com/office/powerpoint/2010/main" val="2631066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1264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Анализ амплитудного спектра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72" y="548640"/>
            <a:ext cx="12310872" cy="6489033"/>
          </a:xfrm>
        </p:spPr>
      </p:pic>
    </p:spTree>
    <p:extLst>
      <p:ext uri="{BB962C8B-B14F-4D97-AF65-F5344CB8AC3E}">
        <p14:creationId xmlns:p14="http://schemas.microsoft.com/office/powerpoint/2010/main" val="117407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05839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Зависимость суммарного счёта от порога при различных напряжениях питания (ось Х)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5839"/>
            <a:ext cx="11937060" cy="5636029"/>
          </a:xfrm>
        </p:spPr>
      </p:pic>
    </p:spTree>
    <p:extLst>
      <p:ext uri="{BB962C8B-B14F-4D97-AF65-F5344CB8AC3E}">
        <p14:creationId xmlns:p14="http://schemas.microsoft.com/office/powerpoint/2010/main" val="189641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224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Зависимость суммарного счёта от порога при различных напряжениях питания (ось У)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59" y="1022465"/>
            <a:ext cx="11973978" cy="5926975"/>
          </a:xfrm>
        </p:spPr>
      </p:pic>
    </p:spTree>
    <p:extLst>
      <p:ext uri="{BB962C8B-B14F-4D97-AF65-F5344CB8AC3E}">
        <p14:creationId xmlns:p14="http://schemas.microsoft.com/office/powerpoint/2010/main" val="1468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56" y="-55477"/>
            <a:ext cx="6766560" cy="6782185"/>
          </a:xfrm>
        </p:spPr>
      </p:pic>
    </p:spTree>
    <p:extLst>
      <p:ext uri="{BB962C8B-B14F-4D97-AF65-F5344CB8AC3E}">
        <p14:creationId xmlns:p14="http://schemas.microsoft.com/office/powerpoint/2010/main" val="62678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13231"/>
          </a:xfrm>
        </p:spPr>
        <p:txBody>
          <a:bodyPr/>
          <a:lstStyle/>
          <a:p>
            <a:pPr algn="ctr"/>
            <a:r>
              <a:rPr lang="ru-RU" dirty="0" smtClean="0"/>
              <a:t>Оптический вариант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98890"/>
            <a:ext cx="10661904" cy="6159110"/>
          </a:xfrm>
        </p:spPr>
      </p:pic>
    </p:spTree>
    <p:extLst>
      <p:ext uri="{BB962C8B-B14F-4D97-AF65-F5344CB8AC3E}">
        <p14:creationId xmlns:p14="http://schemas.microsoft.com/office/powerpoint/2010/main" val="358410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58521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Оптическая схема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216"/>
            <a:ext cx="12192000" cy="6258930"/>
          </a:xfrm>
        </p:spPr>
      </p:pic>
    </p:spTree>
    <p:extLst>
      <p:ext uri="{BB962C8B-B14F-4D97-AF65-F5344CB8AC3E}">
        <p14:creationId xmlns:p14="http://schemas.microsoft.com/office/powerpoint/2010/main" val="1244636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9600" dirty="0" smtClean="0"/>
              <a:t>Спасибо</a:t>
            </a:r>
            <a:endParaRPr lang="ru-RU" sz="9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651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0135" y="365126"/>
            <a:ext cx="10515600" cy="1106228"/>
          </a:xfrm>
        </p:spPr>
        <p:txBody>
          <a:bodyPr/>
          <a:lstStyle/>
          <a:p>
            <a:pPr algn="ctr"/>
            <a:r>
              <a:rPr lang="ru-RU" dirty="0" smtClean="0"/>
              <a:t>Блок профилометров на </a:t>
            </a:r>
            <a:r>
              <a:rPr lang="ru-RU" dirty="0" err="1" smtClean="0"/>
              <a:t>нуклотроне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89" y="1471354"/>
            <a:ext cx="4480246" cy="597366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85" y="1427477"/>
            <a:ext cx="4428260" cy="590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4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41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ru-RU" dirty="0" smtClean="0"/>
              <a:t>Представление полученных данных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2782" y="1410230"/>
            <a:ext cx="14882449" cy="6114314"/>
          </a:xfrm>
        </p:spPr>
      </p:pic>
    </p:spTree>
    <p:extLst>
      <p:ext uri="{BB962C8B-B14F-4D97-AF65-F5344CB8AC3E}">
        <p14:creationId xmlns:p14="http://schemas.microsoft.com/office/powerpoint/2010/main" val="204044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90344"/>
          </a:xfrm>
        </p:spPr>
        <p:txBody>
          <a:bodyPr/>
          <a:lstStyle/>
          <a:p>
            <a:pPr algn="ctr"/>
            <a:r>
              <a:rPr lang="ru-RU" dirty="0" smtClean="0"/>
              <a:t>Результаты бустер 01 22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8777" y="1155470"/>
            <a:ext cx="13346879" cy="5992625"/>
          </a:xfrm>
        </p:spPr>
      </p:pic>
    </p:spTree>
    <p:extLst>
      <p:ext uri="{BB962C8B-B14F-4D97-AF65-F5344CB8AC3E}">
        <p14:creationId xmlns:p14="http://schemas.microsoft.com/office/powerpoint/2010/main" val="989581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</TotalTime>
  <Words>244</Words>
  <Application>Microsoft Office PowerPoint</Application>
  <PresentationFormat>Широкоэкранный</PresentationFormat>
  <Paragraphs>46</Paragraphs>
  <Slides>70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74" baseType="lpstr">
      <vt:lpstr>Arial</vt:lpstr>
      <vt:lpstr>Calibri</vt:lpstr>
      <vt:lpstr>Calibri Light</vt:lpstr>
      <vt:lpstr>Тема Office</vt:lpstr>
      <vt:lpstr>« Профилометры на основе микроканальных пластин для ускорительного комплекса ЛФВЭ ОИЯИ. Результаты и опыт эксплуатации »</vt:lpstr>
      <vt:lpstr>Устройство блока профилометров.</vt:lpstr>
      <vt:lpstr>Презентация PowerPoint</vt:lpstr>
      <vt:lpstr>Устройство детектора</vt:lpstr>
      <vt:lpstr>Устройство детектора</vt:lpstr>
      <vt:lpstr>Блок профилометров на бустере</vt:lpstr>
      <vt:lpstr>Блок профилометров на нуклотроне</vt:lpstr>
      <vt:lpstr>Представление полученных данных</vt:lpstr>
      <vt:lpstr>Результаты бустер 01 22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FFT ось Х для положения среднего</vt:lpstr>
      <vt:lpstr>FFT ось Х для среднеквадратичного отклонения</vt:lpstr>
      <vt:lpstr>FFT ось Х для суммы каналов</vt:lpstr>
      <vt:lpstr>FFT ось Х для выбранного канала</vt:lpstr>
      <vt:lpstr>Презентация PowerPoint</vt:lpstr>
      <vt:lpstr>FFT ось У для положения среднего</vt:lpstr>
      <vt:lpstr>FFT ось У для среднеквадратичного отклонения</vt:lpstr>
      <vt:lpstr>FFT ось У для суммы каналов</vt:lpstr>
      <vt:lpstr>FFT ось У для выбранного канала</vt:lpstr>
      <vt:lpstr>Результаты бустер 10 22 Хе 28 124</vt:lpstr>
      <vt:lpstr>Презентация PowerPoint</vt:lpstr>
      <vt:lpstr>FFT ось Х для положения среднего</vt:lpstr>
      <vt:lpstr>FFT ось Х для среднеквадратичного отклонения</vt:lpstr>
      <vt:lpstr>FFT ось Х для суммы каналов</vt:lpstr>
      <vt:lpstr>FFT ось У для положения среднего</vt:lpstr>
      <vt:lpstr>FFT ось У для среднеквадратичного отклонения</vt:lpstr>
      <vt:lpstr>FFT ось У для суммы каналов</vt:lpstr>
      <vt:lpstr>СЕО</vt:lpstr>
      <vt:lpstr>Презентация PowerPoint</vt:lpstr>
      <vt:lpstr>Результат обработки данных </vt:lpstr>
      <vt:lpstr>НУКЛОТРОН</vt:lpstr>
      <vt:lpstr>Нуклотрон циркуляция  40 циклов</vt:lpstr>
      <vt:lpstr>Циркуляция Хе Б1 типичный цикл нуклотрон 20 11 22</vt:lpstr>
      <vt:lpstr>Циркуляция Хе Б1 900 нуклотрон 20 11 22</vt:lpstr>
      <vt:lpstr>Циркуляция Б2 900 Хе нуклотрон 20 11 22</vt:lpstr>
      <vt:lpstr>26 11 22 17_25 нуклотрон инжекция 1300 циклов</vt:lpstr>
      <vt:lpstr>3D ось 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28 11 22 12_51 нуклотрон</vt:lpstr>
      <vt:lpstr>30 11 22 борьба за интенсивность</vt:lpstr>
      <vt:lpstr>11 12 22 </vt:lpstr>
      <vt:lpstr>Накопление 13 01 23 буфер 1  сумма 400 циклов.</vt:lpstr>
      <vt:lpstr>Накопление 13 01 23 буфер 2  сумма 400 циклов.</vt:lpstr>
      <vt:lpstr>Резервный канал ТИКа Мониторинг в стойке 400циклов</vt:lpstr>
      <vt:lpstr>Анализ амплитудного спектра</vt:lpstr>
      <vt:lpstr>Зависимость суммарного счёта от порога при различных напряжениях питания (ось Х)</vt:lpstr>
      <vt:lpstr>Зависимость суммарного счёта от порога при различных напряжениях питания (ось У)</vt:lpstr>
      <vt:lpstr>Презентация PowerPoint</vt:lpstr>
      <vt:lpstr>Оптический вариант</vt:lpstr>
      <vt:lpstr>Оптическая схема</vt:lpstr>
      <vt:lpstr>Спасибо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Профилометры на основе микроканальных пластин для ускорительного комплекса ЛФВЭ ОИЯИ. Результаты и опыт эксплуатации »</dc:title>
  <dc:creator>Khariyuyzov Pavel</dc:creator>
  <cp:lastModifiedBy>Khariyuyzov Pavel</cp:lastModifiedBy>
  <cp:revision>35</cp:revision>
  <dcterms:created xsi:type="dcterms:W3CDTF">2023-02-15T12:06:35Z</dcterms:created>
  <dcterms:modified xsi:type="dcterms:W3CDTF">2023-02-16T20:22:40Z</dcterms:modified>
</cp:coreProperties>
</file>