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29" r:id="rId3"/>
    <p:sldId id="430" r:id="rId4"/>
    <p:sldId id="431" r:id="rId5"/>
    <p:sldId id="436" r:id="rId6"/>
    <p:sldId id="442" r:id="rId7"/>
    <p:sldId id="449" r:id="rId8"/>
    <p:sldId id="432" r:id="rId9"/>
    <p:sldId id="441" r:id="rId10"/>
    <p:sldId id="435" r:id="rId11"/>
    <p:sldId id="453" r:id="rId12"/>
    <p:sldId id="444" r:id="rId13"/>
    <p:sldId id="440" r:id="rId14"/>
    <p:sldId id="437" r:id="rId15"/>
    <p:sldId id="452" r:id="rId16"/>
    <p:sldId id="450" r:id="rId17"/>
    <p:sldId id="448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A3DBA9-5AD7-46F6-BDA1-1845D0A06FFE}">
          <p14:sldIdLst>
            <p14:sldId id="256"/>
          </p14:sldIdLst>
        </p14:section>
        <p14:section name="Раздел без заголовка" id="{C353D660-E022-4A1E-833E-097B0F49A5A1}">
          <p14:sldIdLst>
            <p14:sldId id="429"/>
            <p14:sldId id="430"/>
            <p14:sldId id="431"/>
            <p14:sldId id="436"/>
            <p14:sldId id="442"/>
            <p14:sldId id="449"/>
            <p14:sldId id="432"/>
            <p14:sldId id="441"/>
            <p14:sldId id="435"/>
            <p14:sldId id="453"/>
            <p14:sldId id="444"/>
            <p14:sldId id="440"/>
            <p14:sldId id="437"/>
            <p14:sldId id="452"/>
            <p14:sldId id="450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385DD"/>
    <a:srgbClr val="006600"/>
    <a:srgbClr val="006C31"/>
    <a:srgbClr val="E1D5E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2483" autoAdjust="0"/>
  </p:normalViewPr>
  <p:slideViewPr>
    <p:cSldViewPr>
      <p:cViewPr varScale="1">
        <p:scale>
          <a:sx n="76" d="100"/>
          <a:sy n="76" d="100"/>
        </p:scale>
        <p:origin x="774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835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4A346-A256-45F9-962A-F5B19A946E4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Elena Akishina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C11ED-EA0C-47B7-A3F8-56772683E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67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9EEFB29E-9601-4413-B1D1-1DABDC3E385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r>
              <a:rPr lang="en-US"/>
              <a:t>Elena Akishina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F191C030-74A4-4BC9-A343-D0F3A588A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9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8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1C030-74A4-4BC9-A343-D0F3A588AB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62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3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configuration hardware parameters 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required for setting the detectors into operation modes (like working voltage)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6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7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0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7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1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6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 b="1" i="0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smtClean="0"/>
              <a:t>9-13 July 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en-US" sz="1100" b="1" i="0" baseline="0" smtClean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BM@N, 8th Collab Meeting, 02-09 Oct, 2021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 i="0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6CCFD2FA-9CD9-4A8C-9657-37709E421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71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1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1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5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1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7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4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668C-1D03-4606-BB8C-B3075B64DB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3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indico-hlit.jinr.ru/event/12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00723" y="260648"/>
            <a:ext cx="7848872" cy="208823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Preparation of the Online Configuration System for the next BM@N Run</a:t>
            </a:r>
            <a:endParaRPr lang="en-US" sz="36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12151" y="2348880"/>
            <a:ext cx="7416824" cy="3377312"/>
          </a:xfrm>
        </p:spPr>
        <p:txBody>
          <a:bodyPr>
            <a:normAutofit/>
          </a:bodyPr>
          <a:lstStyle/>
          <a:p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E.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Alexandrov</a:t>
            </a:r>
            <a:r>
              <a:rPr lang="en-US" sz="16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en-US" altLang="ru-RU" sz="2400" b="1" i="1" u="sng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Alexandrov</a:t>
            </a:r>
            <a:r>
              <a:rPr lang="en-US" sz="16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Chebotov</a:t>
            </a:r>
            <a:r>
              <a:rPr lang="en-US" sz="24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36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I.Filozova</a:t>
            </a:r>
            <a:r>
              <a:rPr lang="en-US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K.Gertsenberger</a:t>
            </a:r>
            <a:r>
              <a:rPr lang="en-US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D.Priakhina</a:t>
            </a:r>
            <a:r>
              <a:rPr lang="en-US" baseline="3000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G.Shestakova</a:t>
            </a:r>
            <a:r>
              <a:rPr lang="en-US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A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Yakovlev</a:t>
            </a:r>
            <a:r>
              <a:rPr lang="en-US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ru-RU" b="1" i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2000" baseline="30000" dirty="0">
              <a:solidFill>
                <a:srgbClr val="002060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000" baseline="30000" dirty="0">
              <a:solidFill>
                <a:srgbClr val="002060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JINR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Dubna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000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4869160"/>
            <a:ext cx="21602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468946" y="5229200"/>
            <a:ext cx="2702992" cy="1520674"/>
            <a:chOff x="3079404" y="2340310"/>
            <a:chExt cx="3456384" cy="1908659"/>
          </a:xfrm>
        </p:grpSpPr>
        <p:pic>
          <p:nvPicPr>
            <p:cNvPr id="8" name="Picture 4" descr="http://teachers.jinr.ru/images/stories/jinr-blu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465" y="2340310"/>
              <a:ext cx="2376263" cy="1580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079404" y="3920612"/>
              <a:ext cx="3456384" cy="32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3882"/>
                  </a:solidFill>
                  <a:latin typeface="Arial" pitchFamily="34" charset="0"/>
                  <a:cs typeface="Arial" pitchFamily="34" charset="0"/>
                </a:rPr>
                <a:t>Joint Institute for Nuclear Research</a:t>
              </a:r>
              <a:endParaRPr lang="ru-RU" sz="11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3" y="4914878"/>
            <a:ext cx="2370680" cy="1943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73" y="6025974"/>
            <a:ext cx="1447800" cy="723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94685" y="5731160"/>
            <a:ext cx="409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10th </a:t>
            </a:r>
            <a:r>
              <a:rPr lang="en-US" dirty="0">
                <a:hlinkClick r:id="rId7"/>
              </a:rPr>
              <a:t>Collaboration Meeting of the  BM@N Experiment at the NICA Facility, St </a:t>
            </a:r>
            <a:r>
              <a:rPr lang="en-US" dirty="0" smtClean="0">
                <a:hlinkClick r:id="rId7"/>
              </a:rPr>
              <a:t>Petersburg, 14-19 May, 2023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1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347" y="131481"/>
            <a:ext cx="4752528" cy="76470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Test environment</a:t>
            </a:r>
            <a:endParaRPr lang="ru-RU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39" y="4725144"/>
            <a:ext cx="9141267" cy="9471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ru-RU" dirty="0"/>
          </a:p>
          <a:p>
            <a:pPr marL="82296" indent="0">
              <a:buNone/>
            </a:pPr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6394" y="1742069"/>
            <a:ext cx="1957459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root_digi_imit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28529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3309139" y="3300516"/>
            <a:ext cx="243857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onlineHisto_imit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83313" y="4651191"/>
            <a:ext cx="261512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fastEventReco_imit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17226" y="5639947"/>
            <a:ext cx="187220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eventDisplay_imit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6372" y="843484"/>
            <a:ext cx="8216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 manager that uses in test DB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setup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BMN Run7 (consists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OnlineControl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module) starts: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81661" y="1505588"/>
            <a:ext cx="3016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0966" y="3115850"/>
            <a:ext cx="3016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03817" y="4725144"/>
            <a:ext cx="3016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878973" y="5350220"/>
            <a:ext cx="3016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6" idx="2"/>
            <a:endCxn id="8" idx="3"/>
          </p:cNvCxnSpPr>
          <p:nvPr/>
        </p:nvCxnSpPr>
        <p:spPr>
          <a:xfrm>
            <a:off x="2505124" y="2203734"/>
            <a:ext cx="804015" cy="13276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6" idx="2"/>
            <a:endCxn id="9" idx="1"/>
          </p:cNvCxnSpPr>
          <p:nvPr/>
        </p:nvCxnSpPr>
        <p:spPr>
          <a:xfrm rot="16200000" flipH="1">
            <a:off x="1555073" y="3153784"/>
            <a:ext cx="2678290" cy="778189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2"/>
            <a:endCxn id="10" idx="1"/>
          </p:cNvCxnSpPr>
          <p:nvPr/>
        </p:nvCxnSpPr>
        <p:spPr>
          <a:xfrm>
            <a:off x="4590873" y="5112856"/>
            <a:ext cx="1626353" cy="942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61721" y="2622103"/>
            <a:ext cx="160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Sends message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888799" y="3972640"/>
            <a:ext cx="303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Sends </a:t>
            </a:r>
            <a:r>
              <a:rPr lang="en-US" dirty="0" smtClean="0"/>
              <a:t>message and get reply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4345018" y="543535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Sends message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6356351"/>
            <a:ext cx="6348430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01116" y="6387265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966" y="1628800"/>
            <a:ext cx="274344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Configuration </a:t>
            </a:r>
            <a:r>
              <a:rPr lang="en-US" b="1" dirty="0"/>
              <a:t>manager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53330" y="1918527"/>
            <a:ext cx="173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vm221-87</a:t>
            </a:r>
            <a:r>
              <a:rPr lang="en-US" dirty="0"/>
              <a:t>.jinr.ru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2927305" y="2095399"/>
            <a:ext cx="168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vps104.jinr.ru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60516" y="3631856"/>
            <a:ext cx="16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vps104.jinr.ru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127391" y="4958193"/>
            <a:ext cx="202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vm221-85.jinr.ru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898940" y="6326679"/>
            <a:ext cx="16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vps104.jinr.ru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1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1841"/>
            <a:ext cx="7886700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Web-interface.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Configuration Manager view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15616" y="6356351"/>
            <a:ext cx="6264696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00705"/>
            <a:ext cx="7886700" cy="3201177"/>
          </a:xfrm>
        </p:spPr>
      </p:pic>
    </p:spTree>
    <p:extLst>
      <p:ext uri="{BB962C8B-B14F-4D97-AF65-F5344CB8AC3E}">
        <p14:creationId xmlns:p14="http://schemas.microsoft.com/office/powerpoint/2010/main" val="5419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81" y="91806"/>
            <a:ext cx="8335838" cy="10008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Web-interface.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Configuration Manager and Task Monitor panels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15616" y="6356351"/>
            <a:ext cx="6624736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3" y="1772816"/>
            <a:ext cx="8195367" cy="27363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98" y="3941527"/>
            <a:ext cx="7160079" cy="20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1841"/>
            <a:ext cx="7886700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Web-interface.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Session logs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475656" y="6356351"/>
            <a:ext cx="6624736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886700" cy="2788403"/>
          </a:xfrm>
        </p:spPr>
      </p:pic>
    </p:spTree>
    <p:extLst>
      <p:ext uri="{BB962C8B-B14F-4D97-AF65-F5344CB8AC3E}">
        <p14:creationId xmlns:p14="http://schemas.microsoft.com/office/powerpoint/2010/main" val="30030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04" y="332656"/>
            <a:ext cx="8276352" cy="55134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Online Configuration System: last upgrades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104" y="884003"/>
            <a:ext cx="8368923" cy="5468551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Manager upgrades: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Upgrades to support “SSH” plugin produced 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Improvements 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 topology </a:t>
            </a:r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activation: detection of problems during setup(session) start improved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INIT_PROBLEM </a:t>
            </a:r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state added.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Host distributed Log support significantly improved. Several commands for getting different logs(from task, from session on host, from all hosts) added.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Multithread processing improved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07678" y="6352555"/>
            <a:ext cx="6244641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1627" y="6356351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04" y="332656"/>
            <a:ext cx="8420368" cy="55134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Online Configuration System: last upgrades(2)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104" y="884003"/>
            <a:ext cx="8368923" cy="5468551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WEB Interface upgrades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Session Logs panel added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Control panel behavior updated</a:t>
            </a:r>
            <a:endParaRPr lang="en-US" sz="24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7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Data Base updated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 new tables, just new requested parameters added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07678" y="6352555"/>
            <a:ext cx="6388657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1627" y="6356351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2808312" cy="55134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Status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104" y="1196752"/>
            <a:ext cx="8368923" cy="364035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Online Configuration System is ready for use in next BM@N Run</a:t>
            </a:r>
          </a:p>
          <a:p>
            <a:pPr marL="82296" indent="0">
              <a:buNone/>
            </a:pPr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07678" y="6352555"/>
            <a:ext cx="6892713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1627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668C-1D03-4606-BB8C-B3075B64DBAA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4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220"/>
            <a:ext cx="2808312" cy="55134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N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ext steps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07678" y="6352555"/>
            <a:ext cx="6532673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1627" y="6356351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3528" y="476672"/>
            <a:ext cx="7886700" cy="511256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Web interface</a:t>
            </a:r>
          </a:p>
          <a:p>
            <a:pPr lvl="1"/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improvements on the base of the experience of use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Configuration Manager</a:t>
            </a:r>
          </a:p>
          <a:p>
            <a:pPr lvl="1"/>
            <a:r>
              <a:rPr lang="en-US" sz="25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</a:t>
            </a:r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dd new command to </a:t>
            </a:r>
            <a:r>
              <a:rPr lang="en-US" sz="25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get </a:t>
            </a:r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all sessions logs </a:t>
            </a:r>
            <a:r>
              <a:rPr lang="en-US" sz="25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as </a:t>
            </a:r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content of the </a:t>
            </a:r>
            <a:r>
              <a:rPr lang="en-US" sz="25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tgz</a:t>
            </a:r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file</a:t>
            </a:r>
          </a:p>
          <a:p>
            <a:pPr lvl="1"/>
            <a:r>
              <a:rPr lang="en-US" sz="25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</a:t>
            </a:r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ptimization of the usage a different DDS commands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Functionality tests including use of real online applications with test data on input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Moving to use REST API in all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1153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98080" cy="76470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Outline</a:t>
            </a:r>
            <a:endParaRPr lang="ru-RU" sz="28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39" y="881336"/>
            <a:ext cx="9141267" cy="549999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Goals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of the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system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General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Architecture of the BM@N Configuration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System</a:t>
            </a:r>
            <a:endParaRPr lang="ru-RU" sz="20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Use of the Dynamic Deployment System (FAIR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)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DB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Object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model</a:t>
            </a:r>
            <a:endParaRPr lang="ru-RU" sz="2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BM@N online processes to be controlled by Configuration manager</a:t>
            </a: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Configuration Manager: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functionality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Configuration Manager: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task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states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Test environment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Web-interface: Configuration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Manager and Task Monitor 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panels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Web-interface: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S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ession logs</a:t>
            </a:r>
          </a:p>
          <a:p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Online Configuration System: last upgrades</a:t>
            </a:r>
            <a:endParaRPr lang="ru-RU" sz="20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Status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Next steps</a:t>
            </a:r>
            <a:endParaRPr lang="ru-RU" sz="20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pPr marL="82296" indent="0">
              <a:buNone/>
            </a:pPr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3568" y="6492875"/>
            <a:ext cx="648072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BM@N, 10th Collaboration Meeting,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486103"/>
            <a:ext cx="558974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98080" cy="7647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Goals of </a:t>
            </a:r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system</a:t>
            </a:r>
            <a:endParaRPr lang="ru-RU" sz="3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76859"/>
            <a:ext cx="8640960" cy="528396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store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and provide configuration </a:t>
            </a:r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data for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online processing </a:t>
            </a:r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various detectors </a:t>
            </a:r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parameters (working voltage etc.)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etup data including sequences 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of software tasks with their dependencies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should to be able to start, stop and monitor setup tasks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during experiment sessions</a:t>
            </a:r>
          </a:p>
          <a:p>
            <a:pPr lvl="3"/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25196" indent="-342900"/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504056" cy="387996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475" y="108339"/>
            <a:ext cx="7807954" cy="113695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General Architecture 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of the BM@N 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Online Configuration 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System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Объект 3" descr="Компьютер">
            <a:extLst>
              <a:ext uri="{FF2B5EF4-FFF2-40B4-BE49-F238E27FC236}">
                <a16:creationId xmlns:a16="http://schemas.microsoft.com/office/drawing/2014/main" id="{C7CB15C8-CA15-46FA-8238-BC17E992C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4204" y="1972314"/>
            <a:ext cx="1010866" cy="1010866"/>
          </a:xfrm>
          <a:prstGeom prst="rect">
            <a:avLst/>
          </a:prstGeom>
        </p:spPr>
      </p:pic>
      <p:sp>
        <p:nvSpPr>
          <p:cNvPr id="5" name="Прямоугольник: скругленные углы 1">
            <a:extLst>
              <a:ext uri="{FF2B5EF4-FFF2-40B4-BE49-F238E27FC236}">
                <a16:creationId xmlns:a16="http://schemas.microsoft.com/office/drawing/2014/main" id="{1EDF250C-FE56-4E0F-9B47-839679DAEB99}"/>
              </a:ext>
            </a:extLst>
          </p:cNvPr>
          <p:cNvSpPr/>
          <p:nvPr/>
        </p:nvSpPr>
        <p:spPr>
          <a:xfrm>
            <a:off x="3426271" y="1988840"/>
            <a:ext cx="1578966" cy="9624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 Server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>
            <a:stCxn id="4" idx="3"/>
            <a:endCxn id="5" idx="1"/>
          </p:cNvCxnSpPr>
          <p:nvPr/>
        </p:nvCxnSpPr>
        <p:spPr>
          <a:xfrm flipV="1">
            <a:off x="2425070" y="2470067"/>
            <a:ext cx="1001201" cy="76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магнитный диск 7"/>
          <p:cNvSpPr/>
          <p:nvPr/>
        </p:nvSpPr>
        <p:spPr>
          <a:xfrm>
            <a:off x="6332223" y="2186872"/>
            <a:ext cx="1327958" cy="91024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Database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endCxn id="8" idx="2"/>
          </p:cNvCxnSpPr>
          <p:nvPr/>
        </p:nvCxnSpPr>
        <p:spPr>
          <a:xfrm>
            <a:off x="5019527" y="2641994"/>
            <a:ext cx="13126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">
            <a:extLst>
              <a:ext uri="{FF2B5EF4-FFF2-40B4-BE49-F238E27FC236}">
                <a16:creationId xmlns:a16="http://schemas.microsoft.com/office/drawing/2014/main" id="{1EDF250C-FE56-4E0F-9B47-839679DAEB99}"/>
              </a:ext>
            </a:extLst>
          </p:cNvPr>
          <p:cNvSpPr/>
          <p:nvPr/>
        </p:nvSpPr>
        <p:spPr>
          <a:xfrm>
            <a:off x="5652120" y="4753981"/>
            <a:ext cx="1812033" cy="12321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Configuration Manager</a:t>
            </a:r>
            <a:endParaRPr lang="ru-RU" b="1" dirty="0"/>
          </a:p>
        </p:txBody>
      </p:sp>
      <p:cxnSp>
        <p:nvCxnSpPr>
          <p:cNvPr id="20" name="Прямая со стрелкой 19"/>
          <p:cNvCxnSpPr>
            <a:stCxn id="8" idx="3"/>
            <a:endCxn id="11" idx="0"/>
          </p:cNvCxnSpPr>
          <p:nvPr/>
        </p:nvCxnSpPr>
        <p:spPr>
          <a:xfrm flipH="1">
            <a:off x="6558137" y="3097116"/>
            <a:ext cx="438065" cy="16568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1">
            <a:extLst>
              <a:ext uri="{FF2B5EF4-FFF2-40B4-BE49-F238E27FC236}">
                <a16:creationId xmlns:a16="http://schemas.microsoft.com/office/drawing/2014/main" id="{1EDF250C-FE56-4E0F-9B47-839679DAEB99}"/>
              </a:ext>
            </a:extLst>
          </p:cNvPr>
          <p:cNvSpPr/>
          <p:nvPr/>
        </p:nvSpPr>
        <p:spPr>
          <a:xfrm>
            <a:off x="2358589" y="4847155"/>
            <a:ext cx="1056782" cy="633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Rounded MT Bold" panose="020F0704030504030204" pitchFamily="34" charset="0"/>
              </a:rPr>
              <a:t>DDS </a:t>
            </a:r>
            <a:r>
              <a:rPr lang="en-US" sz="1400" b="1" dirty="0" smtClean="0">
                <a:latin typeface="Arial Rounded MT Bold" panose="020F0704030504030204" pitchFamily="34" charset="0"/>
              </a:rPr>
              <a:t>server</a:t>
            </a:r>
            <a:endParaRPr lang="ru-RU" sz="1400" b="1" dirty="0"/>
          </a:p>
        </p:txBody>
      </p:sp>
      <p:cxnSp>
        <p:nvCxnSpPr>
          <p:cNvPr id="46" name="Прямая со стрелкой 45"/>
          <p:cNvCxnSpPr>
            <a:stCxn id="11" idx="1"/>
            <a:endCxn id="44" idx="3"/>
          </p:cNvCxnSpPr>
          <p:nvPr/>
        </p:nvCxnSpPr>
        <p:spPr>
          <a:xfrm flipH="1" flipV="1">
            <a:off x="3415371" y="5164024"/>
            <a:ext cx="2236749" cy="20601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65543" y="1843933"/>
            <a:ext cx="80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Client</a:t>
            </a:r>
            <a:endParaRPr lang="ru-RU" b="1" dirty="0"/>
          </a:p>
        </p:txBody>
      </p:sp>
      <p:cxnSp>
        <p:nvCxnSpPr>
          <p:cNvPr id="79" name="Прямая со стрелкой 78"/>
          <p:cNvCxnSpPr>
            <a:stCxn id="5" idx="2"/>
          </p:cNvCxnSpPr>
          <p:nvPr/>
        </p:nvCxnSpPr>
        <p:spPr>
          <a:xfrm>
            <a:off x="4215754" y="2951294"/>
            <a:ext cx="2012430" cy="180268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21969" y="2323859"/>
            <a:ext cx="80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backend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29355" y="2184665"/>
            <a:ext cx="613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HTTP</a:t>
            </a:r>
            <a:endParaRPr lang="ru-RU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793600" y="4902881"/>
            <a:ext cx="1428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DDS API</a:t>
            </a:r>
            <a:endParaRPr lang="ru-RU" sz="1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842809" y="3426823"/>
            <a:ext cx="836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REST API</a:t>
            </a:r>
            <a:endParaRPr lang="ru-RU" sz="1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008996" y="2774955"/>
            <a:ext cx="978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http pages</a:t>
            </a:r>
            <a:endParaRPr lang="ru-RU" sz="1400" b="1" i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96202" y="1889380"/>
            <a:ext cx="1027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PostgreSQL</a:t>
            </a:r>
            <a:endParaRPr lang="ru-RU" sz="1400" b="1" i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06476" y="3756296"/>
            <a:ext cx="1717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ROOT C++ connector</a:t>
            </a:r>
            <a:endParaRPr lang="ru-RU" sz="1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99022" y="5975801"/>
            <a:ext cx="684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C++ 11</a:t>
            </a:r>
            <a:endParaRPr lang="ru-RU" sz="1400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707904" y="172409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Apache http server, PHP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46190" y="6420877"/>
            <a:ext cx="6262114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342950" cy="365125"/>
          </a:xfrm>
        </p:spPr>
        <p:txBody>
          <a:bodyPr/>
          <a:lstStyle/>
          <a:p>
            <a:fld id="{BC184D9A-E5DE-4152-A115-30FBF9C98650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98080" cy="76470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</a:t>
            </a:r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 </a:t>
            </a:r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Dynamic Deployment System </a:t>
            </a:r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 tasks management</a:t>
            </a:r>
            <a:endParaRPr lang="ru-RU" sz="3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3" y="1052736"/>
            <a:ext cx="9141267" cy="54331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DDS: tool-set 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that automates and significantly simplifies a deployment of user defined processes (tasks) and their </a:t>
            </a:r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dependencies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DDS: 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deploys agents </a:t>
            </a:r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execute user </a:t>
            </a:r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tasks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DDS agent: 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supports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multiple tasks slots </a:t>
            </a: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is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able to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run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and watchdog multiple tasks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simultaneously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marL="0" indent="0">
              <a:buNone/>
            </a:pPr>
            <a:endParaRPr lang="ru-RU" dirty="0"/>
          </a:p>
          <a:p>
            <a:pPr marL="82296" indent="0">
              <a:buNone/>
            </a:pPr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31640" y="6525665"/>
            <a:ext cx="6696744" cy="31401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912768" cy="43710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DB Object </a:t>
            </a:r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model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03648" y="6356351"/>
            <a:ext cx="47114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9th Collab Meeting, 1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Sep, 2022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5545"/>
            <a:ext cx="6181670" cy="6409994"/>
          </a:xfrm>
          <a:prstGeom prst="rect">
            <a:avLst/>
          </a:prstGeom>
        </p:spPr>
      </p:pic>
      <p:sp useBgFill="1">
        <p:nvSpPr>
          <p:cNvPr id="7" name="Полилиния 6"/>
          <p:cNvSpPr/>
          <p:nvPr/>
        </p:nvSpPr>
        <p:spPr>
          <a:xfrm>
            <a:off x="4553712" y="539496"/>
            <a:ext cx="2798064" cy="4947106"/>
          </a:xfrm>
          <a:custGeom>
            <a:avLst/>
            <a:gdLst>
              <a:gd name="connsiteX0" fmla="*/ 2212848 w 2798064"/>
              <a:gd name="connsiteY0" fmla="*/ 155448 h 4947106"/>
              <a:gd name="connsiteX1" fmla="*/ 2212848 w 2798064"/>
              <a:gd name="connsiteY1" fmla="*/ 155448 h 4947106"/>
              <a:gd name="connsiteX2" fmla="*/ 1911096 w 2798064"/>
              <a:gd name="connsiteY2" fmla="*/ 155448 h 4947106"/>
              <a:gd name="connsiteX3" fmla="*/ 1883664 w 2798064"/>
              <a:gd name="connsiteY3" fmla="*/ 164592 h 4947106"/>
              <a:gd name="connsiteX4" fmla="*/ 1847088 w 2798064"/>
              <a:gd name="connsiteY4" fmla="*/ 173736 h 4947106"/>
              <a:gd name="connsiteX5" fmla="*/ 1755648 w 2798064"/>
              <a:gd name="connsiteY5" fmla="*/ 201168 h 4947106"/>
              <a:gd name="connsiteX6" fmla="*/ 1691640 w 2798064"/>
              <a:gd name="connsiteY6" fmla="*/ 274320 h 4947106"/>
              <a:gd name="connsiteX7" fmla="*/ 1682496 w 2798064"/>
              <a:gd name="connsiteY7" fmla="*/ 310896 h 4947106"/>
              <a:gd name="connsiteX8" fmla="*/ 1673352 w 2798064"/>
              <a:gd name="connsiteY8" fmla="*/ 356616 h 4947106"/>
              <a:gd name="connsiteX9" fmla="*/ 1655064 w 2798064"/>
              <a:gd name="connsiteY9" fmla="*/ 384048 h 4947106"/>
              <a:gd name="connsiteX10" fmla="*/ 1645920 w 2798064"/>
              <a:gd name="connsiteY10" fmla="*/ 448056 h 4947106"/>
              <a:gd name="connsiteX11" fmla="*/ 1627632 w 2798064"/>
              <a:gd name="connsiteY11" fmla="*/ 685800 h 4947106"/>
              <a:gd name="connsiteX12" fmla="*/ 1609344 w 2798064"/>
              <a:gd name="connsiteY12" fmla="*/ 758952 h 4947106"/>
              <a:gd name="connsiteX13" fmla="*/ 1581912 w 2798064"/>
              <a:gd name="connsiteY13" fmla="*/ 777240 h 4947106"/>
              <a:gd name="connsiteX14" fmla="*/ 1545336 w 2798064"/>
              <a:gd name="connsiteY14" fmla="*/ 804672 h 4947106"/>
              <a:gd name="connsiteX15" fmla="*/ 1481328 w 2798064"/>
              <a:gd name="connsiteY15" fmla="*/ 822960 h 4947106"/>
              <a:gd name="connsiteX16" fmla="*/ 1344168 w 2798064"/>
              <a:gd name="connsiteY16" fmla="*/ 841248 h 4947106"/>
              <a:gd name="connsiteX17" fmla="*/ 1252728 w 2798064"/>
              <a:gd name="connsiteY17" fmla="*/ 850392 h 4947106"/>
              <a:gd name="connsiteX18" fmla="*/ 1133856 w 2798064"/>
              <a:gd name="connsiteY18" fmla="*/ 859536 h 4947106"/>
              <a:gd name="connsiteX19" fmla="*/ 795528 w 2798064"/>
              <a:gd name="connsiteY19" fmla="*/ 868680 h 4947106"/>
              <a:gd name="connsiteX20" fmla="*/ 448056 w 2798064"/>
              <a:gd name="connsiteY20" fmla="*/ 886968 h 4947106"/>
              <a:gd name="connsiteX21" fmla="*/ 329184 w 2798064"/>
              <a:gd name="connsiteY21" fmla="*/ 896112 h 4947106"/>
              <a:gd name="connsiteX22" fmla="*/ 164592 w 2798064"/>
              <a:gd name="connsiteY22" fmla="*/ 905256 h 4947106"/>
              <a:gd name="connsiteX23" fmla="*/ 137160 w 2798064"/>
              <a:gd name="connsiteY23" fmla="*/ 914400 h 4947106"/>
              <a:gd name="connsiteX24" fmla="*/ 91440 w 2798064"/>
              <a:gd name="connsiteY24" fmla="*/ 996696 h 4947106"/>
              <a:gd name="connsiteX25" fmla="*/ 64008 w 2798064"/>
              <a:gd name="connsiteY25" fmla="*/ 1051560 h 4947106"/>
              <a:gd name="connsiteX26" fmla="*/ 54864 w 2798064"/>
              <a:gd name="connsiteY26" fmla="*/ 1115568 h 4947106"/>
              <a:gd name="connsiteX27" fmla="*/ 45720 w 2798064"/>
              <a:gd name="connsiteY27" fmla="*/ 1143000 h 4947106"/>
              <a:gd name="connsiteX28" fmla="*/ 27432 w 2798064"/>
              <a:gd name="connsiteY28" fmla="*/ 1252728 h 4947106"/>
              <a:gd name="connsiteX29" fmla="*/ 27432 w 2798064"/>
              <a:gd name="connsiteY29" fmla="*/ 1252728 h 4947106"/>
              <a:gd name="connsiteX30" fmla="*/ 18288 w 2798064"/>
              <a:gd name="connsiteY30" fmla="*/ 1353312 h 4947106"/>
              <a:gd name="connsiteX31" fmla="*/ 0 w 2798064"/>
              <a:gd name="connsiteY31" fmla="*/ 1426464 h 4947106"/>
              <a:gd name="connsiteX32" fmla="*/ 9144 w 2798064"/>
              <a:gd name="connsiteY32" fmla="*/ 2176272 h 4947106"/>
              <a:gd name="connsiteX33" fmla="*/ 18288 w 2798064"/>
              <a:gd name="connsiteY33" fmla="*/ 2249424 h 4947106"/>
              <a:gd name="connsiteX34" fmla="*/ 27432 w 2798064"/>
              <a:gd name="connsiteY34" fmla="*/ 2487168 h 4947106"/>
              <a:gd name="connsiteX35" fmla="*/ 45720 w 2798064"/>
              <a:gd name="connsiteY35" fmla="*/ 2560320 h 4947106"/>
              <a:gd name="connsiteX36" fmla="*/ 54864 w 2798064"/>
              <a:gd name="connsiteY36" fmla="*/ 2596896 h 4947106"/>
              <a:gd name="connsiteX37" fmla="*/ 64008 w 2798064"/>
              <a:gd name="connsiteY37" fmla="*/ 2633472 h 4947106"/>
              <a:gd name="connsiteX38" fmla="*/ 82296 w 2798064"/>
              <a:gd name="connsiteY38" fmla="*/ 2688336 h 4947106"/>
              <a:gd name="connsiteX39" fmla="*/ 109728 w 2798064"/>
              <a:gd name="connsiteY39" fmla="*/ 2743200 h 4947106"/>
              <a:gd name="connsiteX40" fmla="*/ 27432 w 2798064"/>
              <a:gd name="connsiteY40" fmla="*/ 2770632 h 4947106"/>
              <a:gd name="connsiteX41" fmla="*/ 9144 w 2798064"/>
              <a:gd name="connsiteY41" fmla="*/ 2798064 h 4947106"/>
              <a:gd name="connsiteX42" fmla="*/ 27432 w 2798064"/>
              <a:gd name="connsiteY42" fmla="*/ 2834640 h 4947106"/>
              <a:gd name="connsiteX43" fmla="*/ 54864 w 2798064"/>
              <a:gd name="connsiteY43" fmla="*/ 2852928 h 4947106"/>
              <a:gd name="connsiteX44" fmla="*/ 91440 w 2798064"/>
              <a:gd name="connsiteY44" fmla="*/ 2907792 h 4947106"/>
              <a:gd name="connsiteX45" fmla="*/ 109728 w 2798064"/>
              <a:gd name="connsiteY45" fmla="*/ 2935224 h 4947106"/>
              <a:gd name="connsiteX46" fmla="*/ 146304 w 2798064"/>
              <a:gd name="connsiteY46" fmla="*/ 3026664 h 4947106"/>
              <a:gd name="connsiteX47" fmla="*/ 173736 w 2798064"/>
              <a:gd name="connsiteY47" fmla="*/ 3081528 h 4947106"/>
              <a:gd name="connsiteX48" fmla="*/ 192024 w 2798064"/>
              <a:gd name="connsiteY48" fmla="*/ 3218688 h 4947106"/>
              <a:gd name="connsiteX49" fmla="*/ 210312 w 2798064"/>
              <a:gd name="connsiteY49" fmla="*/ 3584448 h 4947106"/>
              <a:gd name="connsiteX50" fmla="*/ 228600 w 2798064"/>
              <a:gd name="connsiteY50" fmla="*/ 3639312 h 4947106"/>
              <a:gd name="connsiteX51" fmla="*/ 246888 w 2798064"/>
              <a:gd name="connsiteY51" fmla="*/ 3703320 h 4947106"/>
              <a:gd name="connsiteX52" fmla="*/ 265176 w 2798064"/>
              <a:gd name="connsiteY52" fmla="*/ 3730752 h 4947106"/>
              <a:gd name="connsiteX53" fmla="*/ 274320 w 2798064"/>
              <a:gd name="connsiteY53" fmla="*/ 3849624 h 4947106"/>
              <a:gd name="connsiteX54" fmla="*/ 283464 w 2798064"/>
              <a:gd name="connsiteY54" fmla="*/ 3886200 h 4947106"/>
              <a:gd name="connsiteX55" fmla="*/ 301752 w 2798064"/>
              <a:gd name="connsiteY55" fmla="*/ 3977640 h 4947106"/>
              <a:gd name="connsiteX56" fmla="*/ 320040 w 2798064"/>
              <a:gd name="connsiteY56" fmla="*/ 4032504 h 4947106"/>
              <a:gd name="connsiteX57" fmla="*/ 347472 w 2798064"/>
              <a:gd name="connsiteY57" fmla="*/ 4096512 h 4947106"/>
              <a:gd name="connsiteX58" fmla="*/ 365760 w 2798064"/>
              <a:gd name="connsiteY58" fmla="*/ 4270248 h 4947106"/>
              <a:gd name="connsiteX59" fmla="*/ 374904 w 2798064"/>
              <a:gd name="connsiteY59" fmla="*/ 4453128 h 4947106"/>
              <a:gd name="connsiteX60" fmla="*/ 393192 w 2798064"/>
              <a:gd name="connsiteY60" fmla="*/ 4553712 h 4947106"/>
              <a:gd name="connsiteX61" fmla="*/ 429768 w 2798064"/>
              <a:gd name="connsiteY61" fmla="*/ 4608576 h 4947106"/>
              <a:gd name="connsiteX62" fmla="*/ 457200 w 2798064"/>
              <a:gd name="connsiteY62" fmla="*/ 4626864 h 4947106"/>
              <a:gd name="connsiteX63" fmla="*/ 521208 w 2798064"/>
              <a:gd name="connsiteY63" fmla="*/ 4700016 h 4947106"/>
              <a:gd name="connsiteX64" fmla="*/ 566928 w 2798064"/>
              <a:gd name="connsiteY64" fmla="*/ 4754880 h 4947106"/>
              <a:gd name="connsiteX65" fmla="*/ 594360 w 2798064"/>
              <a:gd name="connsiteY65" fmla="*/ 4764024 h 4947106"/>
              <a:gd name="connsiteX66" fmla="*/ 630936 w 2798064"/>
              <a:gd name="connsiteY66" fmla="*/ 4791456 h 4947106"/>
              <a:gd name="connsiteX67" fmla="*/ 685800 w 2798064"/>
              <a:gd name="connsiteY67" fmla="*/ 4846320 h 4947106"/>
              <a:gd name="connsiteX68" fmla="*/ 713232 w 2798064"/>
              <a:gd name="connsiteY68" fmla="*/ 4873752 h 4947106"/>
              <a:gd name="connsiteX69" fmla="*/ 740664 w 2798064"/>
              <a:gd name="connsiteY69" fmla="*/ 4882896 h 4947106"/>
              <a:gd name="connsiteX70" fmla="*/ 932688 w 2798064"/>
              <a:gd name="connsiteY70" fmla="*/ 4882896 h 4947106"/>
              <a:gd name="connsiteX71" fmla="*/ 1033272 w 2798064"/>
              <a:gd name="connsiteY71" fmla="*/ 4919472 h 4947106"/>
              <a:gd name="connsiteX72" fmla="*/ 1088136 w 2798064"/>
              <a:gd name="connsiteY72" fmla="*/ 4928616 h 4947106"/>
              <a:gd name="connsiteX73" fmla="*/ 1124712 w 2798064"/>
              <a:gd name="connsiteY73" fmla="*/ 4946904 h 4947106"/>
              <a:gd name="connsiteX74" fmla="*/ 1170432 w 2798064"/>
              <a:gd name="connsiteY74" fmla="*/ 4937760 h 4947106"/>
              <a:gd name="connsiteX75" fmla="*/ 1371600 w 2798064"/>
              <a:gd name="connsiteY75" fmla="*/ 4928616 h 4947106"/>
              <a:gd name="connsiteX76" fmla="*/ 1399032 w 2798064"/>
              <a:gd name="connsiteY76" fmla="*/ 4919472 h 4947106"/>
              <a:gd name="connsiteX77" fmla="*/ 1618488 w 2798064"/>
              <a:gd name="connsiteY77" fmla="*/ 4901184 h 4947106"/>
              <a:gd name="connsiteX78" fmla="*/ 1728216 w 2798064"/>
              <a:gd name="connsiteY78" fmla="*/ 4882896 h 4947106"/>
              <a:gd name="connsiteX79" fmla="*/ 1755648 w 2798064"/>
              <a:gd name="connsiteY79" fmla="*/ 4864608 h 4947106"/>
              <a:gd name="connsiteX80" fmla="*/ 1773936 w 2798064"/>
              <a:gd name="connsiteY80" fmla="*/ 4837176 h 4947106"/>
              <a:gd name="connsiteX81" fmla="*/ 1801368 w 2798064"/>
              <a:gd name="connsiteY81" fmla="*/ 4828032 h 4947106"/>
              <a:gd name="connsiteX82" fmla="*/ 1847088 w 2798064"/>
              <a:gd name="connsiteY82" fmla="*/ 4800600 h 4947106"/>
              <a:gd name="connsiteX83" fmla="*/ 1901952 w 2798064"/>
              <a:gd name="connsiteY83" fmla="*/ 4764024 h 4947106"/>
              <a:gd name="connsiteX84" fmla="*/ 1920240 w 2798064"/>
              <a:gd name="connsiteY84" fmla="*/ 4736592 h 4947106"/>
              <a:gd name="connsiteX85" fmla="*/ 1975104 w 2798064"/>
              <a:gd name="connsiteY85" fmla="*/ 4681728 h 4947106"/>
              <a:gd name="connsiteX86" fmla="*/ 2020824 w 2798064"/>
              <a:gd name="connsiteY86" fmla="*/ 4626864 h 4947106"/>
              <a:gd name="connsiteX87" fmla="*/ 2075688 w 2798064"/>
              <a:gd name="connsiteY87" fmla="*/ 4608576 h 4947106"/>
              <a:gd name="connsiteX88" fmla="*/ 2139696 w 2798064"/>
              <a:gd name="connsiteY88" fmla="*/ 4581144 h 4947106"/>
              <a:gd name="connsiteX89" fmla="*/ 2148840 w 2798064"/>
              <a:gd name="connsiteY89" fmla="*/ 4553712 h 4947106"/>
              <a:gd name="connsiteX90" fmla="*/ 2176272 w 2798064"/>
              <a:gd name="connsiteY90" fmla="*/ 4535424 h 4947106"/>
              <a:gd name="connsiteX91" fmla="*/ 2212848 w 2798064"/>
              <a:gd name="connsiteY91" fmla="*/ 4507992 h 4947106"/>
              <a:gd name="connsiteX92" fmla="*/ 2240280 w 2798064"/>
              <a:gd name="connsiteY92" fmla="*/ 4471416 h 4947106"/>
              <a:gd name="connsiteX93" fmla="*/ 2322576 w 2798064"/>
              <a:gd name="connsiteY93" fmla="*/ 4389120 h 4947106"/>
              <a:gd name="connsiteX94" fmla="*/ 2350008 w 2798064"/>
              <a:gd name="connsiteY94" fmla="*/ 4361688 h 4947106"/>
              <a:gd name="connsiteX95" fmla="*/ 2404872 w 2798064"/>
              <a:gd name="connsiteY95" fmla="*/ 4297680 h 4947106"/>
              <a:gd name="connsiteX96" fmla="*/ 2423160 w 2798064"/>
              <a:gd name="connsiteY96" fmla="*/ 4270248 h 4947106"/>
              <a:gd name="connsiteX97" fmla="*/ 2505456 w 2798064"/>
              <a:gd name="connsiteY97" fmla="*/ 4197096 h 4947106"/>
              <a:gd name="connsiteX98" fmla="*/ 2551176 w 2798064"/>
              <a:gd name="connsiteY98" fmla="*/ 4133088 h 4947106"/>
              <a:gd name="connsiteX99" fmla="*/ 2578608 w 2798064"/>
              <a:gd name="connsiteY99" fmla="*/ 4114800 h 4947106"/>
              <a:gd name="connsiteX100" fmla="*/ 2587752 w 2798064"/>
              <a:gd name="connsiteY100" fmla="*/ 4087368 h 4947106"/>
              <a:gd name="connsiteX101" fmla="*/ 2642616 w 2798064"/>
              <a:gd name="connsiteY101" fmla="*/ 4041648 h 4947106"/>
              <a:gd name="connsiteX102" fmla="*/ 2660904 w 2798064"/>
              <a:gd name="connsiteY102" fmla="*/ 4014216 h 4947106"/>
              <a:gd name="connsiteX103" fmla="*/ 2706624 w 2798064"/>
              <a:gd name="connsiteY103" fmla="*/ 3959352 h 4947106"/>
              <a:gd name="connsiteX104" fmla="*/ 2715768 w 2798064"/>
              <a:gd name="connsiteY104" fmla="*/ 3931920 h 4947106"/>
              <a:gd name="connsiteX105" fmla="*/ 2743200 w 2798064"/>
              <a:gd name="connsiteY105" fmla="*/ 3886200 h 4947106"/>
              <a:gd name="connsiteX106" fmla="*/ 2734056 w 2798064"/>
              <a:gd name="connsiteY106" fmla="*/ 3675888 h 4947106"/>
              <a:gd name="connsiteX107" fmla="*/ 2697480 w 2798064"/>
              <a:gd name="connsiteY107" fmla="*/ 3621024 h 4947106"/>
              <a:gd name="connsiteX108" fmla="*/ 2688336 w 2798064"/>
              <a:gd name="connsiteY108" fmla="*/ 3593592 h 4947106"/>
              <a:gd name="connsiteX109" fmla="*/ 2670048 w 2798064"/>
              <a:gd name="connsiteY109" fmla="*/ 3529584 h 4947106"/>
              <a:gd name="connsiteX110" fmla="*/ 2651760 w 2798064"/>
              <a:gd name="connsiteY110" fmla="*/ 2587752 h 4947106"/>
              <a:gd name="connsiteX111" fmla="*/ 2606040 w 2798064"/>
              <a:gd name="connsiteY111" fmla="*/ 2487168 h 4947106"/>
              <a:gd name="connsiteX112" fmla="*/ 2578608 w 2798064"/>
              <a:gd name="connsiteY112" fmla="*/ 2404872 h 4947106"/>
              <a:gd name="connsiteX113" fmla="*/ 2560320 w 2798064"/>
              <a:gd name="connsiteY113" fmla="*/ 2368296 h 4947106"/>
              <a:gd name="connsiteX114" fmla="*/ 2551176 w 2798064"/>
              <a:gd name="connsiteY114" fmla="*/ 2340864 h 4947106"/>
              <a:gd name="connsiteX115" fmla="*/ 2532888 w 2798064"/>
              <a:gd name="connsiteY115" fmla="*/ 2249424 h 4947106"/>
              <a:gd name="connsiteX116" fmla="*/ 2523744 w 2798064"/>
              <a:gd name="connsiteY116" fmla="*/ 2203704 h 4947106"/>
              <a:gd name="connsiteX117" fmla="*/ 2505456 w 2798064"/>
              <a:gd name="connsiteY117" fmla="*/ 2103120 h 4947106"/>
              <a:gd name="connsiteX118" fmla="*/ 2523744 w 2798064"/>
              <a:gd name="connsiteY118" fmla="*/ 1682496 h 4947106"/>
              <a:gd name="connsiteX119" fmla="*/ 2532888 w 2798064"/>
              <a:gd name="connsiteY119" fmla="*/ 1655064 h 4947106"/>
              <a:gd name="connsiteX120" fmla="*/ 2569464 w 2798064"/>
              <a:gd name="connsiteY120" fmla="*/ 1536192 h 4947106"/>
              <a:gd name="connsiteX121" fmla="*/ 2587752 w 2798064"/>
              <a:gd name="connsiteY121" fmla="*/ 1453896 h 4947106"/>
              <a:gd name="connsiteX122" fmla="*/ 2606040 w 2798064"/>
              <a:gd name="connsiteY122" fmla="*/ 1426464 h 4947106"/>
              <a:gd name="connsiteX123" fmla="*/ 2615184 w 2798064"/>
              <a:gd name="connsiteY123" fmla="*/ 1399032 h 4947106"/>
              <a:gd name="connsiteX124" fmla="*/ 2633472 w 2798064"/>
              <a:gd name="connsiteY124" fmla="*/ 1371600 h 4947106"/>
              <a:gd name="connsiteX125" fmla="*/ 2660904 w 2798064"/>
              <a:gd name="connsiteY125" fmla="*/ 1316736 h 4947106"/>
              <a:gd name="connsiteX126" fmla="*/ 2679192 w 2798064"/>
              <a:gd name="connsiteY126" fmla="*/ 1261872 h 4947106"/>
              <a:gd name="connsiteX127" fmla="*/ 2697480 w 2798064"/>
              <a:gd name="connsiteY127" fmla="*/ 1234440 h 4947106"/>
              <a:gd name="connsiteX128" fmla="*/ 2724912 w 2798064"/>
              <a:gd name="connsiteY128" fmla="*/ 1152144 h 4947106"/>
              <a:gd name="connsiteX129" fmla="*/ 2734056 w 2798064"/>
              <a:gd name="connsiteY129" fmla="*/ 1124712 h 4947106"/>
              <a:gd name="connsiteX130" fmla="*/ 2752344 w 2798064"/>
              <a:gd name="connsiteY130" fmla="*/ 1088136 h 4947106"/>
              <a:gd name="connsiteX131" fmla="*/ 2770632 w 2798064"/>
              <a:gd name="connsiteY131" fmla="*/ 1005840 h 4947106"/>
              <a:gd name="connsiteX132" fmla="*/ 2788920 w 2798064"/>
              <a:gd name="connsiteY132" fmla="*/ 950976 h 4947106"/>
              <a:gd name="connsiteX133" fmla="*/ 2798064 w 2798064"/>
              <a:gd name="connsiteY133" fmla="*/ 886968 h 4947106"/>
              <a:gd name="connsiteX134" fmla="*/ 2788920 w 2798064"/>
              <a:gd name="connsiteY134" fmla="*/ 576072 h 4947106"/>
              <a:gd name="connsiteX135" fmla="*/ 2761488 w 2798064"/>
              <a:gd name="connsiteY135" fmla="*/ 493776 h 4947106"/>
              <a:gd name="connsiteX136" fmla="*/ 2752344 w 2798064"/>
              <a:gd name="connsiteY136" fmla="*/ 457200 h 4947106"/>
              <a:gd name="connsiteX137" fmla="*/ 2743200 w 2798064"/>
              <a:gd name="connsiteY137" fmla="*/ 411480 h 4947106"/>
              <a:gd name="connsiteX138" fmla="*/ 2734056 w 2798064"/>
              <a:gd name="connsiteY138" fmla="*/ 384048 h 4947106"/>
              <a:gd name="connsiteX139" fmla="*/ 2715768 w 2798064"/>
              <a:gd name="connsiteY139" fmla="*/ 310896 h 4947106"/>
              <a:gd name="connsiteX140" fmla="*/ 2688336 w 2798064"/>
              <a:gd name="connsiteY140" fmla="*/ 283464 h 4947106"/>
              <a:gd name="connsiteX141" fmla="*/ 2642616 w 2798064"/>
              <a:gd name="connsiteY141" fmla="*/ 246888 h 4947106"/>
              <a:gd name="connsiteX142" fmla="*/ 2587752 w 2798064"/>
              <a:gd name="connsiteY142" fmla="*/ 210312 h 4947106"/>
              <a:gd name="connsiteX143" fmla="*/ 2496312 w 2798064"/>
              <a:gd name="connsiteY143" fmla="*/ 118872 h 4947106"/>
              <a:gd name="connsiteX144" fmla="*/ 2432304 w 2798064"/>
              <a:gd name="connsiteY144" fmla="*/ 54864 h 4947106"/>
              <a:gd name="connsiteX145" fmla="*/ 2404872 w 2798064"/>
              <a:gd name="connsiteY145" fmla="*/ 27432 h 4947106"/>
              <a:gd name="connsiteX146" fmla="*/ 2386584 w 2798064"/>
              <a:gd name="connsiteY146" fmla="*/ 0 h 4947106"/>
              <a:gd name="connsiteX147" fmla="*/ 2322576 w 2798064"/>
              <a:gd name="connsiteY147" fmla="*/ 45720 h 4947106"/>
              <a:gd name="connsiteX148" fmla="*/ 2267712 w 2798064"/>
              <a:gd name="connsiteY148" fmla="*/ 91440 h 4947106"/>
              <a:gd name="connsiteX149" fmla="*/ 2212848 w 2798064"/>
              <a:gd name="connsiteY149" fmla="*/ 155448 h 494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2798064" h="4947106">
                <a:moveTo>
                  <a:pt x="2212848" y="155448"/>
                </a:moveTo>
                <a:lnTo>
                  <a:pt x="2212848" y="155448"/>
                </a:lnTo>
                <a:cubicBezTo>
                  <a:pt x="2071467" y="141310"/>
                  <a:pt x="2106470" y="140419"/>
                  <a:pt x="1911096" y="155448"/>
                </a:cubicBezTo>
                <a:cubicBezTo>
                  <a:pt x="1901486" y="156187"/>
                  <a:pt x="1892932" y="161944"/>
                  <a:pt x="1883664" y="164592"/>
                </a:cubicBezTo>
                <a:cubicBezTo>
                  <a:pt x="1871580" y="168044"/>
                  <a:pt x="1859125" y="170125"/>
                  <a:pt x="1847088" y="173736"/>
                </a:cubicBezTo>
                <a:cubicBezTo>
                  <a:pt x="1735777" y="207129"/>
                  <a:pt x="1839952" y="180092"/>
                  <a:pt x="1755648" y="201168"/>
                </a:cubicBezTo>
                <a:cubicBezTo>
                  <a:pt x="1712976" y="265176"/>
                  <a:pt x="1737360" y="243840"/>
                  <a:pt x="1691640" y="274320"/>
                </a:cubicBezTo>
                <a:cubicBezTo>
                  <a:pt x="1688592" y="286512"/>
                  <a:pt x="1685222" y="298628"/>
                  <a:pt x="1682496" y="310896"/>
                </a:cubicBezTo>
                <a:cubicBezTo>
                  <a:pt x="1679125" y="326068"/>
                  <a:pt x="1678809" y="342064"/>
                  <a:pt x="1673352" y="356616"/>
                </a:cubicBezTo>
                <a:cubicBezTo>
                  <a:pt x="1669493" y="366906"/>
                  <a:pt x="1661160" y="374904"/>
                  <a:pt x="1655064" y="384048"/>
                </a:cubicBezTo>
                <a:cubicBezTo>
                  <a:pt x="1652016" y="405384"/>
                  <a:pt x="1647871" y="426592"/>
                  <a:pt x="1645920" y="448056"/>
                </a:cubicBezTo>
                <a:cubicBezTo>
                  <a:pt x="1637450" y="541222"/>
                  <a:pt x="1638784" y="596587"/>
                  <a:pt x="1627632" y="685800"/>
                </a:cubicBezTo>
                <a:cubicBezTo>
                  <a:pt x="1627379" y="687824"/>
                  <a:pt x="1616716" y="749736"/>
                  <a:pt x="1609344" y="758952"/>
                </a:cubicBezTo>
                <a:cubicBezTo>
                  <a:pt x="1602479" y="767534"/>
                  <a:pt x="1590855" y="770852"/>
                  <a:pt x="1581912" y="777240"/>
                </a:cubicBezTo>
                <a:cubicBezTo>
                  <a:pt x="1569511" y="786098"/>
                  <a:pt x="1558568" y="797111"/>
                  <a:pt x="1545336" y="804672"/>
                </a:cubicBezTo>
                <a:cubicBezTo>
                  <a:pt x="1536196" y="809895"/>
                  <a:pt x="1487860" y="821772"/>
                  <a:pt x="1481328" y="822960"/>
                </a:cubicBezTo>
                <a:cubicBezTo>
                  <a:pt x="1457954" y="827210"/>
                  <a:pt x="1364639" y="838973"/>
                  <a:pt x="1344168" y="841248"/>
                </a:cubicBezTo>
                <a:cubicBezTo>
                  <a:pt x="1313723" y="844631"/>
                  <a:pt x="1283245" y="847738"/>
                  <a:pt x="1252728" y="850392"/>
                </a:cubicBezTo>
                <a:cubicBezTo>
                  <a:pt x="1213136" y="853835"/>
                  <a:pt x="1173565" y="857948"/>
                  <a:pt x="1133856" y="859536"/>
                </a:cubicBezTo>
                <a:cubicBezTo>
                  <a:pt x="1021129" y="864045"/>
                  <a:pt x="908304" y="865632"/>
                  <a:pt x="795528" y="868680"/>
                </a:cubicBezTo>
                <a:cubicBezTo>
                  <a:pt x="665512" y="912019"/>
                  <a:pt x="792532" y="872615"/>
                  <a:pt x="448056" y="886968"/>
                </a:cubicBezTo>
                <a:cubicBezTo>
                  <a:pt x="408349" y="888622"/>
                  <a:pt x="368843" y="893553"/>
                  <a:pt x="329184" y="896112"/>
                </a:cubicBezTo>
                <a:lnTo>
                  <a:pt x="164592" y="905256"/>
                </a:lnTo>
                <a:cubicBezTo>
                  <a:pt x="155448" y="908304"/>
                  <a:pt x="143976" y="907584"/>
                  <a:pt x="137160" y="914400"/>
                </a:cubicBezTo>
                <a:cubicBezTo>
                  <a:pt x="79498" y="972062"/>
                  <a:pt x="114437" y="950702"/>
                  <a:pt x="91440" y="996696"/>
                </a:cubicBezTo>
                <a:cubicBezTo>
                  <a:pt x="55988" y="1067600"/>
                  <a:pt x="86992" y="982609"/>
                  <a:pt x="64008" y="1051560"/>
                </a:cubicBezTo>
                <a:cubicBezTo>
                  <a:pt x="60960" y="1072896"/>
                  <a:pt x="59091" y="1094434"/>
                  <a:pt x="54864" y="1115568"/>
                </a:cubicBezTo>
                <a:cubicBezTo>
                  <a:pt x="52974" y="1125019"/>
                  <a:pt x="47610" y="1133549"/>
                  <a:pt x="45720" y="1143000"/>
                </a:cubicBezTo>
                <a:cubicBezTo>
                  <a:pt x="38448" y="1179360"/>
                  <a:pt x="33528" y="1216152"/>
                  <a:pt x="27432" y="1252728"/>
                </a:cubicBezTo>
                <a:lnTo>
                  <a:pt x="27432" y="1252728"/>
                </a:lnTo>
                <a:cubicBezTo>
                  <a:pt x="24384" y="1286256"/>
                  <a:pt x="23539" y="1320058"/>
                  <a:pt x="18288" y="1353312"/>
                </a:cubicBezTo>
                <a:cubicBezTo>
                  <a:pt x="14368" y="1378139"/>
                  <a:pt x="0" y="1426464"/>
                  <a:pt x="0" y="1426464"/>
                </a:cubicBezTo>
                <a:cubicBezTo>
                  <a:pt x="3048" y="1676400"/>
                  <a:pt x="3591" y="1926379"/>
                  <a:pt x="9144" y="2176272"/>
                </a:cubicBezTo>
                <a:cubicBezTo>
                  <a:pt x="9690" y="2200840"/>
                  <a:pt x="16845" y="2224893"/>
                  <a:pt x="18288" y="2249424"/>
                </a:cubicBezTo>
                <a:cubicBezTo>
                  <a:pt x="22945" y="2328594"/>
                  <a:pt x="20461" y="2408168"/>
                  <a:pt x="27432" y="2487168"/>
                </a:cubicBezTo>
                <a:cubicBezTo>
                  <a:pt x="29641" y="2512205"/>
                  <a:pt x="39624" y="2535936"/>
                  <a:pt x="45720" y="2560320"/>
                </a:cubicBezTo>
                <a:lnTo>
                  <a:pt x="54864" y="2596896"/>
                </a:lnTo>
                <a:cubicBezTo>
                  <a:pt x="57912" y="2609088"/>
                  <a:pt x="60034" y="2621550"/>
                  <a:pt x="64008" y="2633472"/>
                </a:cubicBezTo>
                <a:cubicBezTo>
                  <a:pt x="70104" y="2651760"/>
                  <a:pt x="71603" y="2672296"/>
                  <a:pt x="82296" y="2688336"/>
                </a:cubicBezTo>
                <a:cubicBezTo>
                  <a:pt x="105931" y="2723788"/>
                  <a:pt x="97109" y="2705342"/>
                  <a:pt x="109728" y="2743200"/>
                </a:cubicBezTo>
                <a:cubicBezTo>
                  <a:pt x="72946" y="2749330"/>
                  <a:pt x="53147" y="2744917"/>
                  <a:pt x="27432" y="2770632"/>
                </a:cubicBezTo>
                <a:cubicBezTo>
                  <a:pt x="19661" y="2778403"/>
                  <a:pt x="15240" y="2788920"/>
                  <a:pt x="9144" y="2798064"/>
                </a:cubicBezTo>
                <a:cubicBezTo>
                  <a:pt x="15240" y="2810256"/>
                  <a:pt x="18706" y="2824168"/>
                  <a:pt x="27432" y="2834640"/>
                </a:cubicBezTo>
                <a:cubicBezTo>
                  <a:pt x="34467" y="2843083"/>
                  <a:pt x="47627" y="2844657"/>
                  <a:pt x="54864" y="2852928"/>
                </a:cubicBezTo>
                <a:cubicBezTo>
                  <a:pt x="69338" y="2869469"/>
                  <a:pt x="79248" y="2889504"/>
                  <a:pt x="91440" y="2907792"/>
                </a:cubicBezTo>
                <a:cubicBezTo>
                  <a:pt x="97536" y="2916936"/>
                  <a:pt x="106253" y="2924798"/>
                  <a:pt x="109728" y="2935224"/>
                </a:cubicBezTo>
                <a:cubicBezTo>
                  <a:pt x="124715" y="2980186"/>
                  <a:pt x="124777" y="2988991"/>
                  <a:pt x="146304" y="3026664"/>
                </a:cubicBezTo>
                <a:cubicBezTo>
                  <a:pt x="166170" y="3061429"/>
                  <a:pt x="164422" y="3044272"/>
                  <a:pt x="173736" y="3081528"/>
                </a:cubicBezTo>
                <a:cubicBezTo>
                  <a:pt x="186362" y="3132033"/>
                  <a:pt x="186311" y="3161554"/>
                  <a:pt x="192024" y="3218688"/>
                </a:cubicBezTo>
                <a:cubicBezTo>
                  <a:pt x="195141" y="3330906"/>
                  <a:pt x="175275" y="3467657"/>
                  <a:pt x="210312" y="3584448"/>
                </a:cubicBezTo>
                <a:cubicBezTo>
                  <a:pt x="215851" y="3602912"/>
                  <a:pt x="223925" y="3620610"/>
                  <a:pt x="228600" y="3639312"/>
                </a:cubicBezTo>
                <a:cubicBezTo>
                  <a:pt x="231530" y="3651031"/>
                  <a:pt x="240329" y="3690202"/>
                  <a:pt x="246888" y="3703320"/>
                </a:cubicBezTo>
                <a:cubicBezTo>
                  <a:pt x="251803" y="3713150"/>
                  <a:pt x="259080" y="3721608"/>
                  <a:pt x="265176" y="3730752"/>
                </a:cubicBezTo>
                <a:cubicBezTo>
                  <a:pt x="268224" y="3770376"/>
                  <a:pt x="269677" y="3810155"/>
                  <a:pt x="274320" y="3849624"/>
                </a:cubicBezTo>
                <a:cubicBezTo>
                  <a:pt x="275788" y="3862105"/>
                  <a:pt x="280831" y="3873912"/>
                  <a:pt x="283464" y="3886200"/>
                </a:cubicBezTo>
                <a:cubicBezTo>
                  <a:pt x="289977" y="3916594"/>
                  <a:pt x="295656" y="3947160"/>
                  <a:pt x="301752" y="3977640"/>
                </a:cubicBezTo>
                <a:cubicBezTo>
                  <a:pt x="305533" y="3996543"/>
                  <a:pt x="315365" y="4013802"/>
                  <a:pt x="320040" y="4032504"/>
                </a:cubicBezTo>
                <a:cubicBezTo>
                  <a:pt x="331849" y="4079742"/>
                  <a:pt x="322213" y="4058623"/>
                  <a:pt x="347472" y="4096512"/>
                </a:cubicBezTo>
                <a:cubicBezTo>
                  <a:pt x="358953" y="4176879"/>
                  <a:pt x="359686" y="4173058"/>
                  <a:pt x="365760" y="4270248"/>
                </a:cubicBezTo>
                <a:cubicBezTo>
                  <a:pt x="369567" y="4331165"/>
                  <a:pt x="370555" y="4392247"/>
                  <a:pt x="374904" y="4453128"/>
                </a:cubicBezTo>
                <a:cubicBezTo>
                  <a:pt x="375917" y="4467306"/>
                  <a:pt x="379935" y="4529850"/>
                  <a:pt x="393192" y="4553712"/>
                </a:cubicBezTo>
                <a:cubicBezTo>
                  <a:pt x="403866" y="4572925"/>
                  <a:pt x="411480" y="4596384"/>
                  <a:pt x="429768" y="4608576"/>
                </a:cubicBezTo>
                <a:lnTo>
                  <a:pt x="457200" y="4626864"/>
                </a:lnTo>
                <a:cubicBezTo>
                  <a:pt x="499872" y="4690872"/>
                  <a:pt x="475488" y="4669536"/>
                  <a:pt x="521208" y="4700016"/>
                </a:cubicBezTo>
                <a:cubicBezTo>
                  <a:pt x="534702" y="4720258"/>
                  <a:pt x="545806" y="4740799"/>
                  <a:pt x="566928" y="4754880"/>
                </a:cubicBezTo>
                <a:cubicBezTo>
                  <a:pt x="574948" y="4760227"/>
                  <a:pt x="585216" y="4760976"/>
                  <a:pt x="594360" y="4764024"/>
                </a:cubicBezTo>
                <a:cubicBezTo>
                  <a:pt x="606552" y="4773168"/>
                  <a:pt x="619608" y="4781261"/>
                  <a:pt x="630936" y="4791456"/>
                </a:cubicBezTo>
                <a:cubicBezTo>
                  <a:pt x="650160" y="4808758"/>
                  <a:pt x="667512" y="4828032"/>
                  <a:pt x="685800" y="4846320"/>
                </a:cubicBezTo>
                <a:cubicBezTo>
                  <a:pt x="694944" y="4855464"/>
                  <a:pt x="700964" y="4869663"/>
                  <a:pt x="713232" y="4873752"/>
                </a:cubicBezTo>
                <a:lnTo>
                  <a:pt x="740664" y="4882896"/>
                </a:lnTo>
                <a:cubicBezTo>
                  <a:pt x="825223" y="4868803"/>
                  <a:pt x="815345" y="4866133"/>
                  <a:pt x="932688" y="4882896"/>
                </a:cubicBezTo>
                <a:cubicBezTo>
                  <a:pt x="973040" y="4888661"/>
                  <a:pt x="995269" y="4909108"/>
                  <a:pt x="1033272" y="4919472"/>
                </a:cubicBezTo>
                <a:cubicBezTo>
                  <a:pt x="1051159" y="4924350"/>
                  <a:pt x="1069848" y="4925568"/>
                  <a:pt x="1088136" y="4928616"/>
                </a:cubicBezTo>
                <a:cubicBezTo>
                  <a:pt x="1100328" y="4934712"/>
                  <a:pt x="1111164" y="4945399"/>
                  <a:pt x="1124712" y="4946904"/>
                </a:cubicBezTo>
                <a:cubicBezTo>
                  <a:pt x="1140159" y="4948620"/>
                  <a:pt x="1154933" y="4938908"/>
                  <a:pt x="1170432" y="4937760"/>
                </a:cubicBezTo>
                <a:cubicBezTo>
                  <a:pt x="1237374" y="4932801"/>
                  <a:pt x="1304544" y="4931664"/>
                  <a:pt x="1371600" y="4928616"/>
                </a:cubicBezTo>
                <a:cubicBezTo>
                  <a:pt x="1380744" y="4925568"/>
                  <a:pt x="1389681" y="4921810"/>
                  <a:pt x="1399032" y="4919472"/>
                </a:cubicBezTo>
                <a:cubicBezTo>
                  <a:pt x="1475630" y="4900323"/>
                  <a:pt x="1526204" y="4906041"/>
                  <a:pt x="1618488" y="4901184"/>
                </a:cubicBezTo>
                <a:cubicBezTo>
                  <a:pt x="1627993" y="4899826"/>
                  <a:pt x="1711760" y="4889067"/>
                  <a:pt x="1728216" y="4882896"/>
                </a:cubicBezTo>
                <a:cubicBezTo>
                  <a:pt x="1738506" y="4879037"/>
                  <a:pt x="1746504" y="4870704"/>
                  <a:pt x="1755648" y="4864608"/>
                </a:cubicBezTo>
                <a:cubicBezTo>
                  <a:pt x="1761744" y="4855464"/>
                  <a:pt x="1765354" y="4844041"/>
                  <a:pt x="1773936" y="4837176"/>
                </a:cubicBezTo>
                <a:cubicBezTo>
                  <a:pt x="1781462" y="4831155"/>
                  <a:pt x="1792747" y="4832343"/>
                  <a:pt x="1801368" y="4828032"/>
                </a:cubicBezTo>
                <a:cubicBezTo>
                  <a:pt x="1817264" y="4820084"/>
                  <a:pt x="1832870" y="4811264"/>
                  <a:pt x="1847088" y="4800600"/>
                </a:cubicBezTo>
                <a:cubicBezTo>
                  <a:pt x="1901884" y="4759503"/>
                  <a:pt x="1846936" y="4782363"/>
                  <a:pt x="1901952" y="4764024"/>
                </a:cubicBezTo>
                <a:cubicBezTo>
                  <a:pt x="1908048" y="4754880"/>
                  <a:pt x="1912939" y="4744806"/>
                  <a:pt x="1920240" y="4736592"/>
                </a:cubicBezTo>
                <a:cubicBezTo>
                  <a:pt x="1937423" y="4717262"/>
                  <a:pt x="1960758" y="4703247"/>
                  <a:pt x="1975104" y="4681728"/>
                </a:cubicBezTo>
                <a:cubicBezTo>
                  <a:pt x="1986487" y="4664654"/>
                  <a:pt x="2002187" y="4637218"/>
                  <a:pt x="2020824" y="4626864"/>
                </a:cubicBezTo>
                <a:cubicBezTo>
                  <a:pt x="2037675" y="4617502"/>
                  <a:pt x="2057400" y="4614672"/>
                  <a:pt x="2075688" y="4608576"/>
                </a:cubicBezTo>
                <a:cubicBezTo>
                  <a:pt x="2116052" y="4595121"/>
                  <a:pt x="2094499" y="4603743"/>
                  <a:pt x="2139696" y="4581144"/>
                </a:cubicBezTo>
                <a:cubicBezTo>
                  <a:pt x="2142744" y="4572000"/>
                  <a:pt x="2142819" y="4561238"/>
                  <a:pt x="2148840" y="4553712"/>
                </a:cubicBezTo>
                <a:cubicBezTo>
                  <a:pt x="2155705" y="4545130"/>
                  <a:pt x="2167329" y="4541812"/>
                  <a:pt x="2176272" y="4535424"/>
                </a:cubicBezTo>
                <a:cubicBezTo>
                  <a:pt x="2188673" y="4526566"/>
                  <a:pt x="2202072" y="4518768"/>
                  <a:pt x="2212848" y="4507992"/>
                </a:cubicBezTo>
                <a:cubicBezTo>
                  <a:pt x="2223624" y="4497216"/>
                  <a:pt x="2230085" y="4482744"/>
                  <a:pt x="2240280" y="4471416"/>
                </a:cubicBezTo>
                <a:lnTo>
                  <a:pt x="2322576" y="4389120"/>
                </a:lnTo>
                <a:cubicBezTo>
                  <a:pt x="2331720" y="4379976"/>
                  <a:pt x="2342835" y="4372448"/>
                  <a:pt x="2350008" y="4361688"/>
                </a:cubicBezTo>
                <a:cubicBezTo>
                  <a:pt x="2391993" y="4298710"/>
                  <a:pt x="2338352" y="4375287"/>
                  <a:pt x="2404872" y="4297680"/>
                </a:cubicBezTo>
                <a:cubicBezTo>
                  <a:pt x="2412024" y="4289336"/>
                  <a:pt x="2415389" y="4278019"/>
                  <a:pt x="2423160" y="4270248"/>
                </a:cubicBezTo>
                <a:cubicBezTo>
                  <a:pt x="2478131" y="4215277"/>
                  <a:pt x="2428655" y="4312298"/>
                  <a:pt x="2505456" y="4197096"/>
                </a:cubicBezTo>
                <a:cubicBezTo>
                  <a:pt x="2515840" y="4181520"/>
                  <a:pt x="2539834" y="4144430"/>
                  <a:pt x="2551176" y="4133088"/>
                </a:cubicBezTo>
                <a:cubicBezTo>
                  <a:pt x="2558947" y="4125317"/>
                  <a:pt x="2569464" y="4120896"/>
                  <a:pt x="2578608" y="4114800"/>
                </a:cubicBezTo>
                <a:cubicBezTo>
                  <a:pt x="2581656" y="4105656"/>
                  <a:pt x="2582405" y="4095388"/>
                  <a:pt x="2587752" y="4087368"/>
                </a:cubicBezTo>
                <a:cubicBezTo>
                  <a:pt x="2601833" y="4066246"/>
                  <a:pt x="2622374" y="4055142"/>
                  <a:pt x="2642616" y="4041648"/>
                </a:cubicBezTo>
                <a:cubicBezTo>
                  <a:pt x="2648712" y="4032504"/>
                  <a:pt x="2653869" y="4022659"/>
                  <a:pt x="2660904" y="4014216"/>
                </a:cubicBezTo>
                <a:cubicBezTo>
                  <a:pt x="2686183" y="3983882"/>
                  <a:pt x="2689597" y="3993406"/>
                  <a:pt x="2706624" y="3959352"/>
                </a:cubicBezTo>
                <a:cubicBezTo>
                  <a:pt x="2710935" y="3950731"/>
                  <a:pt x="2711457" y="3940541"/>
                  <a:pt x="2715768" y="3931920"/>
                </a:cubicBezTo>
                <a:cubicBezTo>
                  <a:pt x="2723716" y="3916024"/>
                  <a:pt x="2734056" y="3901440"/>
                  <a:pt x="2743200" y="3886200"/>
                </a:cubicBezTo>
                <a:cubicBezTo>
                  <a:pt x="2740152" y="3816096"/>
                  <a:pt x="2745978" y="3745038"/>
                  <a:pt x="2734056" y="3675888"/>
                </a:cubicBezTo>
                <a:cubicBezTo>
                  <a:pt x="2730322" y="3654228"/>
                  <a:pt x="2704431" y="3641876"/>
                  <a:pt x="2697480" y="3621024"/>
                </a:cubicBezTo>
                <a:cubicBezTo>
                  <a:pt x="2694432" y="3611880"/>
                  <a:pt x="2690984" y="3602860"/>
                  <a:pt x="2688336" y="3593592"/>
                </a:cubicBezTo>
                <a:cubicBezTo>
                  <a:pt x="2665373" y="3513220"/>
                  <a:pt x="2691972" y="3595357"/>
                  <a:pt x="2670048" y="3529584"/>
                </a:cubicBezTo>
                <a:cubicBezTo>
                  <a:pt x="2663952" y="3215640"/>
                  <a:pt x="2663275" y="2901544"/>
                  <a:pt x="2651760" y="2587752"/>
                </a:cubicBezTo>
                <a:cubicBezTo>
                  <a:pt x="2650278" y="2547376"/>
                  <a:pt x="2622714" y="2520516"/>
                  <a:pt x="2606040" y="2487168"/>
                </a:cubicBezTo>
                <a:cubicBezTo>
                  <a:pt x="2566016" y="2407121"/>
                  <a:pt x="2604801" y="2474721"/>
                  <a:pt x="2578608" y="2404872"/>
                </a:cubicBezTo>
                <a:cubicBezTo>
                  <a:pt x="2573822" y="2392109"/>
                  <a:pt x="2565690" y="2380825"/>
                  <a:pt x="2560320" y="2368296"/>
                </a:cubicBezTo>
                <a:cubicBezTo>
                  <a:pt x="2556523" y="2359437"/>
                  <a:pt x="2553824" y="2350132"/>
                  <a:pt x="2551176" y="2340864"/>
                </a:cubicBezTo>
                <a:cubicBezTo>
                  <a:pt x="2539046" y="2298409"/>
                  <a:pt x="2541870" y="2298823"/>
                  <a:pt x="2532888" y="2249424"/>
                </a:cubicBezTo>
                <a:cubicBezTo>
                  <a:pt x="2530108" y="2234133"/>
                  <a:pt x="2526299" y="2219034"/>
                  <a:pt x="2523744" y="2203704"/>
                </a:cubicBezTo>
                <a:cubicBezTo>
                  <a:pt x="2507362" y="2105413"/>
                  <a:pt x="2523011" y="2173341"/>
                  <a:pt x="2505456" y="2103120"/>
                </a:cubicBezTo>
                <a:cubicBezTo>
                  <a:pt x="2506718" y="2055173"/>
                  <a:pt x="2502038" y="1801881"/>
                  <a:pt x="2523744" y="1682496"/>
                </a:cubicBezTo>
                <a:cubicBezTo>
                  <a:pt x="2525468" y="1673013"/>
                  <a:pt x="2530352" y="1664363"/>
                  <a:pt x="2532888" y="1655064"/>
                </a:cubicBezTo>
                <a:cubicBezTo>
                  <a:pt x="2561520" y="1550082"/>
                  <a:pt x="2537686" y="1615636"/>
                  <a:pt x="2569464" y="1536192"/>
                </a:cubicBezTo>
                <a:cubicBezTo>
                  <a:pt x="2572976" y="1515120"/>
                  <a:pt x="2576497" y="1476406"/>
                  <a:pt x="2587752" y="1453896"/>
                </a:cubicBezTo>
                <a:cubicBezTo>
                  <a:pt x="2592667" y="1444066"/>
                  <a:pt x="2601125" y="1436294"/>
                  <a:pt x="2606040" y="1426464"/>
                </a:cubicBezTo>
                <a:cubicBezTo>
                  <a:pt x="2610351" y="1417843"/>
                  <a:pt x="2610873" y="1407653"/>
                  <a:pt x="2615184" y="1399032"/>
                </a:cubicBezTo>
                <a:cubicBezTo>
                  <a:pt x="2620099" y="1389202"/>
                  <a:pt x="2628135" y="1381207"/>
                  <a:pt x="2633472" y="1371600"/>
                </a:cubicBezTo>
                <a:cubicBezTo>
                  <a:pt x="2643402" y="1353726"/>
                  <a:pt x="2653040" y="1335610"/>
                  <a:pt x="2660904" y="1316736"/>
                </a:cubicBezTo>
                <a:cubicBezTo>
                  <a:pt x="2668318" y="1298942"/>
                  <a:pt x="2668499" y="1277912"/>
                  <a:pt x="2679192" y="1261872"/>
                </a:cubicBezTo>
                <a:cubicBezTo>
                  <a:pt x="2685288" y="1252728"/>
                  <a:pt x="2693253" y="1244584"/>
                  <a:pt x="2697480" y="1234440"/>
                </a:cubicBezTo>
                <a:cubicBezTo>
                  <a:pt x="2708601" y="1207748"/>
                  <a:pt x="2715768" y="1179576"/>
                  <a:pt x="2724912" y="1152144"/>
                </a:cubicBezTo>
                <a:cubicBezTo>
                  <a:pt x="2727960" y="1143000"/>
                  <a:pt x="2729745" y="1133333"/>
                  <a:pt x="2734056" y="1124712"/>
                </a:cubicBezTo>
                <a:cubicBezTo>
                  <a:pt x="2740152" y="1112520"/>
                  <a:pt x="2747558" y="1100899"/>
                  <a:pt x="2752344" y="1088136"/>
                </a:cubicBezTo>
                <a:cubicBezTo>
                  <a:pt x="2760555" y="1066239"/>
                  <a:pt x="2764838" y="1027083"/>
                  <a:pt x="2770632" y="1005840"/>
                </a:cubicBezTo>
                <a:cubicBezTo>
                  <a:pt x="2775704" y="987242"/>
                  <a:pt x="2782824" y="969264"/>
                  <a:pt x="2788920" y="950976"/>
                </a:cubicBezTo>
                <a:cubicBezTo>
                  <a:pt x="2791968" y="929640"/>
                  <a:pt x="2798064" y="908521"/>
                  <a:pt x="2798064" y="886968"/>
                </a:cubicBezTo>
                <a:cubicBezTo>
                  <a:pt x="2798064" y="783291"/>
                  <a:pt x="2796674" y="679458"/>
                  <a:pt x="2788920" y="576072"/>
                </a:cubicBezTo>
                <a:cubicBezTo>
                  <a:pt x="2787940" y="563009"/>
                  <a:pt x="2766550" y="514023"/>
                  <a:pt x="2761488" y="493776"/>
                </a:cubicBezTo>
                <a:cubicBezTo>
                  <a:pt x="2758440" y="481584"/>
                  <a:pt x="2755070" y="469468"/>
                  <a:pt x="2752344" y="457200"/>
                </a:cubicBezTo>
                <a:cubicBezTo>
                  <a:pt x="2748973" y="442028"/>
                  <a:pt x="2746969" y="426558"/>
                  <a:pt x="2743200" y="411480"/>
                </a:cubicBezTo>
                <a:cubicBezTo>
                  <a:pt x="2740862" y="402129"/>
                  <a:pt x="2736394" y="393399"/>
                  <a:pt x="2734056" y="384048"/>
                </a:cubicBezTo>
                <a:cubicBezTo>
                  <a:pt x="2732209" y="376662"/>
                  <a:pt x="2724129" y="323437"/>
                  <a:pt x="2715768" y="310896"/>
                </a:cubicBezTo>
                <a:cubicBezTo>
                  <a:pt x="2708595" y="300136"/>
                  <a:pt x="2698068" y="291979"/>
                  <a:pt x="2688336" y="283464"/>
                </a:cubicBezTo>
                <a:cubicBezTo>
                  <a:pt x="2673648" y="270612"/>
                  <a:pt x="2658400" y="258367"/>
                  <a:pt x="2642616" y="246888"/>
                </a:cubicBezTo>
                <a:cubicBezTo>
                  <a:pt x="2624840" y="233960"/>
                  <a:pt x="2604293" y="224786"/>
                  <a:pt x="2587752" y="210312"/>
                </a:cubicBezTo>
                <a:cubicBezTo>
                  <a:pt x="2555312" y="181927"/>
                  <a:pt x="2526792" y="149352"/>
                  <a:pt x="2496312" y="118872"/>
                </a:cubicBezTo>
                <a:lnTo>
                  <a:pt x="2432304" y="54864"/>
                </a:lnTo>
                <a:cubicBezTo>
                  <a:pt x="2423160" y="45720"/>
                  <a:pt x="2412045" y="38192"/>
                  <a:pt x="2404872" y="27432"/>
                </a:cubicBezTo>
                <a:lnTo>
                  <a:pt x="2386584" y="0"/>
                </a:lnTo>
                <a:cubicBezTo>
                  <a:pt x="2364874" y="14473"/>
                  <a:pt x="2342424" y="28707"/>
                  <a:pt x="2322576" y="45720"/>
                </a:cubicBezTo>
                <a:cubicBezTo>
                  <a:pt x="2288715" y="74744"/>
                  <a:pt x="2304763" y="71230"/>
                  <a:pt x="2267712" y="91440"/>
                </a:cubicBezTo>
                <a:cubicBezTo>
                  <a:pt x="2243779" y="104495"/>
                  <a:pt x="2221992" y="144780"/>
                  <a:pt x="2212848" y="155448"/>
                </a:cubicBezTo>
                <a:close/>
              </a:path>
            </a:pathLst>
          </a:custGeom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олилиния 10"/>
          <p:cNvSpPr/>
          <p:nvPr/>
        </p:nvSpPr>
        <p:spPr>
          <a:xfrm>
            <a:off x="2627227" y="454970"/>
            <a:ext cx="2373754" cy="5276757"/>
          </a:xfrm>
          <a:custGeom>
            <a:avLst/>
            <a:gdLst>
              <a:gd name="connsiteX0" fmla="*/ 1752972 w 2373754"/>
              <a:gd name="connsiteY0" fmla="*/ 1025912 h 5276757"/>
              <a:gd name="connsiteX1" fmla="*/ 1752972 w 2373754"/>
              <a:gd name="connsiteY1" fmla="*/ 1025912 h 5276757"/>
              <a:gd name="connsiteX2" fmla="*/ 1793116 w 2373754"/>
              <a:gd name="connsiteY2" fmla="*/ 994689 h 5276757"/>
              <a:gd name="connsiteX3" fmla="*/ 1819879 w 2373754"/>
              <a:gd name="connsiteY3" fmla="*/ 990228 h 5276757"/>
              <a:gd name="connsiteX4" fmla="*/ 1842182 w 2373754"/>
              <a:gd name="connsiteY4" fmla="*/ 985768 h 5276757"/>
              <a:gd name="connsiteX5" fmla="*/ 1882326 w 2373754"/>
              <a:gd name="connsiteY5" fmla="*/ 972386 h 5276757"/>
              <a:gd name="connsiteX6" fmla="*/ 1900168 w 2373754"/>
              <a:gd name="connsiteY6" fmla="*/ 967926 h 5276757"/>
              <a:gd name="connsiteX7" fmla="*/ 1998299 w 2373754"/>
              <a:gd name="connsiteY7" fmla="*/ 959005 h 5276757"/>
              <a:gd name="connsiteX8" fmla="*/ 2042904 w 2373754"/>
              <a:gd name="connsiteY8" fmla="*/ 950084 h 5276757"/>
              <a:gd name="connsiteX9" fmla="*/ 2056285 w 2373754"/>
              <a:gd name="connsiteY9" fmla="*/ 945623 h 5276757"/>
              <a:gd name="connsiteX10" fmla="*/ 2105351 w 2373754"/>
              <a:gd name="connsiteY10" fmla="*/ 941163 h 5276757"/>
              <a:gd name="connsiteX11" fmla="*/ 2136574 w 2373754"/>
              <a:gd name="connsiteY11" fmla="*/ 936702 h 5276757"/>
              <a:gd name="connsiteX12" fmla="*/ 2172258 w 2373754"/>
              <a:gd name="connsiteY12" fmla="*/ 932242 h 5276757"/>
              <a:gd name="connsiteX13" fmla="*/ 2194560 w 2373754"/>
              <a:gd name="connsiteY13" fmla="*/ 923321 h 5276757"/>
              <a:gd name="connsiteX14" fmla="*/ 2207942 w 2373754"/>
              <a:gd name="connsiteY14" fmla="*/ 914400 h 5276757"/>
              <a:gd name="connsiteX15" fmla="*/ 2225784 w 2373754"/>
              <a:gd name="connsiteY15" fmla="*/ 905479 h 5276757"/>
              <a:gd name="connsiteX16" fmla="*/ 2239165 w 2373754"/>
              <a:gd name="connsiteY16" fmla="*/ 887637 h 5276757"/>
              <a:gd name="connsiteX17" fmla="*/ 2252547 w 2373754"/>
              <a:gd name="connsiteY17" fmla="*/ 883176 h 5276757"/>
              <a:gd name="connsiteX18" fmla="*/ 2261468 w 2373754"/>
              <a:gd name="connsiteY18" fmla="*/ 865334 h 5276757"/>
              <a:gd name="connsiteX19" fmla="*/ 2274849 w 2373754"/>
              <a:gd name="connsiteY19" fmla="*/ 860874 h 5276757"/>
              <a:gd name="connsiteX20" fmla="*/ 2292691 w 2373754"/>
              <a:gd name="connsiteY20" fmla="*/ 851953 h 5276757"/>
              <a:gd name="connsiteX21" fmla="*/ 2297152 w 2373754"/>
              <a:gd name="connsiteY21" fmla="*/ 838571 h 5276757"/>
              <a:gd name="connsiteX22" fmla="*/ 2314993 w 2373754"/>
              <a:gd name="connsiteY22" fmla="*/ 829650 h 5276757"/>
              <a:gd name="connsiteX23" fmla="*/ 2328375 w 2373754"/>
              <a:gd name="connsiteY23" fmla="*/ 820730 h 5276757"/>
              <a:gd name="connsiteX24" fmla="*/ 2341756 w 2373754"/>
              <a:gd name="connsiteY24" fmla="*/ 709217 h 5276757"/>
              <a:gd name="connsiteX25" fmla="*/ 2355138 w 2373754"/>
              <a:gd name="connsiteY25" fmla="*/ 677994 h 5276757"/>
              <a:gd name="connsiteX26" fmla="*/ 2359598 w 2373754"/>
              <a:gd name="connsiteY26" fmla="*/ 664612 h 5276757"/>
              <a:gd name="connsiteX27" fmla="*/ 2368519 w 2373754"/>
              <a:gd name="connsiteY27" fmla="*/ 624468 h 5276757"/>
              <a:gd name="connsiteX28" fmla="*/ 2368519 w 2373754"/>
              <a:gd name="connsiteY28" fmla="*/ 396983 h 5276757"/>
              <a:gd name="connsiteX29" fmla="*/ 2350677 w 2373754"/>
              <a:gd name="connsiteY29" fmla="*/ 347918 h 5276757"/>
              <a:gd name="connsiteX30" fmla="*/ 2346217 w 2373754"/>
              <a:gd name="connsiteY30" fmla="*/ 325615 h 5276757"/>
              <a:gd name="connsiteX31" fmla="*/ 2337296 w 2373754"/>
              <a:gd name="connsiteY31" fmla="*/ 298852 h 5276757"/>
              <a:gd name="connsiteX32" fmla="*/ 2323914 w 2373754"/>
              <a:gd name="connsiteY32" fmla="*/ 258708 h 5276757"/>
              <a:gd name="connsiteX33" fmla="*/ 2301612 w 2373754"/>
              <a:gd name="connsiteY33" fmla="*/ 231945 h 5276757"/>
              <a:gd name="connsiteX34" fmla="*/ 2288231 w 2373754"/>
              <a:gd name="connsiteY34" fmla="*/ 214103 h 5276757"/>
              <a:gd name="connsiteX35" fmla="*/ 2274849 w 2373754"/>
              <a:gd name="connsiteY35" fmla="*/ 191801 h 5276757"/>
              <a:gd name="connsiteX36" fmla="*/ 2261468 w 2373754"/>
              <a:gd name="connsiteY36" fmla="*/ 182880 h 5276757"/>
              <a:gd name="connsiteX37" fmla="*/ 2257007 w 2373754"/>
              <a:gd name="connsiteY37" fmla="*/ 169498 h 5276757"/>
              <a:gd name="connsiteX38" fmla="*/ 2243626 w 2373754"/>
              <a:gd name="connsiteY38" fmla="*/ 160577 h 5276757"/>
              <a:gd name="connsiteX39" fmla="*/ 2225784 w 2373754"/>
              <a:gd name="connsiteY39" fmla="*/ 147196 h 5276757"/>
              <a:gd name="connsiteX40" fmla="*/ 2216863 w 2373754"/>
              <a:gd name="connsiteY40" fmla="*/ 133814 h 5276757"/>
              <a:gd name="connsiteX41" fmla="*/ 2185639 w 2373754"/>
              <a:gd name="connsiteY41" fmla="*/ 120433 h 5276757"/>
              <a:gd name="connsiteX42" fmla="*/ 2158876 w 2373754"/>
              <a:gd name="connsiteY42" fmla="*/ 107051 h 5276757"/>
              <a:gd name="connsiteX43" fmla="*/ 2145495 w 2373754"/>
              <a:gd name="connsiteY43" fmla="*/ 98130 h 5276757"/>
              <a:gd name="connsiteX44" fmla="*/ 2118732 w 2373754"/>
              <a:gd name="connsiteY44" fmla="*/ 89210 h 5276757"/>
              <a:gd name="connsiteX45" fmla="*/ 2105351 w 2373754"/>
              <a:gd name="connsiteY45" fmla="*/ 80289 h 5276757"/>
              <a:gd name="connsiteX46" fmla="*/ 2047364 w 2373754"/>
              <a:gd name="connsiteY46" fmla="*/ 66907 h 5276757"/>
              <a:gd name="connsiteX47" fmla="*/ 2033983 w 2373754"/>
              <a:gd name="connsiteY47" fmla="*/ 62447 h 5276757"/>
              <a:gd name="connsiteX48" fmla="*/ 2020601 w 2373754"/>
              <a:gd name="connsiteY48" fmla="*/ 53526 h 5276757"/>
              <a:gd name="connsiteX49" fmla="*/ 1998299 w 2373754"/>
              <a:gd name="connsiteY49" fmla="*/ 49065 h 5276757"/>
              <a:gd name="connsiteX50" fmla="*/ 1984917 w 2373754"/>
              <a:gd name="connsiteY50" fmla="*/ 44605 h 5276757"/>
              <a:gd name="connsiteX51" fmla="*/ 1967075 w 2373754"/>
              <a:gd name="connsiteY51" fmla="*/ 40144 h 5276757"/>
              <a:gd name="connsiteX52" fmla="*/ 1944773 w 2373754"/>
              <a:gd name="connsiteY52" fmla="*/ 31223 h 5276757"/>
              <a:gd name="connsiteX53" fmla="*/ 1922471 w 2373754"/>
              <a:gd name="connsiteY53" fmla="*/ 26763 h 5276757"/>
              <a:gd name="connsiteX54" fmla="*/ 1837721 w 2373754"/>
              <a:gd name="connsiteY54" fmla="*/ 17842 h 5276757"/>
              <a:gd name="connsiteX55" fmla="*/ 1810958 w 2373754"/>
              <a:gd name="connsiteY55" fmla="*/ 8921 h 5276757"/>
              <a:gd name="connsiteX56" fmla="*/ 1708367 w 2373754"/>
              <a:gd name="connsiteY56" fmla="*/ 0 h 5276757"/>
              <a:gd name="connsiteX57" fmla="*/ 1449659 w 2373754"/>
              <a:gd name="connsiteY57" fmla="*/ 4460 h 5276757"/>
              <a:gd name="connsiteX58" fmla="*/ 1409514 w 2373754"/>
              <a:gd name="connsiteY58" fmla="*/ 13381 h 5276757"/>
              <a:gd name="connsiteX59" fmla="*/ 1306923 w 2373754"/>
              <a:gd name="connsiteY59" fmla="*/ 17842 h 5276757"/>
              <a:gd name="connsiteX60" fmla="*/ 1248937 w 2373754"/>
              <a:gd name="connsiteY60" fmla="*/ 31223 h 5276757"/>
              <a:gd name="connsiteX61" fmla="*/ 1190951 w 2373754"/>
              <a:gd name="connsiteY61" fmla="*/ 40144 h 5276757"/>
              <a:gd name="connsiteX62" fmla="*/ 1150806 w 2373754"/>
              <a:gd name="connsiteY62" fmla="*/ 53526 h 5276757"/>
              <a:gd name="connsiteX63" fmla="*/ 1110662 w 2373754"/>
              <a:gd name="connsiteY63" fmla="*/ 62447 h 5276757"/>
              <a:gd name="connsiteX64" fmla="*/ 1088359 w 2373754"/>
              <a:gd name="connsiteY64" fmla="*/ 71368 h 5276757"/>
              <a:gd name="connsiteX65" fmla="*/ 1066057 w 2373754"/>
              <a:gd name="connsiteY65" fmla="*/ 75828 h 5276757"/>
              <a:gd name="connsiteX66" fmla="*/ 1025913 w 2373754"/>
              <a:gd name="connsiteY66" fmla="*/ 89210 h 5276757"/>
              <a:gd name="connsiteX67" fmla="*/ 994689 w 2373754"/>
              <a:gd name="connsiteY67" fmla="*/ 98130 h 5276757"/>
              <a:gd name="connsiteX68" fmla="*/ 727060 w 2373754"/>
              <a:gd name="connsiteY68" fmla="*/ 98130 h 5276757"/>
              <a:gd name="connsiteX69" fmla="*/ 709218 w 2373754"/>
              <a:gd name="connsiteY69" fmla="*/ 107051 h 5276757"/>
              <a:gd name="connsiteX70" fmla="*/ 695836 w 2373754"/>
              <a:gd name="connsiteY70" fmla="*/ 111512 h 5276757"/>
              <a:gd name="connsiteX71" fmla="*/ 682455 w 2373754"/>
              <a:gd name="connsiteY71" fmla="*/ 120433 h 5276757"/>
              <a:gd name="connsiteX72" fmla="*/ 660153 w 2373754"/>
              <a:gd name="connsiteY72" fmla="*/ 124893 h 5276757"/>
              <a:gd name="connsiteX73" fmla="*/ 611087 w 2373754"/>
              <a:gd name="connsiteY73" fmla="*/ 133814 h 5276757"/>
              <a:gd name="connsiteX74" fmla="*/ 544180 w 2373754"/>
              <a:gd name="connsiteY74" fmla="*/ 151656 h 5276757"/>
              <a:gd name="connsiteX75" fmla="*/ 249788 w 2373754"/>
              <a:gd name="connsiteY75" fmla="*/ 165038 h 5276757"/>
              <a:gd name="connsiteX76" fmla="*/ 200722 w 2373754"/>
              <a:gd name="connsiteY76" fmla="*/ 178419 h 5276757"/>
              <a:gd name="connsiteX77" fmla="*/ 187341 w 2373754"/>
              <a:gd name="connsiteY77" fmla="*/ 182880 h 5276757"/>
              <a:gd name="connsiteX78" fmla="*/ 173959 w 2373754"/>
              <a:gd name="connsiteY78" fmla="*/ 200722 h 5276757"/>
              <a:gd name="connsiteX79" fmla="*/ 151657 w 2373754"/>
              <a:gd name="connsiteY79" fmla="*/ 218564 h 5276757"/>
              <a:gd name="connsiteX80" fmla="*/ 111513 w 2373754"/>
              <a:gd name="connsiteY80" fmla="*/ 258708 h 5276757"/>
              <a:gd name="connsiteX81" fmla="*/ 98131 w 2373754"/>
              <a:gd name="connsiteY81" fmla="*/ 272090 h 5276757"/>
              <a:gd name="connsiteX82" fmla="*/ 66908 w 2373754"/>
              <a:gd name="connsiteY82" fmla="*/ 312234 h 5276757"/>
              <a:gd name="connsiteX83" fmla="*/ 40145 w 2373754"/>
              <a:gd name="connsiteY83" fmla="*/ 338997 h 5276757"/>
              <a:gd name="connsiteX84" fmla="*/ 13382 w 2373754"/>
              <a:gd name="connsiteY84" fmla="*/ 383602 h 5276757"/>
              <a:gd name="connsiteX85" fmla="*/ 8921 w 2373754"/>
              <a:gd name="connsiteY85" fmla="*/ 410365 h 5276757"/>
              <a:gd name="connsiteX86" fmla="*/ 4461 w 2373754"/>
              <a:gd name="connsiteY86" fmla="*/ 428207 h 5276757"/>
              <a:gd name="connsiteX87" fmla="*/ 0 w 2373754"/>
              <a:gd name="connsiteY87" fmla="*/ 495114 h 5276757"/>
              <a:gd name="connsiteX88" fmla="*/ 8921 w 2373754"/>
              <a:gd name="connsiteY88" fmla="*/ 557561 h 5276757"/>
              <a:gd name="connsiteX89" fmla="*/ 26763 w 2373754"/>
              <a:gd name="connsiteY89" fmla="*/ 606626 h 5276757"/>
              <a:gd name="connsiteX90" fmla="*/ 35684 w 2373754"/>
              <a:gd name="connsiteY90" fmla="*/ 624468 h 5276757"/>
              <a:gd name="connsiteX91" fmla="*/ 44605 w 2373754"/>
              <a:gd name="connsiteY91" fmla="*/ 655691 h 5276757"/>
              <a:gd name="connsiteX92" fmla="*/ 62447 w 2373754"/>
              <a:gd name="connsiteY92" fmla="*/ 700296 h 5276757"/>
              <a:gd name="connsiteX93" fmla="*/ 80289 w 2373754"/>
              <a:gd name="connsiteY93" fmla="*/ 727059 h 5276757"/>
              <a:gd name="connsiteX94" fmla="*/ 107052 w 2373754"/>
              <a:gd name="connsiteY94" fmla="*/ 758283 h 5276757"/>
              <a:gd name="connsiteX95" fmla="*/ 115973 w 2373754"/>
              <a:gd name="connsiteY95" fmla="*/ 785046 h 5276757"/>
              <a:gd name="connsiteX96" fmla="*/ 138275 w 2373754"/>
              <a:gd name="connsiteY96" fmla="*/ 811809 h 5276757"/>
              <a:gd name="connsiteX97" fmla="*/ 165038 w 2373754"/>
              <a:gd name="connsiteY97" fmla="*/ 838571 h 5276757"/>
              <a:gd name="connsiteX98" fmla="*/ 173959 w 2373754"/>
              <a:gd name="connsiteY98" fmla="*/ 856413 h 5276757"/>
              <a:gd name="connsiteX99" fmla="*/ 209643 w 2373754"/>
              <a:gd name="connsiteY99" fmla="*/ 887637 h 5276757"/>
              <a:gd name="connsiteX100" fmla="*/ 218564 w 2373754"/>
              <a:gd name="connsiteY100" fmla="*/ 905479 h 5276757"/>
              <a:gd name="connsiteX101" fmla="*/ 249788 w 2373754"/>
              <a:gd name="connsiteY101" fmla="*/ 945623 h 5276757"/>
              <a:gd name="connsiteX102" fmla="*/ 267630 w 2373754"/>
              <a:gd name="connsiteY102" fmla="*/ 967926 h 5276757"/>
              <a:gd name="connsiteX103" fmla="*/ 298853 w 2373754"/>
              <a:gd name="connsiteY103" fmla="*/ 1003610 h 5276757"/>
              <a:gd name="connsiteX104" fmla="*/ 330076 w 2373754"/>
              <a:gd name="connsiteY104" fmla="*/ 1052675 h 5276757"/>
              <a:gd name="connsiteX105" fmla="*/ 352379 w 2373754"/>
              <a:gd name="connsiteY105" fmla="*/ 1074977 h 5276757"/>
              <a:gd name="connsiteX106" fmla="*/ 379142 w 2373754"/>
              <a:gd name="connsiteY106" fmla="*/ 1119582 h 5276757"/>
              <a:gd name="connsiteX107" fmla="*/ 388063 w 2373754"/>
              <a:gd name="connsiteY107" fmla="*/ 1141885 h 5276757"/>
              <a:gd name="connsiteX108" fmla="*/ 396984 w 2373754"/>
              <a:gd name="connsiteY108" fmla="*/ 1159727 h 5276757"/>
              <a:gd name="connsiteX109" fmla="*/ 410365 w 2373754"/>
              <a:gd name="connsiteY109" fmla="*/ 1182029 h 5276757"/>
              <a:gd name="connsiteX110" fmla="*/ 428207 w 2373754"/>
              <a:gd name="connsiteY110" fmla="*/ 1222173 h 5276757"/>
              <a:gd name="connsiteX111" fmla="*/ 432668 w 2373754"/>
              <a:gd name="connsiteY111" fmla="*/ 1240015 h 5276757"/>
              <a:gd name="connsiteX112" fmla="*/ 437128 w 2373754"/>
              <a:gd name="connsiteY112" fmla="*/ 1253397 h 5276757"/>
              <a:gd name="connsiteX113" fmla="*/ 450510 w 2373754"/>
              <a:gd name="connsiteY113" fmla="*/ 1306923 h 5276757"/>
              <a:gd name="connsiteX114" fmla="*/ 454970 w 2373754"/>
              <a:gd name="connsiteY114" fmla="*/ 1342607 h 5276757"/>
              <a:gd name="connsiteX115" fmla="*/ 459431 w 2373754"/>
              <a:gd name="connsiteY115" fmla="*/ 1369370 h 5276757"/>
              <a:gd name="connsiteX116" fmla="*/ 468352 w 2373754"/>
              <a:gd name="connsiteY116" fmla="*/ 1454119 h 5276757"/>
              <a:gd name="connsiteX117" fmla="*/ 472812 w 2373754"/>
              <a:gd name="connsiteY117" fmla="*/ 1534408 h 5276757"/>
              <a:gd name="connsiteX118" fmla="*/ 481733 w 2373754"/>
              <a:gd name="connsiteY118" fmla="*/ 1614696 h 5276757"/>
              <a:gd name="connsiteX119" fmla="*/ 477273 w 2373754"/>
              <a:gd name="connsiteY119" fmla="*/ 1766353 h 5276757"/>
              <a:gd name="connsiteX120" fmla="*/ 468352 w 2373754"/>
              <a:gd name="connsiteY120" fmla="*/ 1788655 h 5276757"/>
              <a:gd name="connsiteX121" fmla="*/ 463891 w 2373754"/>
              <a:gd name="connsiteY121" fmla="*/ 1810958 h 5276757"/>
              <a:gd name="connsiteX122" fmla="*/ 459431 w 2373754"/>
              <a:gd name="connsiteY122" fmla="*/ 1851102 h 5276757"/>
              <a:gd name="connsiteX123" fmla="*/ 446049 w 2373754"/>
              <a:gd name="connsiteY123" fmla="*/ 1922470 h 5276757"/>
              <a:gd name="connsiteX124" fmla="*/ 437128 w 2373754"/>
              <a:gd name="connsiteY124" fmla="*/ 1967075 h 5276757"/>
              <a:gd name="connsiteX125" fmla="*/ 432668 w 2373754"/>
              <a:gd name="connsiteY125" fmla="*/ 1998298 h 5276757"/>
              <a:gd name="connsiteX126" fmla="*/ 432668 w 2373754"/>
              <a:gd name="connsiteY126" fmla="*/ 2546938 h 5276757"/>
              <a:gd name="connsiteX127" fmla="*/ 419286 w 2373754"/>
              <a:gd name="connsiteY127" fmla="*/ 2801186 h 5276757"/>
              <a:gd name="connsiteX128" fmla="*/ 405905 w 2373754"/>
              <a:gd name="connsiteY128" fmla="*/ 2845791 h 5276757"/>
              <a:gd name="connsiteX129" fmla="*/ 396984 w 2373754"/>
              <a:gd name="connsiteY129" fmla="*/ 2859172 h 5276757"/>
              <a:gd name="connsiteX130" fmla="*/ 379142 w 2373754"/>
              <a:gd name="connsiteY130" fmla="*/ 2912698 h 5276757"/>
              <a:gd name="connsiteX131" fmla="*/ 365760 w 2373754"/>
              <a:gd name="connsiteY131" fmla="*/ 2975145 h 5276757"/>
              <a:gd name="connsiteX132" fmla="*/ 356839 w 2373754"/>
              <a:gd name="connsiteY132" fmla="*/ 2988527 h 5276757"/>
              <a:gd name="connsiteX133" fmla="*/ 347918 w 2373754"/>
              <a:gd name="connsiteY133" fmla="*/ 3015290 h 5276757"/>
              <a:gd name="connsiteX134" fmla="*/ 325616 w 2373754"/>
              <a:gd name="connsiteY134" fmla="*/ 3073276 h 5276757"/>
              <a:gd name="connsiteX135" fmla="*/ 316695 w 2373754"/>
              <a:gd name="connsiteY135" fmla="*/ 3149104 h 5276757"/>
              <a:gd name="connsiteX136" fmla="*/ 316695 w 2373754"/>
              <a:gd name="connsiteY136" fmla="*/ 3720047 h 5276757"/>
              <a:gd name="connsiteX137" fmla="*/ 321155 w 2373754"/>
              <a:gd name="connsiteY137" fmla="*/ 3916308 h 5276757"/>
              <a:gd name="connsiteX138" fmla="*/ 334537 w 2373754"/>
              <a:gd name="connsiteY138" fmla="*/ 3983215 h 5276757"/>
              <a:gd name="connsiteX139" fmla="*/ 330076 w 2373754"/>
              <a:gd name="connsiteY139" fmla="*/ 4224082 h 5276757"/>
              <a:gd name="connsiteX140" fmla="*/ 321155 w 2373754"/>
              <a:gd name="connsiteY140" fmla="*/ 4246384 h 5276757"/>
              <a:gd name="connsiteX141" fmla="*/ 312234 w 2373754"/>
              <a:gd name="connsiteY141" fmla="*/ 4326673 h 5276757"/>
              <a:gd name="connsiteX142" fmla="*/ 303313 w 2373754"/>
              <a:gd name="connsiteY142" fmla="*/ 4389120 h 5276757"/>
              <a:gd name="connsiteX143" fmla="*/ 294393 w 2373754"/>
              <a:gd name="connsiteY143" fmla="*/ 4460488 h 5276757"/>
              <a:gd name="connsiteX144" fmla="*/ 298853 w 2373754"/>
              <a:gd name="connsiteY144" fmla="*/ 4612144 h 5276757"/>
              <a:gd name="connsiteX145" fmla="*/ 303313 w 2373754"/>
              <a:gd name="connsiteY145" fmla="*/ 4638907 h 5276757"/>
              <a:gd name="connsiteX146" fmla="*/ 312234 w 2373754"/>
              <a:gd name="connsiteY146" fmla="*/ 4661210 h 5276757"/>
              <a:gd name="connsiteX147" fmla="*/ 316695 w 2373754"/>
              <a:gd name="connsiteY147" fmla="*/ 4687972 h 5276757"/>
              <a:gd name="connsiteX148" fmla="*/ 321155 w 2373754"/>
              <a:gd name="connsiteY148" fmla="*/ 4732577 h 5276757"/>
              <a:gd name="connsiteX149" fmla="*/ 325616 w 2373754"/>
              <a:gd name="connsiteY149" fmla="*/ 4772722 h 5276757"/>
              <a:gd name="connsiteX150" fmla="*/ 334537 w 2373754"/>
              <a:gd name="connsiteY150" fmla="*/ 5049272 h 5276757"/>
              <a:gd name="connsiteX151" fmla="*/ 338997 w 2373754"/>
              <a:gd name="connsiteY151" fmla="*/ 5080495 h 5276757"/>
              <a:gd name="connsiteX152" fmla="*/ 361300 w 2373754"/>
              <a:gd name="connsiteY152" fmla="*/ 5134021 h 5276757"/>
              <a:gd name="connsiteX153" fmla="*/ 365760 w 2373754"/>
              <a:gd name="connsiteY153" fmla="*/ 5156324 h 5276757"/>
              <a:gd name="connsiteX154" fmla="*/ 410365 w 2373754"/>
              <a:gd name="connsiteY154" fmla="*/ 5218770 h 5276757"/>
              <a:gd name="connsiteX155" fmla="*/ 423747 w 2373754"/>
              <a:gd name="connsiteY155" fmla="*/ 5223231 h 5276757"/>
              <a:gd name="connsiteX156" fmla="*/ 481733 w 2373754"/>
              <a:gd name="connsiteY156" fmla="*/ 5272296 h 5276757"/>
              <a:gd name="connsiteX157" fmla="*/ 521877 w 2373754"/>
              <a:gd name="connsiteY157" fmla="*/ 5276757 h 5276757"/>
              <a:gd name="connsiteX158" fmla="*/ 566482 w 2373754"/>
              <a:gd name="connsiteY158" fmla="*/ 5267836 h 5276757"/>
              <a:gd name="connsiteX159" fmla="*/ 597706 w 2373754"/>
              <a:gd name="connsiteY159" fmla="*/ 5263375 h 5276757"/>
              <a:gd name="connsiteX160" fmla="*/ 620008 w 2373754"/>
              <a:gd name="connsiteY160" fmla="*/ 5254454 h 5276757"/>
              <a:gd name="connsiteX161" fmla="*/ 664613 w 2373754"/>
              <a:gd name="connsiteY161" fmla="*/ 5245533 h 5276757"/>
              <a:gd name="connsiteX162" fmla="*/ 691376 w 2373754"/>
              <a:gd name="connsiteY162" fmla="*/ 5232152 h 5276757"/>
              <a:gd name="connsiteX163" fmla="*/ 722599 w 2373754"/>
              <a:gd name="connsiteY163" fmla="*/ 5218770 h 5276757"/>
              <a:gd name="connsiteX164" fmla="*/ 753823 w 2373754"/>
              <a:gd name="connsiteY164" fmla="*/ 5214310 h 5276757"/>
              <a:gd name="connsiteX165" fmla="*/ 825191 w 2373754"/>
              <a:gd name="connsiteY165" fmla="*/ 5178626 h 5276757"/>
              <a:gd name="connsiteX166" fmla="*/ 847493 w 2373754"/>
              <a:gd name="connsiteY166" fmla="*/ 5169705 h 5276757"/>
              <a:gd name="connsiteX167" fmla="*/ 860874 w 2373754"/>
              <a:gd name="connsiteY167" fmla="*/ 5160784 h 5276757"/>
              <a:gd name="connsiteX168" fmla="*/ 896558 w 2373754"/>
              <a:gd name="connsiteY168" fmla="*/ 5151863 h 5276757"/>
              <a:gd name="connsiteX169" fmla="*/ 950084 w 2373754"/>
              <a:gd name="connsiteY169" fmla="*/ 5138482 h 5276757"/>
              <a:gd name="connsiteX170" fmla="*/ 976847 w 2373754"/>
              <a:gd name="connsiteY170" fmla="*/ 5134021 h 5276757"/>
              <a:gd name="connsiteX171" fmla="*/ 1057136 w 2373754"/>
              <a:gd name="connsiteY171" fmla="*/ 5125100 h 5276757"/>
              <a:gd name="connsiteX172" fmla="*/ 1074978 w 2373754"/>
              <a:gd name="connsiteY172" fmla="*/ 5120640 h 5276757"/>
              <a:gd name="connsiteX173" fmla="*/ 1097280 w 2373754"/>
              <a:gd name="connsiteY173" fmla="*/ 5111719 h 5276757"/>
              <a:gd name="connsiteX174" fmla="*/ 1137425 w 2373754"/>
              <a:gd name="connsiteY174" fmla="*/ 5107258 h 5276757"/>
              <a:gd name="connsiteX175" fmla="*/ 1199872 w 2373754"/>
              <a:gd name="connsiteY175" fmla="*/ 5093877 h 5276757"/>
              <a:gd name="connsiteX176" fmla="*/ 1226634 w 2373754"/>
              <a:gd name="connsiteY176" fmla="*/ 5089416 h 5276757"/>
              <a:gd name="connsiteX177" fmla="*/ 1289081 w 2373754"/>
              <a:gd name="connsiteY177" fmla="*/ 5071574 h 5276757"/>
              <a:gd name="connsiteX178" fmla="*/ 1525487 w 2373754"/>
              <a:gd name="connsiteY178" fmla="*/ 5053732 h 5276757"/>
              <a:gd name="connsiteX179" fmla="*/ 2029522 w 2373754"/>
              <a:gd name="connsiteY179" fmla="*/ 5049272 h 5276757"/>
              <a:gd name="connsiteX180" fmla="*/ 2100890 w 2373754"/>
              <a:gd name="connsiteY180" fmla="*/ 5044811 h 5276757"/>
              <a:gd name="connsiteX181" fmla="*/ 2114272 w 2373754"/>
              <a:gd name="connsiteY181" fmla="*/ 5035890 h 5276757"/>
              <a:gd name="connsiteX182" fmla="*/ 2127653 w 2373754"/>
              <a:gd name="connsiteY182" fmla="*/ 5031430 h 5276757"/>
              <a:gd name="connsiteX183" fmla="*/ 2145495 w 2373754"/>
              <a:gd name="connsiteY183" fmla="*/ 5018049 h 5276757"/>
              <a:gd name="connsiteX184" fmla="*/ 2158876 w 2373754"/>
              <a:gd name="connsiteY184" fmla="*/ 5013588 h 5276757"/>
              <a:gd name="connsiteX185" fmla="*/ 2185639 w 2373754"/>
              <a:gd name="connsiteY185" fmla="*/ 4968983 h 5276757"/>
              <a:gd name="connsiteX186" fmla="*/ 2199021 w 2373754"/>
              <a:gd name="connsiteY186" fmla="*/ 4960062 h 5276757"/>
              <a:gd name="connsiteX187" fmla="*/ 2225784 w 2373754"/>
              <a:gd name="connsiteY187" fmla="*/ 4915457 h 5276757"/>
              <a:gd name="connsiteX188" fmla="*/ 2230244 w 2373754"/>
              <a:gd name="connsiteY188" fmla="*/ 4897615 h 5276757"/>
              <a:gd name="connsiteX189" fmla="*/ 2234705 w 2373754"/>
              <a:gd name="connsiteY189" fmla="*/ 4884234 h 5276757"/>
              <a:gd name="connsiteX190" fmla="*/ 2239165 w 2373754"/>
              <a:gd name="connsiteY190" fmla="*/ 4861931 h 5276757"/>
              <a:gd name="connsiteX191" fmla="*/ 2248086 w 2373754"/>
              <a:gd name="connsiteY191" fmla="*/ 4839629 h 5276757"/>
              <a:gd name="connsiteX192" fmla="*/ 2252547 w 2373754"/>
              <a:gd name="connsiteY192" fmla="*/ 4826248 h 5276757"/>
              <a:gd name="connsiteX193" fmla="*/ 2257007 w 2373754"/>
              <a:gd name="connsiteY193" fmla="*/ 4799485 h 5276757"/>
              <a:gd name="connsiteX194" fmla="*/ 2261468 w 2373754"/>
              <a:gd name="connsiteY194" fmla="*/ 4768261 h 5276757"/>
              <a:gd name="connsiteX195" fmla="*/ 2274849 w 2373754"/>
              <a:gd name="connsiteY195" fmla="*/ 4732577 h 5276757"/>
              <a:gd name="connsiteX196" fmla="*/ 2279310 w 2373754"/>
              <a:gd name="connsiteY196" fmla="*/ 4701354 h 5276757"/>
              <a:gd name="connsiteX197" fmla="*/ 2288231 w 2373754"/>
              <a:gd name="connsiteY197" fmla="*/ 4679051 h 5276757"/>
              <a:gd name="connsiteX198" fmla="*/ 2306073 w 2373754"/>
              <a:gd name="connsiteY198" fmla="*/ 4616605 h 5276757"/>
              <a:gd name="connsiteX199" fmla="*/ 2314993 w 2373754"/>
              <a:gd name="connsiteY199" fmla="*/ 4545237 h 5276757"/>
              <a:gd name="connsiteX200" fmla="*/ 2328375 w 2373754"/>
              <a:gd name="connsiteY200" fmla="*/ 4460488 h 5276757"/>
              <a:gd name="connsiteX201" fmla="*/ 2319454 w 2373754"/>
              <a:gd name="connsiteY201" fmla="*/ 4282068 h 5276757"/>
              <a:gd name="connsiteX202" fmla="*/ 2314993 w 2373754"/>
              <a:gd name="connsiteY202" fmla="*/ 4250845 h 5276757"/>
              <a:gd name="connsiteX203" fmla="*/ 2301612 w 2373754"/>
              <a:gd name="connsiteY203" fmla="*/ 4215161 h 5276757"/>
              <a:gd name="connsiteX204" fmla="*/ 2283770 w 2373754"/>
              <a:gd name="connsiteY204" fmla="*/ 4166095 h 5276757"/>
              <a:gd name="connsiteX205" fmla="*/ 2270389 w 2373754"/>
              <a:gd name="connsiteY205" fmla="*/ 4099188 h 5276757"/>
              <a:gd name="connsiteX206" fmla="*/ 2239165 w 2373754"/>
              <a:gd name="connsiteY206" fmla="*/ 4036741 h 5276757"/>
              <a:gd name="connsiteX207" fmla="*/ 2225784 w 2373754"/>
              <a:gd name="connsiteY207" fmla="*/ 4009978 h 5276757"/>
              <a:gd name="connsiteX208" fmla="*/ 2207942 w 2373754"/>
              <a:gd name="connsiteY208" fmla="*/ 3992136 h 5276757"/>
              <a:gd name="connsiteX209" fmla="*/ 2167797 w 2373754"/>
              <a:gd name="connsiteY209" fmla="*/ 3938610 h 5276757"/>
              <a:gd name="connsiteX210" fmla="*/ 2141034 w 2373754"/>
              <a:gd name="connsiteY210" fmla="*/ 3902927 h 5276757"/>
              <a:gd name="connsiteX211" fmla="*/ 2127653 w 2373754"/>
              <a:gd name="connsiteY211" fmla="*/ 3889545 h 5276757"/>
              <a:gd name="connsiteX212" fmla="*/ 2123193 w 2373754"/>
              <a:gd name="connsiteY212" fmla="*/ 3876164 h 5276757"/>
              <a:gd name="connsiteX213" fmla="*/ 2109811 w 2373754"/>
              <a:gd name="connsiteY213" fmla="*/ 3871703 h 5276757"/>
              <a:gd name="connsiteX214" fmla="*/ 2083048 w 2373754"/>
              <a:gd name="connsiteY214" fmla="*/ 3844940 h 5276757"/>
              <a:gd name="connsiteX215" fmla="*/ 2083048 w 2373754"/>
              <a:gd name="connsiteY215" fmla="*/ 3844940 h 5276757"/>
              <a:gd name="connsiteX216" fmla="*/ 2060746 w 2373754"/>
              <a:gd name="connsiteY216" fmla="*/ 3813717 h 5276757"/>
              <a:gd name="connsiteX217" fmla="*/ 2047364 w 2373754"/>
              <a:gd name="connsiteY217" fmla="*/ 3778033 h 5276757"/>
              <a:gd name="connsiteX218" fmla="*/ 2038443 w 2373754"/>
              <a:gd name="connsiteY218" fmla="*/ 3760191 h 5276757"/>
              <a:gd name="connsiteX219" fmla="*/ 2020601 w 2373754"/>
              <a:gd name="connsiteY219" fmla="*/ 3720047 h 5276757"/>
              <a:gd name="connsiteX220" fmla="*/ 2002759 w 2373754"/>
              <a:gd name="connsiteY220" fmla="*/ 3679902 h 5276757"/>
              <a:gd name="connsiteX221" fmla="*/ 1998299 w 2373754"/>
              <a:gd name="connsiteY221" fmla="*/ 3657600 h 5276757"/>
              <a:gd name="connsiteX222" fmla="*/ 1989378 w 2373754"/>
              <a:gd name="connsiteY222" fmla="*/ 3621916 h 5276757"/>
              <a:gd name="connsiteX223" fmla="*/ 1980457 w 2373754"/>
              <a:gd name="connsiteY223" fmla="*/ 3586232 h 5276757"/>
              <a:gd name="connsiteX224" fmla="*/ 1971536 w 2373754"/>
              <a:gd name="connsiteY224" fmla="*/ 3510404 h 5276757"/>
              <a:gd name="connsiteX225" fmla="*/ 1962615 w 2373754"/>
              <a:gd name="connsiteY225" fmla="*/ 3492562 h 5276757"/>
              <a:gd name="connsiteX226" fmla="*/ 1958154 w 2373754"/>
              <a:gd name="connsiteY226" fmla="*/ 3479180 h 5276757"/>
              <a:gd name="connsiteX227" fmla="*/ 1953694 w 2373754"/>
              <a:gd name="connsiteY227" fmla="*/ 3269537 h 5276757"/>
              <a:gd name="connsiteX228" fmla="*/ 1944773 w 2373754"/>
              <a:gd name="connsiteY228" fmla="*/ 3193709 h 5276757"/>
              <a:gd name="connsiteX229" fmla="*/ 1935852 w 2373754"/>
              <a:gd name="connsiteY229" fmla="*/ 3175867 h 5276757"/>
              <a:gd name="connsiteX230" fmla="*/ 1922471 w 2373754"/>
              <a:gd name="connsiteY230" fmla="*/ 3131262 h 5276757"/>
              <a:gd name="connsiteX231" fmla="*/ 1909089 w 2373754"/>
              <a:gd name="connsiteY231" fmla="*/ 3100039 h 5276757"/>
              <a:gd name="connsiteX232" fmla="*/ 1904629 w 2373754"/>
              <a:gd name="connsiteY232" fmla="*/ 3077736 h 5276757"/>
              <a:gd name="connsiteX233" fmla="*/ 1900168 w 2373754"/>
              <a:gd name="connsiteY233" fmla="*/ 3064355 h 5276757"/>
              <a:gd name="connsiteX234" fmla="*/ 1886787 w 2373754"/>
              <a:gd name="connsiteY234" fmla="*/ 3010829 h 5276757"/>
              <a:gd name="connsiteX235" fmla="*/ 1873405 w 2373754"/>
              <a:gd name="connsiteY235" fmla="*/ 2912698 h 5276757"/>
              <a:gd name="connsiteX236" fmla="*/ 1868945 w 2373754"/>
              <a:gd name="connsiteY236" fmla="*/ 2890396 h 5276757"/>
              <a:gd name="connsiteX237" fmla="*/ 1855563 w 2373754"/>
              <a:gd name="connsiteY237" fmla="*/ 2819028 h 5276757"/>
              <a:gd name="connsiteX238" fmla="*/ 1851103 w 2373754"/>
              <a:gd name="connsiteY238" fmla="*/ 2765502 h 5276757"/>
              <a:gd name="connsiteX239" fmla="*/ 1846642 w 2373754"/>
              <a:gd name="connsiteY239" fmla="*/ 2747660 h 5276757"/>
              <a:gd name="connsiteX240" fmla="*/ 1837721 w 2373754"/>
              <a:gd name="connsiteY240" fmla="*/ 2707516 h 5276757"/>
              <a:gd name="connsiteX241" fmla="*/ 1846642 w 2373754"/>
              <a:gd name="connsiteY241" fmla="*/ 2587083 h 5276757"/>
              <a:gd name="connsiteX242" fmla="*/ 1855563 w 2373754"/>
              <a:gd name="connsiteY242" fmla="*/ 2515715 h 5276757"/>
              <a:gd name="connsiteX243" fmla="*/ 1864484 w 2373754"/>
              <a:gd name="connsiteY243" fmla="*/ 2497873 h 5276757"/>
              <a:gd name="connsiteX244" fmla="*/ 1868945 w 2373754"/>
              <a:gd name="connsiteY244" fmla="*/ 2475570 h 5276757"/>
              <a:gd name="connsiteX245" fmla="*/ 1873405 w 2373754"/>
              <a:gd name="connsiteY245" fmla="*/ 2462189 h 5276757"/>
              <a:gd name="connsiteX246" fmla="*/ 1886787 w 2373754"/>
              <a:gd name="connsiteY246" fmla="*/ 2422045 h 5276757"/>
              <a:gd name="connsiteX247" fmla="*/ 1900168 w 2373754"/>
              <a:gd name="connsiteY247" fmla="*/ 2408663 h 5276757"/>
              <a:gd name="connsiteX248" fmla="*/ 1909089 w 2373754"/>
              <a:gd name="connsiteY248" fmla="*/ 2381900 h 5276757"/>
              <a:gd name="connsiteX249" fmla="*/ 1913550 w 2373754"/>
              <a:gd name="connsiteY249" fmla="*/ 2368519 h 5276757"/>
              <a:gd name="connsiteX250" fmla="*/ 1918010 w 2373754"/>
              <a:gd name="connsiteY250" fmla="*/ 2350677 h 5276757"/>
              <a:gd name="connsiteX251" fmla="*/ 1931392 w 2373754"/>
              <a:gd name="connsiteY251" fmla="*/ 2337295 h 5276757"/>
              <a:gd name="connsiteX252" fmla="*/ 1940313 w 2373754"/>
              <a:gd name="connsiteY252" fmla="*/ 2310532 h 5276757"/>
              <a:gd name="connsiteX253" fmla="*/ 1949233 w 2373754"/>
              <a:gd name="connsiteY253" fmla="*/ 2297151 h 5276757"/>
              <a:gd name="connsiteX254" fmla="*/ 1940313 w 2373754"/>
              <a:gd name="connsiteY254" fmla="*/ 2257007 h 5276757"/>
              <a:gd name="connsiteX255" fmla="*/ 1935852 w 2373754"/>
              <a:gd name="connsiteY255" fmla="*/ 2167797 h 5276757"/>
              <a:gd name="connsiteX256" fmla="*/ 1922471 w 2373754"/>
              <a:gd name="connsiteY256" fmla="*/ 2114271 h 5276757"/>
              <a:gd name="connsiteX257" fmla="*/ 1918010 w 2373754"/>
              <a:gd name="connsiteY257" fmla="*/ 2087508 h 5276757"/>
              <a:gd name="connsiteX258" fmla="*/ 1913550 w 2373754"/>
              <a:gd name="connsiteY258" fmla="*/ 2029522 h 5276757"/>
              <a:gd name="connsiteX259" fmla="*/ 1909089 w 2373754"/>
              <a:gd name="connsiteY259" fmla="*/ 1953693 h 5276757"/>
              <a:gd name="connsiteX260" fmla="*/ 1904629 w 2373754"/>
              <a:gd name="connsiteY260" fmla="*/ 1904628 h 5276757"/>
              <a:gd name="connsiteX261" fmla="*/ 1886787 w 2373754"/>
              <a:gd name="connsiteY261" fmla="*/ 1855563 h 5276757"/>
              <a:gd name="connsiteX262" fmla="*/ 1873405 w 2373754"/>
              <a:gd name="connsiteY262" fmla="*/ 1815418 h 5276757"/>
              <a:gd name="connsiteX263" fmla="*/ 1864484 w 2373754"/>
              <a:gd name="connsiteY263" fmla="*/ 1788655 h 5276757"/>
              <a:gd name="connsiteX264" fmla="*/ 1855563 w 2373754"/>
              <a:gd name="connsiteY264" fmla="*/ 1766353 h 5276757"/>
              <a:gd name="connsiteX265" fmla="*/ 1842182 w 2373754"/>
              <a:gd name="connsiteY265" fmla="*/ 1721748 h 5276757"/>
              <a:gd name="connsiteX266" fmla="*/ 1828800 w 2373754"/>
              <a:gd name="connsiteY266" fmla="*/ 1699446 h 5276757"/>
              <a:gd name="connsiteX267" fmla="*/ 1824340 w 2373754"/>
              <a:gd name="connsiteY267" fmla="*/ 1663762 h 5276757"/>
              <a:gd name="connsiteX268" fmla="*/ 1815419 w 2373754"/>
              <a:gd name="connsiteY268" fmla="*/ 1641459 h 5276757"/>
              <a:gd name="connsiteX269" fmla="*/ 1810958 w 2373754"/>
              <a:gd name="connsiteY269" fmla="*/ 1614696 h 5276757"/>
              <a:gd name="connsiteX270" fmla="*/ 1806498 w 2373754"/>
              <a:gd name="connsiteY270" fmla="*/ 1275699 h 5276757"/>
              <a:gd name="connsiteX271" fmla="*/ 1824340 w 2373754"/>
              <a:gd name="connsiteY271" fmla="*/ 1155266 h 5276757"/>
              <a:gd name="connsiteX272" fmla="*/ 1904629 w 2373754"/>
              <a:gd name="connsiteY272" fmla="*/ 1150806 h 5276757"/>
              <a:gd name="connsiteX273" fmla="*/ 1926931 w 2373754"/>
              <a:gd name="connsiteY273" fmla="*/ 1146345 h 5276757"/>
              <a:gd name="connsiteX274" fmla="*/ 1922471 w 2373754"/>
              <a:gd name="connsiteY274" fmla="*/ 1132964 h 5276757"/>
              <a:gd name="connsiteX275" fmla="*/ 1904629 w 2373754"/>
              <a:gd name="connsiteY275" fmla="*/ 1119582 h 5276757"/>
              <a:gd name="connsiteX276" fmla="*/ 1891247 w 2373754"/>
              <a:gd name="connsiteY276" fmla="*/ 1101740 h 5276757"/>
              <a:gd name="connsiteX277" fmla="*/ 1860024 w 2373754"/>
              <a:gd name="connsiteY277" fmla="*/ 1079438 h 5276757"/>
              <a:gd name="connsiteX278" fmla="*/ 1810958 w 2373754"/>
              <a:gd name="connsiteY278" fmla="*/ 1039293 h 5276757"/>
              <a:gd name="connsiteX279" fmla="*/ 1788656 w 2373754"/>
              <a:gd name="connsiteY279" fmla="*/ 1021451 h 5276757"/>
              <a:gd name="connsiteX280" fmla="*/ 1752972 w 2373754"/>
              <a:gd name="connsiteY280" fmla="*/ 1025912 h 527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2373754" h="5276757">
                <a:moveTo>
                  <a:pt x="1752972" y="1025912"/>
                </a:moveTo>
                <a:lnTo>
                  <a:pt x="1752972" y="1025912"/>
                </a:lnTo>
                <a:cubicBezTo>
                  <a:pt x="1766353" y="1015504"/>
                  <a:pt x="1778158" y="1002667"/>
                  <a:pt x="1793116" y="994689"/>
                </a:cubicBezTo>
                <a:cubicBezTo>
                  <a:pt x="1801096" y="990433"/>
                  <a:pt x="1810981" y="991846"/>
                  <a:pt x="1819879" y="990228"/>
                </a:cubicBezTo>
                <a:cubicBezTo>
                  <a:pt x="1827338" y="988872"/>
                  <a:pt x="1834748" y="987255"/>
                  <a:pt x="1842182" y="985768"/>
                </a:cubicBezTo>
                <a:cubicBezTo>
                  <a:pt x="1868825" y="972446"/>
                  <a:pt x="1851201" y="979303"/>
                  <a:pt x="1882326" y="972386"/>
                </a:cubicBezTo>
                <a:cubicBezTo>
                  <a:pt x="1888310" y="971056"/>
                  <a:pt x="1894078" y="968629"/>
                  <a:pt x="1900168" y="967926"/>
                </a:cubicBezTo>
                <a:cubicBezTo>
                  <a:pt x="1932797" y="964161"/>
                  <a:pt x="1998299" y="959005"/>
                  <a:pt x="1998299" y="959005"/>
                </a:cubicBezTo>
                <a:cubicBezTo>
                  <a:pt x="2013167" y="956031"/>
                  <a:pt x="2028130" y="953494"/>
                  <a:pt x="2042904" y="950084"/>
                </a:cubicBezTo>
                <a:cubicBezTo>
                  <a:pt x="2047485" y="949027"/>
                  <a:pt x="2051631" y="946288"/>
                  <a:pt x="2056285" y="945623"/>
                </a:cubicBezTo>
                <a:cubicBezTo>
                  <a:pt x="2072543" y="943300"/>
                  <a:pt x="2089029" y="942977"/>
                  <a:pt x="2105351" y="941163"/>
                </a:cubicBezTo>
                <a:cubicBezTo>
                  <a:pt x="2115800" y="940002"/>
                  <a:pt x="2126153" y="938091"/>
                  <a:pt x="2136574" y="936702"/>
                </a:cubicBezTo>
                <a:lnTo>
                  <a:pt x="2172258" y="932242"/>
                </a:lnTo>
                <a:cubicBezTo>
                  <a:pt x="2179692" y="929268"/>
                  <a:pt x="2187399" y="926902"/>
                  <a:pt x="2194560" y="923321"/>
                </a:cubicBezTo>
                <a:cubicBezTo>
                  <a:pt x="2199355" y="920923"/>
                  <a:pt x="2203287" y="917060"/>
                  <a:pt x="2207942" y="914400"/>
                </a:cubicBezTo>
                <a:cubicBezTo>
                  <a:pt x="2213715" y="911101"/>
                  <a:pt x="2219837" y="908453"/>
                  <a:pt x="2225784" y="905479"/>
                </a:cubicBezTo>
                <a:cubicBezTo>
                  <a:pt x="2230244" y="899532"/>
                  <a:pt x="2233454" y="892396"/>
                  <a:pt x="2239165" y="887637"/>
                </a:cubicBezTo>
                <a:cubicBezTo>
                  <a:pt x="2242777" y="884627"/>
                  <a:pt x="2249222" y="886501"/>
                  <a:pt x="2252547" y="883176"/>
                </a:cubicBezTo>
                <a:cubicBezTo>
                  <a:pt x="2257249" y="878474"/>
                  <a:pt x="2256766" y="870036"/>
                  <a:pt x="2261468" y="865334"/>
                </a:cubicBezTo>
                <a:cubicBezTo>
                  <a:pt x="2264793" y="862009"/>
                  <a:pt x="2270528" y="862726"/>
                  <a:pt x="2274849" y="860874"/>
                </a:cubicBezTo>
                <a:cubicBezTo>
                  <a:pt x="2280961" y="858255"/>
                  <a:pt x="2286744" y="854927"/>
                  <a:pt x="2292691" y="851953"/>
                </a:cubicBezTo>
                <a:cubicBezTo>
                  <a:pt x="2294178" y="847492"/>
                  <a:pt x="2293827" y="841896"/>
                  <a:pt x="2297152" y="838571"/>
                </a:cubicBezTo>
                <a:cubicBezTo>
                  <a:pt x="2301853" y="833869"/>
                  <a:pt x="2309220" y="832949"/>
                  <a:pt x="2314993" y="829650"/>
                </a:cubicBezTo>
                <a:cubicBezTo>
                  <a:pt x="2319648" y="826990"/>
                  <a:pt x="2323914" y="823703"/>
                  <a:pt x="2328375" y="820730"/>
                </a:cubicBezTo>
                <a:cubicBezTo>
                  <a:pt x="2330575" y="787733"/>
                  <a:pt x="2330669" y="742473"/>
                  <a:pt x="2341756" y="709217"/>
                </a:cubicBezTo>
                <a:cubicBezTo>
                  <a:pt x="2352222" y="677823"/>
                  <a:pt x="2338596" y="716595"/>
                  <a:pt x="2355138" y="677994"/>
                </a:cubicBezTo>
                <a:cubicBezTo>
                  <a:pt x="2356990" y="673672"/>
                  <a:pt x="2358306" y="669133"/>
                  <a:pt x="2359598" y="664612"/>
                </a:cubicBezTo>
                <a:cubicBezTo>
                  <a:pt x="2363801" y="649903"/>
                  <a:pt x="2365450" y="639812"/>
                  <a:pt x="2368519" y="624468"/>
                </a:cubicBezTo>
                <a:cubicBezTo>
                  <a:pt x="2375293" y="516100"/>
                  <a:pt x="2375703" y="544255"/>
                  <a:pt x="2368519" y="396983"/>
                </a:cubicBezTo>
                <a:cubicBezTo>
                  <a:pt x="2367165" y="369219"/>
                  <a:pt x="2364369" y="370737"/>
                  <a:pt x="2350677" y="347918"/>
                </a:cubicBezTo>
                <a:cubicBezTo>
                  <a:pt x="2349190" y="340484"/>
                  <a:pt x="2348212" y="332929"/>
                  <a:pt x="2346217" y="325615"/>
                </a:cubicBezTo>
                <a:cubicBezTo>
                  <a:pt x="2343743" y="316543"/>
                  <a:pt x="2339140" y="308073"/>
                  <a:pt x="2337296" y="298852"/>
                </a:cubicBezTo>
                <a:cubicBezTo>
                  <a:pt x="2332611" y="275430"/>
                  <a:pt x="2335278" y="278595"/>
                  <a:pt x="2323914" y="258708"/>
                </a:cubicBezTo>
                <a:cubicBezTo>
                  <a:pt x="2312649" y="238994"/>
                  <a:pt x="2317425" y="250394"/>
                  <a:pt x="2301612" y="231945"/>
                </a:cubicBezTo>
                <a:cubicBezTo>
                  <a:pt x="2296774" y="226301"/>
                  <a:pt x="2292355" y="220288"/>
                  <a:pt x="2288231" y="214103"/>
                </a:cubicBezTo>
                <a:cubicBezTo>
                  <a:pt x="2283422" y="206889"/>
                  <a:pt x="2280491" y="198383"/>
                  <a:pt x="2274849" y="191801"/>
                </a:cubicBezTo>
                <a:cubicBezTo>
                  <a:pt x="2271360" y="187731"/>
                  <a:pt x="2265928" y="185854"/>
                  <a:pt x="2261468" y="182880"/>
                </a:cubicBezTo>
                <a:cubicBezTo>
                  <a:pt x="2259981" y="178419"/>
                  <a:pt x="2259944" y="173170"/>
                  <a:pt x="2257007" y="169498"/>
                </a:cubicBezTo>
                <a:cubicBezTo>
                  <a:pt x="2253658" y="165312"/>
                  <a:pt x="2247988" y="163693"/>
                  <a:pt x="2243626" y="160577"/>
                </a:cubicBezTo>
                <a:cubicBezTo>
                  <a:pt x="2237577" y="156256"/>
                  <a:pt x="2231731" y="151656"/>
                  <a:pt x="2225784" y="147196"/>
                </a:cubicBezTo>
                <a:cubicBezTo>
                  <a:pt x="2222810" y="142735"/>
                  <a:pt x="2220654" y="137605"/>
                  <a:pt x="2216863" y="133814"/>
                </a:cubicBezTo>
                <a:cubicBezTo>
                  <a:pt x="2206595" y="123546"/>
                  <a:pt x="2199288" y="123845"/>
                  <a:pt x="2185639" y="120433"/>
                </a:cubicBezTo>
                <a:cubicBezTo>
                  <a:pt x="2147293" y="94868"/>
                  <a:pt x="2195810" y="125519"/>
                  <a:pt x="2158876" y="107051"/>
                </a:cubicBezTo>
                <a:cubicBezTo>
                  <a:pt x="2154081" y="104654"/>
                  <a:pt x="2150394" y="100307"/>
                  <a:pt x="2145495" y="98130"/>
                </a:cubicBezTo>
                <a:cubicBezTo>
                  <a:pt x="2136902" y="94311"/>
                  <a:pt x="2118732" y="89210"/>
                  <a:pt x="2118732" y="89210"/>
                </a:cubicBezTo>
                <a:cubicBezTo>
                  <a:pt x="2114272" y="86236"/>
                  <a:pt x="2110250" y="82466"/>
                  <a:pt x="2105351" y="80289"/>
                </a:cubicBezTo>
                <a:cubicBezTo>
                  <a:pt x="2082150" y="69977"/>
                  <a:pt x="2072763" y="70536"/>
                  <a:pt x="2047364" y="66907"/>
                </a:cubicBezTo>
                <a:cubicBezTo>
                  <a:pt x="2042904" y="65420"/>
                  <a:pt x="2038188" y="64550"/>
                  <a:pt x="2033983" y="62447"/>
                </a:cubicBezTo>
                <a:cubicBezTo>
                  <a:pt x="2029188" y="60050"/>
                  <a:pt x="2025621" y="55408"/>
                  <a:pt x="2020601" y="53526"/>
                </a:cubicBezTo>
                <a:cubicBezTo>
                  <a:pt x="2013502" y="50864"/>
                  <a:pt x="2005654" y="50904"/>
                  <a:pt x="1998299" y="49065"/>
                </a:cubicBezTo>
                <a:cubicBezTo>
                  <a:pt x="1993738" y="47925"/>
                  <a:pt x="1989438" y="45897"/>
                  <a:pt x="1984917" y="44605"/>
                </a:cubicBezTo>
                <a:cubicBezTo>
                  <a:pt x="1979022" y="42921"/>
                  <a:pt x="1972891" y="42083"/>
                  <a:pt x="1967075" y="40144"/>
                </a:cubicBezTo>
                <a:cubicBezTo>
                  <a:pt x="1959479" y="37612"/>
                  <a:pt x="1952442" y="33524"/>
                  <a:pt x="1944773" y="31223"/>
                </a:cubicBezTo>
                <a:cubicBezTo>
                  <a:pt x="1937512" y="29045"/>
                  <a:pt x="1929930" y="28119"/>
                  <a:pt x="1922471" y="26763"/>
                </a:cubicBezTo>
                <a:cubicBezTo>
                  <a:pt x="1883206" y="19624"/>
                  <a:pt x="1890536" y="21904"/>
                  <a:pt x="1837721" y="17842"/>
                </a:cubicBezTo>
                <a:cubicBezTo>
                  <a:pt x="1828800" y="14868"/>
                  <a:pt x="1820200" y="10654"/>
                  <a:pt x="1810958" y="8921"/>
                </a:cubicBezTo>
                <a:cubicBezTo>
                  <a:pt x="1797614" y="6419"/>
                  <a:pt x="1715669" y="562"/>
                  <a:pt x="1708367" y="0"/>
                </a:cubicBezTo>
                <a:cubicBezTo>
                  <a:pt x="1622131" y="1487"/>
                  <a:pt x="1535821" y="602"/>
                  <a:pt x="1449659" y="4460"/>
                </a:cubicBezTo>
                <a:cubicBezTo>
                  <a:pt x="1435965" y="5073"/>
                  <a:pt x="1423162" y="12101"/>
                  <a:pt x="1409514" y="13381"/>
                </a:cubicBezTo>
                <a:cubicBezTo>
                  <a:pt x="1375434" y="16576"/>
                  <a:pt x="1341120" y="16355"/>
                  <a:pt x="1306923" y="17842"/>
                </a:cubicBezTo>
                <a:cubicBezTo>
                  <a:pt x="1234697" y="26869"/>
                  <a:pt x="1301470" y="15463"/>
                  <a:pt x="1248937" y="31223"/>
                </a:cubicBezTo>
                <a:cubicBezTo>
                  <a:pt x="1234337" y="35603"/>
                  <a:pt x="1203394" y="38589"/>
                  <a:pt x="1190951" y="40144"/>
                </a:cubicBezTo>
                <a:cubicBezTo>
                  <a:pt x="1168188" y="49249"/>
                  <a:pt x="1172410" y="48725"/>
                  <a:pt x="1150806" y="53526"/>
                </a:cubicBezTo>
                <a:cubicBezTo>
                  <a:pt x="1140188" y="55886"/>
                  <a:pt x="1121550" y="58818"/>
                  <a:pt x="1110662" y="62447"/>
                </a:cubicBezTo>
                <a:cubicBezTo>
                  <a:pt x="1103066" y="64979"/>
                  <a:pt x="1096028" y="69067"/>
                  <a:pt x="1088359" y="71368"/>
                </a:cubicBezTo>
                <a:cubicBezTo>
                  <a:pt x="1081098" y="73546"/>
                  <a:pt x="1073346" y="73745"/>
                  <a:pt x="1066057" y="75828"/>
                </a:cubicBezTo>
                <a:cubicBezTo>
                  <a:pt x="1052494" y="79703"/>
                  <a:pt x="1039597" y="85789"/>
                  <a:pt x="1025913" y="89210"/>
                </a:cubicBezTo>
                <a:cubicBezTo>
                  <a:pt x="1003509" y="94810"/>
                  <a:pt x="1013887" y="91732"/>
                  <a:pt x="994689" y="98130"/>
                </a:cubicBezTo>
                <a:cubicBezTo>
                  <a:pt x="915233" y="95923"/>
                  <a:pt x="809692" y="89277"/>
                  <a:pt x="727060" y="98130"/>
                </a:cubicBezTo>
                <a:cubicBezTo>
                  <a:pt x="720449" y="98838"/>
                  <a:pt x="715330" y="104432"/>
                  <a:pt x="709218" y="107051"/>
                </a:cubicBezTo>
                <a:cubicBezTo>
                  <a:pt x="704896" y="108903"/>
                  <a:pt x="700042" y="109409"/>
                  <a:pt x="695836" y="111512"/>
                </a:cubicBezTo>
                <a:cubicBezTo>
                  <a:pt x="691041" y="113909"/>
                  <a:pt x="687474" y="118551"/>
                  <a:pt x="682455" y="120433"/>
                </a:cubicBezTo>
                <a:cubicBezTo>
                  <a:pt x="675356" y="123095"/>
                  <a:pt x="667554" y="123248"/>
                  <a:pt x="660153" y="124893"/>
                </a:cubicBezTo>
                <a:cubicBezTo>
                  <a:pt x="622290" y="133307"/>
                  <a:pt x="665223" y="126081"/>
                  <a:pt x="611087" y="133814"/>
                </a:cubicBezTo>
                <a:cubicBezTo>
                  <a:pt x="562363" y="150056"/>
                  <a:pt x="584856" y="144877"/>
                  <a:pt x="544180" y="151656"/>
                </a:cubicBezTo>
                <a:cubicBezTo>
                  <a:pt x="441278" y="185959"/>
                  <a:pt x="547716" y="151895"/>
                  <a:pt x="249788" y="165038"/>
                </a:cubicBezTo>
                <a:cubicBezTo>
                  <a:pt x="235253" y="165679"/>
                  <a:pt x="213606" y="174124"/>
                  <a:pt x="200722" y="178419"/>
                </a:cubicBezTo>
                <a:lnTo>
                  <a:pt x="187341" y="182880"/>
                </a:lnTo>
                <a:cubicBezTo>
                  <a:pt x="182880" y="188827"/>
                  <a:pt x="179216" y="195465"/>
                  <a:pt x="173959" y="200722"/>
                </a:cubicBezTo>
                <a:cubicBezTo>
                  <a:pt x="167227" y="207454"/>
                  <a:pt x="158633" y="212086"/>
                  <a:pt x="151657" y="218564"/>
                </a:cubicBezTo>
                <a:cubicBezTo>
                  <a:pt x="137790" y="231441"/>
                  <a:pt x="124894" y="245327"/>
                  <a:pt x="111513" y="258708"/>
                </a:cubicBezTo>
                <a:cubicBezTo>
                  <a:pt x="107052" y="263169"/>
                  <a:pt x="102004" y="267110"/>
                  <a:pt x="98131" y="272090"/>
                </a:cubicBezTo>
                <a:cubicBezTo>
                  <a:pt x="87723" y="285471"/>
                  <a:pt x="78011" y="299423"/>
                  <a:pt x="66908" y="312234"/>
                </a:cubicBezTo>
                <a:cubicBezTo>
                  <a:pt x="58645" y="321768"/>
                  <a:pt x="47715" y="328904"/>
                  <a:pt x="40145" y="338997"/>
                </a:cubicBezTo>
                <a:cubicBezTo>
                  <a:pt x="29741" y="352868"/>
                  <a:pt x="13382" y="383602"/>
                  <a:pt x="13382" y="383602"/>
                </a:cubicBezTo>
                <a:cubicBezTo>
                  <a:pt x="11895" y="392523"/>
                  <a:pt x="10695" y="401497"/>
                  <a:pt x="8921" y="410365"/>
                </a:cubicBezTo>
                <a:cubicBezTo>
                  <a:pt x="7719" y="416376"/>
                  <a:pt x="5103" y="422110"/>
                  <a:pt x="4461" y="428207"/>
                </a:cubicBezTo>
                <a:cubicBezTo>
                  <a:pt x="2121" y="450436"/>
                  <a:pt x="1487" y="472812"/>
                  <a:pt x="0" y="495114"/>
                </a:cubicBezTo>
                <a:cubicBezTo>
                  <a:pt x="2974" y="515930"/>
                  <a:pt x="4797" y="536942"/>
                  <a:pt x="8921" y="557561"/>
                </a:cubicBezTo>
                <a:cubicBezTo>
                  <a:pt x="10719" y="566553"/>
                  <a:pt x="22570" y="597192"/>
                  <a:pt x="26763" y="606626"/>
                </a:cubicBezTo>
                <a:cubicBezTo>
                  <a:pt x="29464" y="612702"/>
                  <a:pt x="33412" y="618219"/>
                  <a:pt x="35684" y="624468"/>
                </a:cubicBezTo>
                <a:cubicBezTo>
                  <a:pt x="39383" y="634640"/>
                  <a:pt x="41422" y="645346"/>
                  <a:pt x="44605" y="655691"/>
                </a:cubicBezTo>
                <a:cubicBezTo>
                  <a:pt x="49980" y="673160"/>
                  <a:pt x="53315" y="685076"/>
                  <a:pt x="62447" y="700296"/>
                </a:cubicBezTo>
                <a:cubicBezTo>
                  <a:pt x="67963" y="709490"/>
                  <a:pt x="73591" y="718687"/>
                  <a:pt x="80289" y="727059"/>
                </a:cubicBezTo>
                <a:cubicBezTo>
                  <a:pt x="91344" y="740878"/>
                  <a:pt x="100208" y="742883"/>
                  <a:pt x="107052" y="758283"/>
                </a:cubicBezTo>
                <a:cubicBezTo>
                  <a:pt x="110871" y="766876"/>
                  <a:pt x="111235" y="776923"/>
                  <a:pt x="115973" y="785046"/>
                </a:cubicBezTo>
                <a:cubicBezTo>
                  <a:pt x="121824" y="795077"/>
                  <a:pt x="131021" y="802741"/>
                  <a:pt x="138275" y="811809"/>
                </a:cubicBezTo>
                <a:cubicBezTo>
                  <a:pt x="157242" y="835518"/>
                  <a:pt x="143764" y="824387"/>
                  <a:pt x="165038" y="838571"/>
                </a:cubicBezTo>
                <a:cubicBezTo>
                  <a:pt x="168012" y="844518"/>
                  <a:pt x="169632" y="851364"/>
                  <a:pt x="173959" y="856413"/>
                </a:cubicBezTo>
                <a:cubicBezTo>
                  <a:pt x="219123" y="909105"/>
                  <a:pt x="163246" y="825774"/>
                  <a:pt x="209643" y="887637"/>
                </a:cubicBezTo>
                <a:cubicBezTo>
                  <a:pt x="213633" y="892956"/>
                  <a:pt x="214779" y="900012"/>
                  <a:pt x="218564" y="905479"/>
                </a:cubicBezTo>
                <a:cubicBezTo>
                  <a:pt x="228214" y="919417"/>
                  <a:pt x="239314" y="932293"/>
                  <a:pt x="249788" y="945623"/>
                </a:cubicBezTo>
                <a:cubicBezTo>
                  <a:pt x="255670" y="953109"/>
                  <a:pt x="260898" y="961194"/>
                  <a:pt x="267630" y="967926"/>
                </a:cubicBezTo>
                <a:cubicBezTo>
                  <a:pt x="283780" y="984076"/>
                  <a:pt x="286567" y="985181"/>
                  <a:pt x="298853" y="1003610"/>
                </a:cubicBezTo>
                <a:cubicBezTo>
                  <a:pt x="310772" y="1021489"/>
                  <a:pt x="316055" y="1035538"/>
                  <a:pt x="330076" y="1052675"/>
                </a:cubicBezTo>
                <a:cubicBezTo>
                  <a:pt x="336734" y="1060812"/>
                  <a:pt x="344945" y="1067543"/>
                  <a:pt x="352379" y="1074977"/>
                </a:cubicBezTo>
                <a:cubicBezTo>
                  <a:pt x="373088" y="1137103"/>
                  <a:pt x="346486" y="1070598"/>
                  <a:pt x="379142" y="1119582"/>
                </a:cubicBezTo>
                <a:cubicBezTo>
                  <a:pt x="383583" y="1126244"/>
                  <a:pt x="384811" y="1134568"/>
                  <a:pt x="388063" y="1141885"/>
                </a:cubicBezTo>
                <a:cubicBezTo>
                  <a:pt x="390764" y="1147961"/>
                  <a:pt x="393755" y="1153914"/>
                  <a:pt x="396984" y="1159727"/>
                </a:cubicBezTo>
                <a:cubicBezTo>
                  <a:pt x="401194" y="1167305"/>
                  <a:pt x="406778" y="1174137"/>
                  <a:pt x="410365" y="1182029"/>
                </a:cubicBezTo>
                <a:cubicBezTo>
                  <a:pt x="433112" y="1232073"/>
                  <a:pt x="407154" y="1190595"/>
                  <a:pt x="428207" y="1222173"/>
                </a:cubicBezTo>
                <a:cubicBezTo>
                  <a:pt x="429694" y="1228120"/>
                  <a:pt x="430984" y="1234120"/>
                  <a:pt x="432668" y="1240015"/>
                </a:cubicBezTo>
                <a:cubicBezTo>
                  <a:pt x="433960" y="1244536"/>
                  <a:pt x="435917" y="1248854"/>
                  <a:pt x="437128" y="1253397"/>
                </a:cubicBezTo>
                <a:cubicBezTo>
                  <a:pt x="441867" y="1271167"/>
                  <a:pt x="450510" y="1306923"/>
                  <a:pt x="450510" y="1306923"/>
                </a:cubicBezTo>
                <a:cubicBezTo>
                  <a:pt x="451997" y="1318818"/>
                  <a:pt x="453275" y="1330740"/>
                  <a:pt x="454970" y="1342607"/>
                </a:cubicBezTo>
                <a:cubicBezTo>
                  <a:pt x="456249" y="1351560"/>
                  <a:pt x="458353" y="1360390"/>
                  <a:pt x="459431" y="1369370"/>
                </a:cubicBezTo>
                <a:cubicBezTo>
                  <a:pt x="462816" y="1397573"/>
                  <a:pt x="466056" y="1425806"/>
                  <a:pt x="468352" y="1454119"/>
                </a:cubicBezTo>
                <a:cubicBezTo>
                  <a:pt x="470518" y="1480836"/>
                  <a:pt x="471190" y="1507653"/>
                  <a:pt x="472812" y="1534408"/>
                </a:cubicBezTo>
                <a:cubicBezTo>
                  <a:pt x="477055" y="1604413"/>
                  <a:pt x="470317" y="1580445"/>
                  <a:pt x="481733" y="1614696"/>
                </a:cubicBezTo>
                <a:cubicBezTo>
                  <a:pt x="480246" y="1665248"/>
                  <a:pt x="481152" y="1715928"/>
                  <a:pt x="477273" y="1766353"/>
                </a:cubicBezTo>
                <a:cubicBezTo>
                  <a:pt x="476659" y="1774336"/>
                  <a:pt x="470653" y="1780986"/>
                  <a:pt x="468352" y="1788655"/>
                </a:cubicBezTo>
                <a:cubicBezTo>
                  <a:pt x="466173" y="1795917"/>
                  <a:pt x="464963" y="1803453"/>
                  <a:pt x="463891" y="1810958"/>
                </a:cubicBezTo>
                <a:cubicBezTo>
                  <a:pt x="461987" y="1824286"/>
                  <a:pt x="461558" y="1837807"/>
                  <a:pt x="459431" y="1851102"/>
                </a:cubicBezTo>
                <a:cubicBezTo>
                  <a:pt x="455607" y="1875002"/>
                  <a:pt x="450620" y="1898702"/>
                  <a:pt x="446049" y="1922470"/>
                </a:cubicBezTo>
                <a:cubicBezTo>
                  <a:pt x="443185" y="1937360"/>
                  <a:pt x="439272" y="1952065"/>
                  <a:pt x="437128" y="1967075"/>
                </a:cubicBezTo>
                <a:lnTo>
                  <a:pt x="432668" y="1998298"/>
                </a:lnTo>
                <a:cubicBezTo>
                  <a:pt x="422419" y="2490185"/>
                  <a:pt x="432668" y="1881239"/>
                  <a:pt x="432668" y="2546938"/>
                </a:cubicBezTo>
                <a:cubicBezTo>
                  <a:pt x="432668" y="2856835"/>
                  <a:pt x="451615" y="2693420"/>
                  <a:pt x="419286" y="2801186"/>
                </a:cubicBezTo>
                <a:cubicBezTo>
                  <a:pt x="415886" y="2812521"/>
                  <a:pt x="411641" y="2837187"/>
                  <a:pt x="405905" y="2845791"/>
                </a:cubicBezTo>
                <a:lnTo>
                  <a:pt x="396984" y="2859172"/>
                </a:lnTo>
                <a:cubicBezTo>
                  <a:pt x="388498" y="2918566"/>
                  <a:pt x="400240" y="2865228"/>
                  <a:pt x="379142" y="2912698"/>
                </a:cubicBezTo>
                <a:cubicBezTo>
                  <a:pt x="371117" y="2930754"/>
                  <a:pt x="375602" y="2960381"/>
                  <a:pt x="365760" y="2975145"/>
                </a:cubicBezTo>
                <a:lnTo>
                  <a:pt x="356839" y="2988527"/>
                </a:lnTo>
                <a:cubicBezTo>
                  <a:pt x="353865" y="2997448"/>
                  <a:pt x="351622" y="3006647"/>
                  <a:pt x="347918" y="3015290"/>
                </a:cubicBezTo>
                <a:cubicBezTo>
                  <a:pt x="343149" y="3026417"/>
                  <a:pt x="327889" y="3059638"/>
                  <a:pt x="325616" y="3073276"/>
                </a:cubicBezTo>
                <a:cubicBezTo>
                  <a:pt x="318455" y="3116238"/>
                  <a:pt x="321974" y="3091032"/>
                  <a:pt x="316695" y="3149104"/>
                </a:cubicBezTo>
                <a:cubicBezTo>
                  <a:pt x="311296" y="3624187"/>
                  <a:pt x="309083" y="3400329"/>
                  <a:pt x="316695" y="3720047"/>
                </a:cubicBezTo>
                <a:cubicBezTo>
                  <a:pt x="318253" y="3785466"/>
                  <a:pt x="316729" y="3851021"/>
                  <a:pt x="321155" y="3916308"/>
                </a:cubicBezTo>
                <a:cubicBezTo>
                  <a:pt x="322693" y="3939000"/>
                  <a:pt x="334537" y="3983215"/>
                  <a:pt x="334537" y="3983215"/>
                </a:cubicBezTo>
                <a:cubicBezTo>
                  <a:pt x="333050" y="4063504"/>
                  <a:pt x="334154" y="4143883"/>
                  <a:pt x="330076" y="4224082"/>
                </a:cubicBezTo>
                <a:cubicBezTo>
                  <a:pt x="329669" y="4232078"/>
                  <a:pt x="322527" y="4238496"/>
                  <a:pt x="321155" y="4246384"/>
                </a:cubicBezTo>
                <a:cubicBezTo>
                  <a:pt x="316541" y="4272913"/>
                  <a:pt x="316042" y="4300016"/>
                  <a:pt x="312234" y="4326673"/>
                </a:cubicBezTo>
                <a:cubicBezTo>
                  <a:pt x="309260" y="4347489"/>
                  <a:pt x="305921" y="4368255"/>
                  <a:pt x="303313" y="4389120"/>
                </a:cubicBezTo>
                <a:cubicBezTo>
                  <a:pt x="292590" y="4474906"/>
                  <a:pt x="304555" y="4399508"/>
                  <a:pt x="294393" y="4460488"/>
                </a:cubicBezTo>
                <a:cubicBezTo>
                  <a:pt x="295880" y="4511040"/>
                  <a:pt x="296328" y="4561633"/>
                  <a:pt x="298853" y="4612144"/>
                </a:cubicBezTo>
                <a:cubicBezTo>
                  <a:pt x="299305" y="4621177"/>
                  <a:pt x="300933" y="4630182"/>
                  <a:pt x="303313" y="4638907"/>
                </a:cubicBezTo>
                <a:cubicBezTo>
                  <a:pt x="305420" y="4646632"/>
                  <a:pt x="309260" y="4653776"/>
                  <a:pt x="312234" y="4661210"/>
                </a:cubicBezTo>
                <a:cubicBezTo>
                  <a:pt x="313721" y="4670131"/>
                  <a:pt x="315573" y="4678998"/>
                  <a:pt x="316695" y="4687972"/>
                </a:cubicBezTo>
                <a:cubicBezTo>
                  <a:pt x="318548" y="4702799"/>
                  <a:pt x="319591" y="4717717"/>
                  <a:pt x="321155" y="4732577"/>
                </a:cubicBezTo>
                <a:cubicBezTo>
                  <a:pt x="322564" y="4745967"/>
                  <a:pt x="324129" y="4759340"/>
                  <a:pt x="325616" y="4772722"/>
                </a:cubicBezTo>
                <a:cubicBezTo>
                  <a:pt x="328590" y="4864905"/>
                  <a:pt x="330531" y="4957128"/>
                  <a:pt x="334537" y="5049272"/>
                </a:cubicBezTo>
                <a:cubicBezTo>
                  <a:pt x="334994" y="5059775"/>
                  <a:pt x="336633" y="5070251"/>
                  <a:pt x="338997" y="5080495"/>
                </a:cubicBezTo>
                <a:cubicBezTo>
                  <a:pt x="344172" y="5102921"/>
                  <a:pt x="351031" y="5113484"/>
                  <a:pt x="361300" y="5134021"/>
                </a:cubicBezTo>
                <a:cubicBezTo>
                  <a:pt x="362787" y="5141455"/>
                  <a:pt x="363363" y="5149131"/>
                  <a:pt x="365760" y="5156324"/>
                </a:cubicBezTo>
                <a:cubicBezTo>
                  <a:pt x="371875" y="5174670"/>
                  <a:pt x="402945" y="5216297"/>
                  <a:pt x="410365" y="5218770"/>
                </a:cubicBezTo>
                <a:lnTo>
                  <a:pt x="423747" y="5223231"/>
                </a:lnTo>
                <a:cubicBezTo>
                  <a:pt x="429082" y="5228566"/>
                  <a:pt x="467104" y="5270670"/>
                  <a:pt x="481733" y="5272296"/>
                </a:cubicBezTo>
                <a:lnTo>
                  <a:pt x="521877" y="5276757"/>
                </a:lnTo>
                <a:cubicBezTo>
                  <a:pt x="536745" y="5273783"/>
                  <a:pt x="551550" y="5270471"/>
                  <a:pt x="566482" y="5267836"/>
                </a:cubicBezTo>
                <a:cubicBezTo>
                  <a:pt x="576836" y="5266009"/>
                  <a:pt x="587506" y="5265925"/>
                  <a:pt x="597706" y="5263375"/>
                </a:cubicBezTo>
                <a:cubicBezTo>
                  <a:pt x="605474" y="5261433"/>
                  <a:pt x="612272" y="5256517"/>
                  <a:pt x="620008" y="5254454"/>
                </a:cubicBezTo>
                <a:cubicBezTo>
                  <a:pt x="634659" y="5250547"/>
                  <a:pt x="649745" y="5248507"/>
                  <a:pt x="664613" y="5245533"/>
                </a:cubicBezTo>
                <a:cubicBezTo>
                  <a:pt x="687173" y="5230492"/>
                  <a:pt x="668288" y="5241387"/>
                  <a:pt x="691376" y="5232152"/>
                </a:cubicBezTo>
                <a:cubicBezTo>
                  <a:pt x="701889" y="5227947"/>
                  <a:pt x="711711" y="5221881"/>
                  <a:pt x="722599" y="5218770"/>
                </a:cubicBezTo>
                <a:cubicBezTo>
                  <a:pt x="732708" y="5215882"/>
                  <a:pt x="743415" y="5215797"/>
                  <a:pt x="753823" y="5214310"/>
                </a:cubicBezTo>
                <a:cubicBezTo>
                  <a:pt x="827899" y="5182564"/>
                  <a:pt x="736236" y="5223104"/>
                  <a:pt x="825191" y="5178626"/>
                </a:cubicBezTo>
                <a:cubicBezTo>
                  <a:pt x="832352" y="5175045"/>
                  <a:pt x="840332" y="5173286"/>
                  <a:pt x="847493" y="5169705"/>
                </a:cubicBezTo>
                <a:cubicBezTo>
                  <a:pt x="852288" y="5167308"/>
                  <a:pt x="856079" y="5163181"/>
                  <a:pt x="860874" y="5160784"/>
                </a:cubicBezTo>
                <a:cubicBezTo>
                  <a:pt x="870014" y="5156214"/>
                  <a:pt x="888082" y="5153559"/>
                  <a:pt x="896558" y="5151863"/>
                </a:cubicBezTo>
                <a:cubicBezTo>
                  <a:pt x="921897" y="5134971"/>
                  <a:pt x="902716" y="5144798"/>
                  <a:pt x="950084" y="5138482"/>
                </a:cubicBezTo>
                <a:cubicBezTo>
                  <a:pt x="959049" y="5137287"/>
                  <a:pt x="967873" y="5135143"/>
                  <a:pt x="976847" y="5134021"/>
                </a:cubicBezTo>
                <a:cubicBezTo>
                  <a:pt x="1003567" y="5130681"/>
                  <a:pt x="1030373" y="5128074"/>
                  <a:pt x="1057136" y="5125100"/>
                </a:cubicBezTo>
                <a:cubicBezTo>
                  <a:pt x="1063083" y="5123613"/>
                  <a:pt x="1069162" y="5122579"/>
                  <a:pt x="1074978" y="5120640"/>
                </a:cubicBezTo>
                <a:cubicBezTo>
                  <a:pt x="1082574" y="5118108"/>
                  <a:pt x="1089451" y="5113397"/>
                  <a:pt x="1097280" y="5111719"/>
                </a:cubicBezTo>
                <a:cubicBezTo>
                  <a:pt x="1110445" y="5108898"/>
                  <a:pt x="1124079" y="5109037"/>
                  <a:pt x="1137425" y="5107258"/>
                </a:cubicBezTo>
                <a:cubicBezTo>
                  <a:pt x="1174754" y="5102281"/>
                  <a:pt x="1157485" y="5102960"/>
                  <a:pt x="1199872" y="5093877"/>
                </a:cubicBezTo>
                <a:cubicBezTo>
                  <a:pt x="1208715" y="5091982"/>
                  <a:pt x="1217896" y="5091746"/>
                  <a:pt x="1226634" y="5089416"/>
                </a:cubicBezTo>
                <a:cubicBezTo>
                  <a:pt x="1252553" y="5082504"/>
                  <a:pt x="1264459" y="5074036"/>
                  <a:pt x="1289081" y="5071574"/>
                </a:cubicBezTo>
                <a:cubicBezTo>
                  <a:pt x="1318352" y="5068647"/>
                  <a:pt x="1471851" y="5054551"/>
                  <a:pt x="1525487" y="5053732"/>
                </a:cubicBezTo>
                <a:lnTo>
                  <a:pt x="2029522" y="5049272"/>
                </a:lnTo>
                <a:cubicBezTo>
                  <a:pt x="2053311" y="5047785"/>
                  <a:pt x="2077346" y="5048529"/>
                  <a:pt x="2100890" y="5044811"/>
                </a:cubicBezTo>
                <a:cubicBezTo>
                  <a:pt x="2106185" y="5043975"/>
                  <a:pt x="2109477" y="5038287"/>
                  <a:pt x="2114272" y="5035890"/>
                </a:cubicBezTo>
                <a:cubicBezTo>
                  <a:pt x="2118477" y="5033787"/>
                  <a:pt x="2123193" y="5032917"/>
                  <a:pt x="2127653" y="5031430"/>
                </a:cubicBezTo>
                <a:cubicBezTo>
                  <a:pt x="2133600" y="5026970"/>
                  <a:pt x="2139040" y="5021737"/>
                  <a:pt x="2145495" y="5018049"/>
                </a:cubicBezTo>
                <a:cubicBezTo>
                  <a:pt x="2149577" y="5015716"/>
                  <a:pt x="2155551" y="5016913"/>
                  <a:pt x="2158876" y="5013588"/>
                </a:cubicBezTo>
                <a:cubicBezTo>
                  <a:pt x="2215062" y="4957400"/>
                  <a:pt x="2150431" y="5011232"/>
                  <a:pt x="2185639" y="4968983"/>
                </a:cubicBezTo>
                <a:cubicBezTo>
                  <a:pt x="2189071" y="4964865"/>
                  <a:pt x="2194560" y="4963036"/>
                  <a:pt x="2199021" y="4960062"/>
                </a:cubicBezTo>
                <a:cubicBezTo>
                  <a:pt x="2208698" y="4945547"/>
                  <a:pt x="2218461" y="4931568"/>
                  <a:pt x="2225784" y="4915457"/>
                </a:cubicBezTo>
                <a:cubicBezTo>
                  <a:pt x="2228321" y="4909876"/>
                  <a:pt x="2228560" y="4903509"/>
                  <a:pt x="2230244" y="4897615"/>
                </a:cubicBezTo>
                <a:cubicBezTo>
                  <a:pt x="2231536" y="4893094"/>
                  <a:pt x="2233565" y="4888795"/>
                  <a:pt x="2234705" y="4884234"/>
                </a:cubicBezTo>
                <a:cubicBezTo>
                  <a:pt x="2236544" y="4876879"/>
                  <a:pt x="2236987" y="4869193"/>
                  <a:pt x="2239165" y="4861931"/>
                </a:cubicBezTo>
                <a:cubicBezTo>
                  <a:pt x="2241466" y="4854262"/>
                  <a:pt x="2245275" y="4847126"/>
                  <a:pt x="2248086" y="4839629"/>
                </a:cubicBezTo>
                <a:cubicBezTo>
                  <a:pt x="2249737" y="4835227"/>
                  <a:pt x="2251060" y="4830708"/>
                  <a:pt x="2252547" y="4826248"/>
                </a:cubicBezTo>
                <a:cubicBezTo>
                  <a:pt x="2254034" y="4817327"/>
                  <a:pt x="2255632" y="4808424"/>
                  <a:pt x="2257007" y="4799485"/>
                </a:cubicBezTo>
                <a:cubicBezTo>
                  <a:pt x="2258606" y="4789094"/>
                  <a:pt x="2258759" y="4778420"/>
                  <a:pt x="2261468" y="4768261"/>
                </a:cubicBezTo>
                <a:cubicBezTo>
                  <a:pt x="2264741" y="4755986"/>
                  <a:pt x="2270389" y="4744472"/>
                  <a:pt x="2274849" y="4732577"/>
                </a:cubicBezTo>
                <a:cubicBezTo>
                  <a:pt x="2276336" y="4722169"/>
                  <a:pt x="2276760" y="4711553"/>
                  <a:pt x="2279310" y="4701354"/>
                </a:cubicBezTo>
                <a:cubicBezTo>
                  <a:pt x="2281252" y="4693586"/>
                  <a:pt x="2286553" y="4686880"/>
                  <a:pt x="2288231" y="4679051"/>
                </a:cubicBezTo>
                <a:cubicBezTo>
                  <a:pt x="2301474" y="4617249"/>
                  <a:pt x="2280725" y="4658850"/>
                  <a:pt x="2306073" y="4616605"/>
                </a:cubicBezTo>
                <a:cubicBezTo>
                  <a:pt x="2315655" y="4568690"/>
                  <a:pt x="2305728" y="4622449"/>
                  <a:pt x="2314993" y="4545237"/>
                </a:cubicBezTo>
                <a:cubicBezTo>
                  <a:pt x="2320989" y="4495267"/>
                  <a:pt x="2321231" y="4496204"/>
                  <a:pt x="2328375" y="4460488"/>
                </a:cubicBezTo>
                <a:cubicBezTo>
                  <a:pt x="2325401" y="4401015"/>
                  <a:pt x="2323247" y="4341495"/>
                  <a:pt x="2319454" y="4282068"/>
                </a:cubicBezTo>
                <a:cubicBezTo>
                  <a:pt x="2318784" y="4271576"/>
                  <a:pt x="2317055" y="4261154"/>
                  <a:pt x="2314993" y="4250845"/>
                </a:cubicBezTo>
                <a:cubicBezTo>
                  <a:pt x="2313593" y="4243847"/>
                  <a:pt x="2302757" y="4218023"/>
                  <a:pt x="2301612" y="4215161"/>
                </a:cubicBezTo>
                <a:cubicBezTo>
                  <a:pt x="2287367" y="4129682"/>
                  <a:pt x="2309819" y="4244242"/>
                  <a:pt x="2283770" y="4166095"/>
                </a:cubicBezTo>
                <a:cubicBezTo>
                  <a:pt x="2260516" y="4096333"/>
                  <a:pt x="2301756" y="4175862"/>
                  <a:pt x="2270389" y="4099188"/>
                </a:cubicBezTo>
                <a:cubicBezTo>
                  <a:pt x="2261577" y="4077648"/>
                  <a:pt x="2249573" y="4057557"/>
                  <a:pt x="2239165" y="4036741"/>
                </a:cubicBezTo>
                <a:cubicBezTo>
                  <a:pt x="2234705" y="4027820"/>
                  <a:pt x="2232837" y="4017031"/>
                  <a:pt x="2225784" y="4009978"/>
                </a:cubicBezTo>
                <a:cubicBezTo>
                  <a:pt x="2219837" y="4004031"/>
                  <a:pt x="2213246" y="3998664"/>
                  <a:pt x="2207942" y="3992136"/>
                </a:cubicBezTo>
                <a:cubicBezTo>
                  <a:pt x="2193878" y="3974827"/>
                  <a:pt x="2181179" y="3956452"/>
                  <a:pt x="2167797" y="3938610"/>
                </a:cubicBezTo>
                <a:cubicBezTo>
                  <a:pt x="2158876" y="3926716"/>
                  <a:pt x="2151547" y="3913441"/>
                  <a:pt x="2141034" y="3902927"/>
                </a:cubicBezTo>
                <a:lnTo>
                  <a:pt x="2127653" y="3889545"/>
                </a:lnTo>
                <a:cubicBezTo>
                  <a:pt x="2126166" y="3885085"/>
                  <a:pt x="2126518" y="3879489"/>
                  <a:pt x="2123193" y="3876164"/>
                </a:cubicBezTo>
                <a:cubicBezTo>
                  <a:pt x="2119868" y="3872839"/>
                  <a:pt x="2113523" y="3874590"/>
                  <a:pt x="2109811" y="3871703"/>
                </a:cubicBezTo>
                <a:cubicBezTo>
                  <a:pt x="2099852" y="3863957"/>
                  <a:pt x="2091969" y="3853861"/>
                  <a:pt x="2083048" y="3844940"/>
                </a:cubicBezTo>
                <a:lnTo>
                  <a:pt x="2083048" y="3844940"/>
                </a:lnTo>
                <a:cubicBezTo>
                  <a:pt x="2058598" y="3796040"/>
                  <a:pt x="2090884" y="3855911"/>
                  <a:pt x="2060746" y="3813717"/>
                </a:cubicBezTo>
                <a:cubicBezTo>
                  <a:pt x="2047675" y="3795417"/>
                  <a:pt x="2054737" y="3797693"/>
                  <a:pt x="2047364" y="3778033"/>
                </a:cubicBezTo>
                <a:cubicBezTo>
                  <a:pt x="2045029" y="3771807"/>
                  <a:pt x="2041144" y="3766267"/>
                  <a:pt x="2038443" y="3760191"/>
                </a:cubicBezTo>
                <a:cubicBezTo>
                  <a:pt x="2015662" y="3708934"/>
                  <a:pt x="2042562" y="3763969"/>
                  <a:pt x="2020601" y="3720047"/>
                </a:cubicBezTo>
                <a:cubicBezTo>
                  <a:pt x="2008589" y="3659980"/>
                  <a:pt x="2026666" y="3733691"/>
                  <a:pt x="2002759" y="3679902"/>
                </a:cubicBezTo>
                <a:cubicBezTo>
                  <a:pt x="1999680" y="3672974"/>
                  <a:pt x="2000004" y="3664987"/>
                  <a:pt x="1998299" y="3657600"/>
                </a:cubicBezTo>
                <a:cubicBezTo>
                  <a:pt x="1995542" y="3645653"/>
                  <a:pt x="1992352" y="3633811"/>
                  <a:pt x="1989378" y="3621916"/>
                </a:cubicBezTo>
                <a:lnTo>
                  <a:pt x="1980457" y="3586232"/>
                </a:lnTo>
                <a:cubicBezTo>
                  <a:pt x="1979701" y="3577915"/>
                  <a:pt x="1976204" y="3525966"/>
                  <a:pt x="1971536" y="3510404"/>
                </a:cubicBezTo>
                <a:cubicBezTo>
                  <a:pt x="1969625" y="3504035"/>
                  <a:pt x="1965234" y="3498674"/>
                  <a:pt x="1962615" y="3492562"/>
                </a:cubicBezTo>
                <a:cubicBezTo>
                  <a:pt x="1960763" y="3488240"/>
                  <a:pt x="1959641" y="3483641"/>
                  <a:pt x="1958154" y="3479180"/>
                </a:cubicBezTo>
                <a:cubicBezTo>
                  <a:pt x="1956667" y="3409299"/>
                  <a:pt x="1956062" y="3339394"/>
                  <a:pt x="1953694" y="3269537"/>
                </a:cubicBezTo>
                <a:cubicBezTo>
                  <a:pt x="1953386" y="3260461"/>
                  <a:pt x="1950719" y="3211546"/>
                  <a:pt x="1944773" y="3193709"/>
                </a:cubicBezTo>
                <a:cubicBezTo>
                  <a:pt x="1942670" y="3187401"/>
                  <a:pt x="1938826" y="3181814"/>
                  <a:pt x="1935852" y="3175867"/>
                </a:cubicBezTo>
                <a:cubicBezTo>
                  <a:pt x="1925576" y="3134759"/>
                  <a:pt x="1938754" y="3185536"/>
                  <a:pt x="1922471" y="3131262"/>
                </a:cubicBezTo>
                <a:cubicBezTo>
                  <a:pt x="1914616" y="3105078"/>
                  <a:pt x="1923242" y="3121267"/>
                  <a:pt x="1909089" y="3100039"/>
                </a:cubicBezTo>
                <a:cubicBezTo>
                  <a:pt x="1907602" y="3092605"/>
                  <a:pt x="1906468" y="3085091"/>
                  <a:pt x="1904629" y="3077736"/>
                </a:cubicBezTo>
                <a:cubicBezTo>
                  <a:pt x="1903489" y="3073175"/>
                  <a:pt x="1901308" y="3068916"/>
                  <a:pt x="1900168" y="3064355"/>
                </a:cubicBezTo>
                <a:cubicBezTo>
                  <a:pt x="1885253" y="3004696"/>
                  <a:pt x="1897288" y="3042333"/>
                  <a:pt x="1886787" y="3010829"/>
                </a:cubicBezTo>
                <a:cubicBezTo>
                  <a:pt x="1881425" y="2962575"/>
                  <a:pt x="1882545" y="2967540"/>
                  <a:pt x="1873405" y="2912698"/>
                </a:cubicBezTo>
                <a:cubicBezTo>
                  <a:pt x="1872159" y="2905220"/>
                  <a:pt x="1870098" y="2897889"/>
                  <a:pt x="1868945" y="2890396"/>
                </a:cubicBezTo>
                <a:cubicBezTo>
                  <a:pt x="1859376" y="2828197"/>
                  <a:pt x="1871060" y="2881018"/>
                  <a:pt x="1855563" y="2819028"/>
                </a:cubicBezTo>
                <a:cubicBezTo>
                  <a:pt x="1854076" y="2801186"/>
                  <a:pt x="1853324" y="2783268"/>
                  <a:pt x="1851103" y="2765502"/>
                </a:cubicBezTo>
                <a:cubicBezTo>
                  <a:pt x="1850343" y="2759419"/>
                  <a:pt x="1848021" y="2753633"/>
                  <a:pt x="1846642" y="2747660"/>
                </a:cubicBezTo>
                <a:cubicBezTo>
                  <a:pt x="1843560" y="2734303"/>
                  <a:pt x="1840695" y="2720897"/>
                  <a:pt x="1837721" y="2707516"/>
                </a:cubicBezTo>
                <a:cubicBezTo>
                  <a:pt x="1840695" y="2667372"/>
                  <a:pt x="1843474" y="2627212"/>
                  <a:pt x="1846642" y="2587083"/>
                </a:cubicBezTo>
                <a:cubicBezTo>
                  <a:pt x="1847458" y="2576742"/>
                  <a:pt x="1849882" y="2532759"/>
                  <a:pt x="1855563" y="2515715"/>
                </a:cubicBezTo>
                <a:cubicBezTo>
                  <a:pt x="1857666" y="2509407"/>
                  <a:pt x="1861510" y="2503820"/>
                  <a:pt x="1864484" y="2497873"/>
                </a:cubicBezTo>
                <a:cubicBezTo>
                  <a:pt x="1865971" y="2490439"/>
                  <a:pt x="1867106" y="2482925"/>
                  <a:pt x="1868945" y="2475570"/>
                </a:cubicBezTo>
                <a:cubicBezTo>
                  <a:pt x="1870085" y="2471009"/>
                  <a:pt x="1872265" y="2466750"/>
                  <a:pt x="1873405" y="2462189"/>
                </a:cubicBezTo>
                <a:cubicBezTo>
                  <a:pt x="1878147" y="2443220"/>
                  <a:pt x="1875373" y="2438026"/>
                  <a:pt x="1886787" y="2422045"/>
                </a:cubicBezTo>
                <a:cubicBezTo>
                  <a:pt x="1890453" y="2416912"/>
                  <a:pt x="1895708" y="2413124"/>
                  <a:pt x="1900168" y="2408663"/>
                </a:cubicBezTo>
                <a:lnTo>
                  <a:pt x="1909089" y="2381900"/>
                </a:lnTo>
                <a:cubicBezTo>
                  <a:pt x="1910576" y="2377440"/>
                  <a:pt x="1912410" y="2373080"/>
                  <a:pt x="1913550" y="2368519"/>
                </a:cubicBezTo>
                <a:cubicBezTo>
                  <a:pt x="1915037" y="2362572"/>
                  <a:pt x="1914969" y="2356000"/>
                  <a:pt x="1918010" y="2350677"/>
                </a:cubicBezTo>
                <a:cubicBezTo>
                  <a:pt x="1921140" y="2345200"/>
                  <a:pt x="1926931" y="2341756"/>
                  <a:pt x="1931392" y="2337295"/>
                </a:cubicBezTo>
                <a:cubicBezTo>
                  <a:pt x="1934366" y="2328374"/>
                  <a:pt x="1936494" y="2319125"/>
                  <a:pt x="1940313" y="2310532"/>
                </a:cubicBezTo>
                <a:cubicBezTo>
                  <a:pt x="1942490" y="2305633"/>
                  <a:pt x="1948641" y="2302479"/>
                  <a:pt x="1949233" y="2297151"/>
                </a:cubicBezTo>
                <a:cubicBezTo>
                  <a:pt x="1950541" y="2285375"/>
                  <a:pt x="1944232" y="2268766"/>
                  <a:pt x="1940313" y="2257007"/>
                </a:cubicBezTo>
                <a:cubicBezTo>
                  <a:pt x="1938826" y="2227270"/>
                  <a:pt x="1939545" y="2197341"/>
                  <a:pt x="1935852" y="2167797"/>
                </a:cubicBezTo>
                <a:cubicBezTo>
                  <a:pt x="1933571" y="2149548"/>
                  <a:pt x="1925495" y="2132412"/>
                  <a:pt x="1922471" y="2114271"/>
                </a:cubicBezTo>
                <a:lnTo>
                  <a:pt x="1918010" y="2087508"/>
                </a:lnTo>
                <a:cubicBezTo>
                  <a:pt x="1916523" y="2068179"/>
                  <a:pt x="1914840" y="2048865"/>
                  <a:pt x="1913550" y="2029522"/>
                </a:cubicBezTo>
                <a:cubicBezTo>
                  <a:pt x="1911866" y="2004258"/>
                  <a:pt x="1910893" y="1978949"/>
                  <a:pt x="1909089" y="1953693"/>
                </a:cubicBezTo>
                <a:cubicBezTo>
                  <a:pt x="1907919" y="1937312"/>
                  <a:pt x="1907483" y="1920801"/>
                  <a:pt x="1904629" y="1904628"/>
                </a:cubicBezTo>
                <a:cubicBezTo>
                  <a:pt x="1902304" y="1891454"/>
                  <a:pt x="1891428" y="1868558"/>
                  <a:pt x="1886787" y="1855563"/>
                </a:cubicBezTo>
                <a:cubicBezTo>
                  <a:pt x="1882043" y="1842279"/>
                  <a:pt x="1877866" y="1828800"/>
                  <a:pt x="1873405" y="1815418"/>
                </a:cubicBezTo>
                <a:cubicBezTo>
                  <a:pt x="1870431" y="1806497"/>
                  <a:pt x="1867976" y="1797386"/>
                  <a:pt x="1864484" y="1788655"/>
                </a:cubicBezTo>
                <a:cubicBezTo>
                  <a:pt x="1861510" y="1781221"/>
                  <a:pt x="1858095" y="1773949"/>
                  <a:pt x="1855563" y="1766353"/>
                </a:cubicBezTo>
                <a:cubicBezTo>
                  <a:pt x="1850845" y="1752199"/>
                  <a:pt x="1849939" y="1734676"/>
                  <a:pt x="1842182" y="1721748"/>
                </a:cubicBezTo>
                <a:lnTo>
                  <a:pt x="1828800" y="1699446"/>
                </a:lnTo>
                <a:cubicBezTo>
                  <a:pt x="1827313" y="1687551"/>
                  <a:pt x="1827035" y="1675442"/>
                  <a:pt x="1824340" y="1663762"/>
                </a:cubicBezTo>
                <a:cubicBezTo>
                  <a:pt x="1822540" y="1655960"/>
                  <a:pt x="1817526" y="1649184"/>
                  <a:pt x="1815419" y="1641459"/>
                </a:cubicBezTo>
                <a:cubicBezTo>
                  <a:pt x="1813039" y="1632734"/>
                  <a:pt x="1812445" y="1623617"/>
                  <a:pt x="1810958" y="1614696"/>
                </a:cubicBezTo>
                <a:cubicBezTo>
                  <a:pt x="1809471" y="1501697"/>
                  <a:pt x="1806498" y="1388708"/>
                  <a:pt x="1806498" y="1275699"/>
                </a:cubicBezTo>
                <a:cubicBezTo>
                  <a:pt x="1806498" y="1144565"/>
                  <a:pt x="1771960" y="1137809"/>
                  <a:pt x="1824340" y="1155266"/>
                </a:cubicBezTo>
                <a:cubicBezTo>
                  <a:pt x="1851103" y="1153779"/>
                  <a:pt x="1877926" y="1153128"/>
                  <a:pt x="1904629" y="1150806"/>
                </a:cubicBezTo>
                <a:cubicBezTo>
                  <a:pt x="1912182" y="1150149"/>
                  <a:pt x="1921570" y="1151706"/>
                  <a:pt x="1926931" y="1146345"/>
                </a:cubicBezTo>
                <a:cubicBezTo>
                  <a:pt x="1930256" y="1143020"/>
                  <a:pt x="1925481" y="1136576"/>
                  <a:pt x="1922471" y="1132964"/>
                </a:cubicBezTo>
                <a:cubicBezTo>
                  <a:pt x="1917712" y="1127253"/>
                  <a:pt x="1909886" y="1124839"/>
                  <a:pt x="1904629" y="1119582"/>
                </a:cubicBezTo>
                <a:cubicBezTo>
                  <a:pt x="1899372" y="1114325"/>
                  <a:pt x="1896504" y="1106997"/>
                  <a:pt x="1891247" y="1101740"/>
                </a:cubicBezTo>
                <a:cubicBezTo>
                  <a:pt x="1861129" y="1071623"/>
                  <a:pt x="1885350" y="1102232"/>
                  <a:pt x="1860024" y="1079438"/>
                </a:cubicBezTo>
                <a:cubicBezTo>
                  <a:pt x="1815118" y="1039022"/>
                  <a:pt x="1846022" y="1056825"/>
                  <a:pt x="1810958" y="1039293"/>
                </a:cubicBezTo>
                <a:cubicBezTo>
                  <a:pt x="1803367" y="1016517"/>
                  <a:pt x="1812615" y="1031719"/>
                  <a:pt x="1788656" y="1021451"/>
                </a:cubicBezTo>
                <a:cubicBezTo>
                  <a:pt x="1765917" y="1011705"/>
                  <a:pt x="1758919" y="1025169"/>
                  <a:pt x="1752972" y="1025912"/>
                </a:cubicBezTo>
                <a:close/>
              </a:path>
            </a:pathLst>
          </a:custGeom>
          <a:ln>
            <a:solidFill>
              <a:schemeClr val="accent1">
                <a:shade val="50000"/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BM@N online processes to be controlled by Configuration manager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7A57428-A04C-4DD4-9474-8AF1CF75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078" y="1825625"/>
            <a:ext cx="64478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516"/>
            <a:ext cx="7498080" cy="692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Manager</a:t>
            </a:r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functionality</a:t>
            </a:r>
            <a:endParaRPr lang="ru-RU" sz="3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7860"/>
            <a:ext cx="8940849" cy="584014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listens and performs commands (REST API in use)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Start all setup tasks</a:t>
            </a:r>
            <a:endParaRPr lang="en-US" sz="18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Stop all setup tasks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Update setup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Get log of the activated task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Check if configuration manager is alive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Stop configuration manager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Get session log</a:t>
            </a:r>
          </a:p>
          <a:p>
            <a:r>
              <a:rPr lang="en-US" sz="2400" dirty="0" smtClean="0">
                <a:solidFill>
                  <a:schemeClr val="accent5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reads </a:t>
            </a:r>
            <a:r>
              <a:rPr lang="en-US" sz="2400" dirty="0">
                <a:solidFill>
                  <a:schemeClr val="accent5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from DB </a:t>
            </a:r>
            <a:r>
              <a:rPr lang="en-US" sz="2400" dirty="0" smtClean="0">
                <a:solidFill>
                  <a:schemeClr val="accent5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setup data using setup ID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prepares tasks for start using DDS system (convert data into DDS topology form)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starts all tasks of topology using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DDS </a:t>
            </a:r>
            <a:endParaRPr lang="en-US" sz="2400" dirty="0" smtClean="0">
              <a:solidFill>
                <a:srgbClr val="7030A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</a:t>
            </a:r>
            <a:r>
              <a:rPr lang="en-US" sz="2400" dirty="0" smtClean="0">
                <a:solidFill>
                  <a:srgbClr val="7030A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ets from DDS server info about all started tasks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stores </a:t>
            </a:r>
            <a:r>
              <a:rPr lang="en-US" sz="2400" b="1" dirty="0">
                <a:solidFill>
                  <a:srgbClr val="0070C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 </a:t>
            </a: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DB the info </a:t>
            </a:r>
            <a:r>
              <a:rPr lang="en-US" sz="2400" b="1" dirty="0">
                <a:solidFill>
                  <a:srgbClr val="0070C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about </a:t>
            </a: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DDS session and tasks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70C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endParaRPr lang="en-US" sz="2500" dirty="0" smtClean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ru-RU" dirty="0"/>
          </a:p>
          <a:p>
            <a:pPr marL="82296" indent="0">
              <a:buNone/>
            </a:pPr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9632" y="6391227"/>
            <a:ext cx="6480720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2240" y="6412958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940849" cy="586427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States of the session and its task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endParaRPr lang="en-US" sz="24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1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Starting</a:t>
            </a:r>
          </a:p>
          <a:p>
            <a:pPr lvl="2"/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Configuration Manager (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ConfigMan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 got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command 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 start setup, activated the command and have sent response to sender </a:t>
            </a:r>
            <a:endParaRPr lang="en-US" sz="18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100" b="1" u="sng" dirty="0" err="1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NotInited</a:t>
            </a:r>
            <a:endParaRPr lang="en-US" sz="2100" b="1" u="sng" dirty="0" smtClean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2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Problem with task start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Started</a:t>
            </a:r>
          </a:p>
          <a:p>
            <a:pPr lvl="2"/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ConfigMan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got response from DDS server that task was started and updated database with this info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Stopping</a:t>
            </a:r>
          </a:p>
          <a:p>
            <a:pPr lvl="2"/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ConfigMan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got command to stop setup, activated this operation and have sent response to sender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Stopped</a:t>
            </a:r>
          </a:p>
          <a:p>
            <a:pPr lvl="2"/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ConfigMan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got 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response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from DDS server that task is stopped and updated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databse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with this info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Done</a:t>
            </a:r>
          </a:p>
          <a:p>
            <a:pPr lvl="2"/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Task was finished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Crashed</a:t>
            </a:r>
            <a:endParaRPr lang="en-US" sz="21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2"/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Task was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crashed</a:t>
            </a:r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2"/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endParaRPr lang="en-US" sz="2500" dirty="0" smtClean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ru-RU" dirty="0"/>
          </a:p>
          <a:p>
            <a:pPr marL="82296" indent="0">
              <a:buNone/>
            </a:pPr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516"/>
            <a:ext cx="9108504" cy="484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Manager:  session/task states</a:t>
            </a:r>
            <a:endParaRPr lang="ru-RU" sz="3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9632" y="6391227"/>
            <a:ext cx="6336704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10th Collaboration Meeting, St Petersburg,18 May 2023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2240" y="6412958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44142</TotalTime>
  <Words>903</Words>
  <Application>Microsoft Office PowerPoint</Application>
  <PresentationFormat>Экран (4:3)</PresentationFormat>
  <Paragraphs>185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Rounded MT Bold</vt:lpstr>
      <vt:lpstr>Arial Unicode MS</vt:lpstr>
      <vt:lpstr>Calibri</vt:lpstr>
      <vt:lpstr>Calibri Light</vt:lpstr>
      <vt:lpstr>Cambria</vt:lpstr>
      <vt:lpstr>Garamond</vt:lpstr>
      <vt:lpstr>Times New Roman</vt:lpstr>
      <vt:lpstr>Wingdings</vt:lpstr>
      <vt:lpstr>Тема Office</vt:lpstr>
      <vt:lpstr>Preparation of the Online Configuration System for the next BM@N Run</vt:lpstr>
      <vt:lpstr>Outline</vt:lpstr>
      <vt:lpstr>Goals of system</vt:lpstr>
      <vt:lpstr>General Architecture of the BM@N Online Configuration System</vt:lpstr>
      <vt:lpstr>Use the Dynamic Deployment System for tasks management</vt:lpstr>
      <vt:lpstr>DB Object model</vt:lpstr>
      <vt:lpstr>BM@N online processes to be controlled by Configuration manager</vt:lpstr>
      <vt:lpstr>Configuration Manager: functionality</vt:lpstr>
      <vt:lpstr>Configuration Manager:  session/task states</vt:lpstr>
      <vt:lpstr>Test environment</vt:lpstr>
      <vt:lpstr>Web-interface. Configuration Manager view</vt:lpstr>
      <vt:lpstr>Web-interface. Configuration Manager and Task Monitor panels</vt:lpstr>
      <vt:lpstr>Web-interface. Session logs</vt:lpstr>
      <vt:lpstr>Online Configuration System: last upgrades</vt:lpstr>
      <vt:lpstr>Online Configuration System: last upgrades(2)</vt:lpstr>
      <vt:lpstr>Status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alexand</cp:lastModifiedBy>
  <cp:revision>938</cp:revision>
  <cp:lastPrinted>2015-04-09T11:46:53Z</cp:lastPrinted>
  <dcterms:created xsi:type="dcterms:W3CDTF">2013-02-06T15:05:45Z</dcterms:created>
  <dcterms:modified xsi:type="dcterms:W3CDTF">2023-05-12T15:01:00Z</dcterms:modified>
</cp:coreProperties>
</file>