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95" r:id="rId3"/>
    <p:sldId id="310" r:id="rId4"/>
    <p:sldId id="309" r:id="rId5"/>
    <p:sldId id="308" r:id="rId6"/>
    <p:sldId id="305" r:id="rId7"/>
    <p:sldId id="296" r:id="rId8"/>
    <p:sldId id="298" r:id="rId9"/>
    <p:sldId id="304" r:id="rId10"/>
    <p:sldId id="272" r:id="rId11"/>
    <p:sldId id="301" r:id="rId12"/>
    <p:sldId id="300" r:id="rId13"/>
    <p:sldId id="306" r:id="rId14"/>
    <p:sldId id="297" r:id="rId15"/>
    <p:sldId id="303" r:id="rId16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A2BA1-AE75-4770-8108-E1C4231DBB83}">
  <a:tblStyle styleId="{B2BA2BA1-AE75-4770-8108-E1C4231DBB83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ru-RU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920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18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224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ru-RU" dirty="0"/>
              <a:t>Картинку</a:t>
            </a:r>
            <a:r>
              <a:rPr lang="ru-RU" baseline="0" dirty="0"/>
              <a:t> со спектром обновлю, когда закончится моделирование</a:t>
            </a:r>
            <a:endParaRPr dirty="0"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700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78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46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52e4c257_14_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" name="Google Shape;72;g4552e4c257_1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69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52e4c257_14_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" name="Google Shape;72;g4552e4c257_1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22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52e4c257_14_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" name="Google Shape;72;g4552e4c257_1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11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52e4c257_14_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" name="Google Shape;72;g4552e4c257_1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17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53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65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3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65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None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None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None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None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 i="0" u="none" strike="noStrike" cap="none"/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 i="0" u="none" strike="noStrike" cap="none"/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 i="0" u="none" strike="noStrike" cap="none"/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в две колонки">
  <p:cSld name="Заголовок и текст в две колонки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•"/>
              <a:defRPr sz="2800" b="0" i="0" u="none" strike="noStrike" cap="none"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–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  <a:defRPr sz="2400" b="0" i="0" u="none" strike="noStrike" cap="none"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–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»"/>
              <a:defRPr sz="2000" b="0" i="0" u="none" strike="noStrike" cap="none"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611560" y="764704"/>
            <a:ext cx="7920880" cy="24602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0041C3"/>
              </a:buClr>
            </a:pPr>
            <a:br>
              <a:rPr lang="ru-RU" sz="4000" b="1" i="0" u="none" strike="noStrike" cap="none" dirty="0">
                <a:solidFill>
                  <a:srgbClr val="0041C3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4000" b="1" i="0" u="none" strike="noStrike" cap="none" dirty="0">
                <a:solidFill>
                  <a:srgbClr val="0041C3"/>
                </a:solidFill>
                <a:latin typeface="+mj-lt"/>
                <a:sym typeface="Corbel"/>
              </a:rPr>
              <a:t>Status of the STS Project</a:t>
            </a:r>
            <a:endParaRPr sz="4000" b="1" i="0" u="none" strike="noStrike" cap="none" dirty="0">
              <a:solidFill>
                <a:srgbClr val="0041C3"/>
              </a:solidFill>
              <a:latin typeface="+mj-lt"/>
              <a:sym typeface="Corbel"/>
            </a:endParaRPr>
          </a:p>
        </p:txBody>
      </p:sp>
      <p:pic>
        <p:nvPicPr>
          <p:cNvPr id="67" name="Google Shape;67;p9" descr="C:\Users\Eugene\Desktop\Презентация CBM Meeting 2014\logo_mephi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" y="-1"/>
            <a:ext cx="1395934" cy="131984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894341" y="3978809"/>
            <a:ext cx="7355318" cy="12142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E. Atkin, 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Yu</a:t>
            </a:r>
            <a: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. </a:t>
            </a:r>
            <a:r>
              <a:rPr lang="en-US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Bocharov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, V. </a:t>
            </a:r>
            <a:r>
              <a:rPr lang="en-US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Butuzov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, P.</a:t>
            </a:r>
            <a: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lang="ru-RU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Ivanov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M. Merkin </a:t>
            </a:r>
            <a: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D. </a:t>
            </a:r>
            <a:r>
              <a:rPr lang="ru-RU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Normanov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, A.</a:t>
            </a:r>
            <a: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lang="en-US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Serazetdinov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, </a:t>
            </a:r>
            <a:r>
              <a:rPr lang="en-US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A.Voronin</a:t>
            </a:r>
            <a:r>
              <a:rPr lang="en-US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 S. </a:t>
            </a:r>
            <a:r>
              <a:rPr lang="en-US" sz="2400" b="1" i="1" dirty="0" err="1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  <a:t>Yamaliev</a:t>
            </a:r>
            <a:br>
              <a:rPr lang="ru-RU" sz="2400" b="1" i="1" dirty="0">
                <a:solidFill>
                  <a:srgbClr val="1C4587"/>
                </a:solidFill>
                <a:latin typeface="+mj-lt"/>
                <a:ea typeface="Corbel"/>
                <a:cs typeface="Corbel"/>
                <a:sym typeface="Corbel"/>
              </a:rPr>
            </a:br>
            <a:endParaRPr sz="2400" b="1" i="1" dirty="0">
              <a:solidFill>
                <a:srgbClr val="1C4587"/>
              </a:solidFill>
              <a:latin typeface="+mj-lt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1014039" y="6546000"/>
            <a:ext cx="6385340" cy="31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dirty="0"/>
              <a:t>10th BM@N Collaboration Meeting</a:t>
            </a:r>
            <a:r>
              <a:rPr lang="ru-RU" dirty="0"/>
              <a:t>, </a:t>
            </a:r>
            <a:r>
              <a:rPr lang="en-US" dirty="0"/>
              <a:t> St Petersburg</a:t>
            </a:r>
            <a:r>
              <a:rPr lang="ru-RU" dirty="0"/>
              <a:t> </a:t>
            </a:r>
            <a:r>
              <a:rPr lang="en-US" dirty="0"/>
              <a:t>15 - 19</a:t>
            </a:r>
            <a:r>
              <a:rPr lang="ru-RU" dirty="0"/>
              <a:t>/</a:t>
            </a:r>
            <a:r>
              <a:rPr lang="en-US" dirty="0"/>
              <a:t>05</a:t>
            </a:r>
            <a:r>
              <a:rPr lang="ru-RU" dirty="0"/>
              <a:t>/20</a:t>
            </a:r>
            <a:r>
              <a:rPr lang="en-US" dirty="0"/>
              <a:t>23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DD459-D7EE-CF6E-A92F-AB8F3D92E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615" y="10876"/>
            <a:ext cx="2046985" cy="12980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0" y="326858"/>
            <a:ext cx="9144000" cy="8554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Mixed-signal part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532440" y="6381750"/>
            <a:ext cx="61156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fld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87461"/>
            <a:ext cx="9000000" cy="44490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Peak Detector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532440" y="6381750"/>
            <a:ext cx="61156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76075"/>
            <a:ext cx="9000000" cy="51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4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7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ADC Driver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532440" y="6381750"/>
            <a:ext cx="61156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C03B0-EA46-425E-BE27-A204E429461F}"/>
              </a:ext>
            </a:extLst>
          </p:cNvPr>
          <p:cNvSpPr txBox="1"/>
          <p:nvPr/>
        </p:nvSpPr>
        <p:spPr>
          <a:xfrm>
            <a:off x="2870039" y="5735419"/>
            <a:ext cx="615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An example of timing diagrams at the driver outputs when a signal with an amplitude of 500 mV is applied to its input.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00175"/>
            <a:ext cx="9000000" cy="2915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466474"/>
            <a:ext cx="2753723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23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0" y="541598"/>
            <a:ext cx="9144000" cy="85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ADC structure and simulation results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532440" y="6381750"/>
            <a:ext cx="61156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13</a:t>
            </a:fld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C03B0-EA46-425E-BE27-A204E429461F}"/>
              </a:ext>
            </a:extLst>
          </p:cNvPr>
          <p:cNvSpPr txBox="1"/>
          <p:nvPr/>
        </p:nvSpPr>
        <p:spPr>
          <a:xfrm>
            <a:off x="533401" y="4885876"/>
            <a:ext cx="3615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Self-clocked SAR ADC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Resolution – 10 bits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Conversion time – 40 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ENOB@20MHz – 9.7 LSB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Power consumption – 2 </a:t>
            </a:r>
            <a:r>
              <a:rPr lang="en-US" sz="1800" dirty="0" err="1"/>
              <a:t>mW</a:t>
            </a:r>
            <a:endParaRPr lang="en-US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9" y="1630336"/>
            <a:ext cx="5661762" cy="28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86" y="4885875"/>
            <a:ext cx="4123301" cy="1657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1036" y="51435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Spectrum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43014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750" y="-146516"/>
            <a:ext cx="7696500" cy="12455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0041C3"/>
              </a:buClr>
              <a:buSzPts val="4000"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Digital part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39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547812"/>
            <a:ext cx="9000000" cy="358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340" y="6110287"/>
            <a:ext cx="489932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80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0" y="285750"/>
            <a:ext cx="9144000" cy="85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Outcomes and plans</a:t>
            </a:r>
            <a:endParaRPr sz="4000" b="1" dirty="0">
              <a:solidFill>
                <a:srgbClr val="0041C3"/>
              </a:solidFill>
              <a:latin typeface="+mj-lt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532440" y="6381750"/>
            <a:ext cx="61156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15</a:t>
            </a:fld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014" y="1865018"/>
            <a:ext cx="734107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Design of the first prototype ASIC (10 channel) for silicon tracker is underway</a:t>
            </a:r>
          </a:p>
          <a:p>
            <a:pPr marL="457200" indent="-34290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Deadline for submission of the GDSII file for prototyping</a:t>
            </a:r>
            <a:r>
              <a:rPr lang="ru-RU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tapeout</a:t>
            </a:r>
            <a:r>
              <a:rPr lang="sv-SE" sz="1800" dirty="0">
                <a:solidFill>
                  <a:schemeClr val="dk1"/>
                </a:solidFill>
              </a:rPr>
              <a:t> for 180 nm CMOS process)  is July 2023</a:t>
            </a:r>
          </a:p>
          <a:p>
            <a:pPr marL="457200" indent="-34290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JINR contract for manufacturing of first batch of chips (50+ pcs) is in negociation phase with Chinese MPW integrator company </a:t>
            </a:r>
          </a:p>
          <a:p>
            <a:pPr marL="457200" indent="-34290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Fabrication and in parallel measuring testbench development will be done in 6 months. The first lab functionality results are expected to be made in early 2024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07" y="6418704"/>
            <a:ext cx="65110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89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26900" y="530100"/>
            <a:ext cx="7696500" cy="7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Status</a:t>
            </a:r>
            <a:r>
              <a:rPr lang="ru-RU" sz="4000" b="1" dirty="0">
                <a:solidFill>
                  <a:srgbClr val="0041C3"/>
                </a:solidFill>
              </a:rPr>
              <a:t> </a:t>
            </a:r>
            <a:r>
              <a:rPr lang="en-US" sz="4000" b="1" dirty="0">
                <a:solidFill>
                  <a:srgbClr val="0041C3"/>
                </a:solidFill>
              </a:rPr>
              <a:t>of STS Components</a:t>
            </a:r>
            <a:r>
              <a:rPr lang="ru-RU" sz="4000" b="1" dirty="0">
                <a:solidFill>
                  <a:srgbClr val="0041C3"/>
                </a:solidFill>
              </a:rPr>
              <a:t>                        </a:t>
            </a:r>
            <a:endParaRPr sz="4000" b="1" i="0" u="none" strike="noStrike" cap="none" dirty="0">
              <a:solidFill>
                <a:srgbClr val="0041C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723900" y="1553700"/>
            <a:ext cx="760325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3200" dirty="0">
                <a:solidFill>
                  <a:schemeClr val="dk1"/>
                </a:solidFill>
              </a:rPr>
              <a:t>Sensors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3200" dirty="0">
                <a:solidFill>
                  <a:schemeClr val="dk1"/>
                </a:solidFill>
              </a:rPr>
              <a:t>Low mass cables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3200" dirty="0">
                <a:solidFill>
                  <a:schemeClr val="dk1"/>
                </a:solidFill>
              </a:rPr>
              <a:t>ASICs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sv-SE"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89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66229" y="70724"/>
            <a:ext cx="7696500" cy="7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Sensors</a:t>
            </a:r>
            <a:endParaRPr sz="4000" b="1" i="0" u="none" strike="noStrike" cap="none" dirty="0">
              <a:solidFill>
                <a:srgbClr val="0041C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632722" y="827924"/>
            <a:ext cx="760325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sv-SE" sz="2800" dirty="0">
                <a:solidFill>
                  <a:schemeClr val="dk1"/>
                </a:solidFill>
              </a:rPr>
              <a:t>Sensors for central part of ladders – totally we need 16 sensors with specific geometry</a:t>
            </a:r>
            <a:r>
              <a:rPr lang="sv-SE" sz="1800" dirty="0">
                <a:solidFill>
                  <a:schemeClr val="dk1"/>
                </a:solidFill>
              </a:rPr>
              <a:t>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0305C-E06A-CC8D-828B-987A7A23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5" y="2273149"/>
            <a:ext cx="5868365" cy="45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48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26900" y="530100"/>
            <a:ext cx="7696500" cy="7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Low mass cables</a:t>
            </a: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DA3D-492E-A6F8-7E00-4B6736A5E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32" y="2271252"/>
            <a:ext cx="7790690" cy="3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988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26900" y="530100"/>
            <a:ext cx="7696500" cy="7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ASIC</a:t>
            </a:r>
            <a:r>
              <a:rPr lang="ru-RU" sz="4000" b="1" dirty="0">
                <a:solidFill>
                  <a:srgbClr val="0041C3"/>
                </a:solidFill>
              </a:rPr>
              <a:t>                        </a:t>
            </a:r>
            <a:endParaRPr sz="4000" b="1" i="0" u="none" strike="noStrike" cap="none" dirty="0">
              <a:solidFill>
                <a:srgbClr val="0041C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723900" y="1553700"/>
            <a:ext cx="760325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Specifications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Block diagram 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Chronograms	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Analog front-end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Mixed-signal part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v-SE" sz="1800" dirty="0">
                <a:solidFill>
                  <a:schemeClr val="dk1"/>
                </a:solidFill>
              </a:rPr>
              <a:t>Digital part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Outcomes</a:t>
            </a:r>
            <a:endParaRPr lang="sv-SE"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sv-SE"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7" y="3324225"/>
            <a:ext cx="11144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32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750" y="220980"/>
            <a:ext cx="7696500" cy="7543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0041C3"/>
              </a:buClr>
              <a:buSzPts val="4000"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Chip Specifications</a:t>
            </a:r>
            <a:endParaRPr sz="4000" b="1" i="0" u="none" strike="noStrike" cap="none" dirty="0">
              <a:solidFill>
                <a:srgbClr val="0041C3"/>
              </a:solidFill>
              <a:latin typeface="+mj-lt"/>
              <a:sym typeface="Corbel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39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Google Shape;123;p16"/>
          <p:cNvSpPr txBox="1"/>
          <p:nvPr/>
        </p:nvSpPr>
        <p:spPr>
          <a:xfrm>
            <a:off x="0" y="1323049"/>
            <a:ext cx="9111175" cy="55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975" y="1263612"/>
            <a:ext cx="88392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The prototype version must process signals with a maximum frequency of 100 kHz. It will use 2 triggers: L0 one at a frequency of 100 kHz with  a signal arrival delay of up to 500 ns and L1 – at a frequency of 50 kHz having a signal arrival delay of up to 10 µs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Input signals of both polarities (electrons &amp; holes)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Dynamic Range up to 30 MIPs (108 </a:t>
            </a:r>
            <a:r>
              <a:rPr lang="en-US" sz="1800" dirty="0" err="1">
                <a:solidFill>
                  <a:schemeClr val="dk1"/>
                </a:solidFill>
              </a:rPr>
              <a:t>fC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Typical input amplitude 1 MIP (3.6 </a:t>
            </a:r>
            <a:r>
              <a:rPr lang="en-US" sz="1800" dirty="0" err="1">
                <a:solidFill>
                  <a:schemeClr val="dk1"/>
                </a:solidFill>
              </a:rPr>
              <a:t>fC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ENC at detector capacitances ranging 10-30pF  &lt; 1500 el 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Channel rate &lt; 1 kHz (&gt; 1 </a:t>
            </a:r>
            <a:r>
              <a:rPr lang="en-US" sz="1800" dirty="0" err="1">
                <a:solidFill>
                  <a:schemeClr val="dk1"/>
                </a:solidFill>
              </a:rPr>
              <a:t>ms</a:t>
            </a:r>
            <a:r>
              <a:rPr lang="en-US" sz="1800" dirty="0">
                <a:solidFill>
                  <a:schemeClr val="dk1"/>
                </a:solidFill>
              </a:rPr>
              <a:t> per event)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Programmable shaping time 200, 300 &amp; 500 ns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Channel peak amplitude detection &amp; </a:t>
            </a:r>
            <a:r>
              <a:rPr lang="ru-RU" sz="1800" dirty="0">
                <a:solidFill>
                  <a:schemeClr val="dk1"/>
                </a:solidFill>
              </a:rPr>
              <a:t>10</a:t>
            </a:r>
            <a:r>
              <a:rPr lang="en-US" sz="1800" dirty="0">
                <a:solidFill>
                  <a:schemeClr val="dk1"/>
                </a:solidFill>
              </a:rPr>
              <a:t> bit ADC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Prototype ASIC size 5 x 5 mm</a:t>
            </a:r>
            <a:r>
              <a:rPr lang="en-US" sz="1800" baseline="30000" dirty="0">
                <a:solidFill>
                  <a:schemeClr val="dk1"/>
                </a:solidFill>
              </a:rPr>
              <a:t>2</a:t>
            </a: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Forecast on power consumption for final chip version (128 </a:t>
            </a:r>
            <a:r>
              <a:rPr lang="en-US" sz="1800" dirty="0" err="1">
                <a:solidFill>
                  <a:schemeClr val="dk1"/>
                </a:solidFill>
              </a:rPr>
              <a:t>chs</a:t>
            </a:r>
            <a:r>
              <a:rPr lang="en-US" sz="1800" dirty="0">
                <a:solidFill>
                  <a:schemeClr val="dk1"/>
                </a:solidFill>
              </a:rPr>
              <a:t>.)  &lt; 600 </a:t>
            </a:r>
            <a:r>
              <a:rPr lang="en-US" sz="1800" dirty="0" err="1">
                <a:solidFill>
                  <a:schemeClr val="dk1"/>
                </a:solidFill>
              </a:rPr>
              <a:t>mW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342900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47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756" y="241550"/>
            <a:ext cx="7696500" cy="85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1C3"/>
              </a:buClr>
              <a:buSzPts val="4000"/>
              <a:buFont typeface="Corbel"/>
              <a:buNone/>
            </a:pPr>
            <a:r>
              <a:rPr lang="ru-RU" sz="4000" b="1" dirty="0" err="1">
                <a:solidFill>
                  <a:srgbClr val="0041C3"/>
                </a:solidFill>
                <a:latin typeface="+mj-lt"/>
              </a:rPr>
              <a:t>Block</a:t>
            </a:r>
            <a:r>
              <a:rPr lang="ru-RU" sz="4000" b="1" dirty="0">
                <a:solidFill>
                  <a:srgbClr val="0041C3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41C3"/>
                </a:solidFill>
                <a:latin typeface="+mj-lt"/>
              </a:rPr>
              <a:t>diagram</a:t>
            </a:r>
            <a:r>
              <a:rPr lang="en-US" sz="4000" b="1" dirty="0">
                <a:solidFill>
                  <a:srgbClr val="0041C3"/>
                </a:solidFill>
                <a:latin typeface="+mj-lt"/>
              </a:rPr>
              <a:t> of prototype</a:t>
            </a:r>
            <a:endParaRPr sz="4000" b="1" i="0" u="none" strike="noStrike" cap="none" dirty="0">
              <a:solidFill>
                <a:srgbClr val="0041C3"/>
              </a:solidFill>
              <a:latin typeface="+mj-lt"/>
              <a:sym typeface="Corbel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39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521" y="5103674"/>
            <a:ext cx="7990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MAIN parts:</a:t>
            </a:r>
          </a:p>
          <a:p>
            <a:pPr marL="630238" lvl="1" indent="-363538">
              <a:buFont typeface="Arial" panose="020B0604020202020204" pitchFamily="34" charset="0"/>
              <a:buChar char="•"/>
            </a:pPr>
            <a:r>
              <a:rPr lang="en-US" sz="1800" dirty="0"/>
              <a:t>Analog front-end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en-US" sz="1800" dirty="0"/>
              <a:t>Mixed signal (analog &amp; digital)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en-US" sz="1800" dirty="0"/>
              <a:t>Digital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en-US" sz="1800" dirty="0"/>
              <a:t>Supporting</a:t>
            </a:r>
            <a:r>
              <a:rPr lang="ru-RU" sz="1800" dirty="0"/>
              <a:t> </a:t>
            </a:r>
            <a:r>
              <a:rPr lang="en-US" sz="1800" dirty="0"/>
              <a:t>blocks for</a:t>
            </a:r>
            <a:r>
              <a:rPr lang="ru-RU" sz="1800" dirty="0"/>
              <a:t>:</a:t>
            </a:r>
            <a:r>
              <a:rPr lang="en-US" sz="1800" dirty="0"/>
              <a:t> calibration, control (parameter set), trimming, lab tests, backup solutions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612901"/>
            <a:ext cx="9000000" cy="3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61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750" y="60960"/>
            <a:ext cx="7696500" cy="7543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0041C3"/>
              </a:buClr>
              <a:buSzPts val="4000"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Typical signal</a:t>
            </a:r>
            <a:r>
              <a:rPr lang="ru-RU" sz="4000" b="1" dirty="0">
                <a:solidFill>
                  <a:srgbClr val="0041C3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0041C3"/>
                </a:solidFill>
                <a:latin typeface="+mj-lt"/>
              </a:rPr>
              <a:t>chronograms </a:t>
            </a:r>
            <a:endParaRPr sz="4000" b="1" i="0" u="none" strike="noStrike" cap="none" dirty="0">
              <a:solidFill>
                <a:srgbClr val="0041C3"/>
              </a:solidFill>
              <a:latin typeface="+mj-lt"/>
              <a:sym typeface="Corbel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39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935369"/>
            <a:ext cx="7200000" cy="56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137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756" y="241550"/>
            <a:ext cx="7696500" cy="85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0041C3"/>
              </a:buClr>
              <a:buSzPts val="4000"/>
            </a:pPr>
            <a:r>
              <a:rPr lang="en-US" sz="4000" b="1" dirty="0">
                <a:solidFill>
                  <a:srgbClr val="0041C3"/>
                </a:solidFill>
                <a:latin typeface="+mj-lt"/>
              </a:rPr>
              <a:t>Analog front-end</a:t>
            </a:r>
            <a:endParaRPr sz="4000" b="1" i="0" u="none" strike="noStrike" cap="none" dirty="0">
              <a:solidFill>
                <a:srgbClr val="0041C3"/>
              </a:solidFill>
              <a:latin typeface="+mj-lt"/>
              <a:sym typeface="Corbel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01608" y="6381750"/>
            <a:ext cx="44239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AutoShape 2" descr="data:image/png;base64,iVBORw0KGgoAAAANSUhEUgAAB8QAAAVQCAYAAAA9UuAaAAAAAXNSR0IArs4c6QADFN10RVh0bXhmaWxlACUzQ214R3JhcGhNb2RlbCUzRSUzQ3Jvb3QlM0UlM0NteENlbGwlMjBpZCUzRCUyMjAlMjIlMkYlM0UlM0NteENlbGwlMjBpZCUzRCUyMjElMjIlMjBwYXJlbnQlM0QlMjIwJTIyJTJGJTNFJTNDbXhDZWxsJTIwaWQlM0QlMjIyJTIyJTIwdmFsdWUlM0QlMjIlMjIlMjBzdHlsZSUzRCUyMnJvdW5kZWQlM0QxJTNCd2hpdGVTcGFjZSUzRHdyYXAlM0JodG1sJTNEMSUzQnJvdGF0aW9uJTNELTkwJTNCZmlsbENvbG9yJTNEJTIzZTFkNWU3JTNCc3Ryb2tlQ29sb3IlM0QlMjM5NjczYTYlM0JvcGFjaXR5JTNENTAlM0IlMjIlMjB2ZXJ0ZXglM0QlMjIxJTIyJTIwcGFyZW50JTNEJTIyMSUyMiUzRSUzQ214R2VvbWV0cnklMjB4JTNEJTIyLTE2NzguNjYlMjIlMjB5JTNEJTIyLTk3OS44MSUyMiUyMHdpZHRoJTNEJTIyMjg5Ljg5JTIyJTIwaGVpZ2h0JTNEJTIyMTAwJTIyJTIwYXMlM0QlMjJnZW9tZXRyeSUyMiUyRiUzRSUzQyUyRm14Q2VsbCUzRSUzQ214Q2VsbCUyMGlkJTNEJTIyMyUyMiUyMHZhbHVlJTNEJTIyJTIyJTIwc3R5bGUlM0QlMjJyb3VuZGVkJTNEMSUzQndoaXRlU3BhY2UlM0R3cmFwJTNCaHRtbCUzRDElM0JmaWxsQ29sb3IlM0Rub25lJTNCc3Ryb2tlQ29sb3IlM0QlMjNENkI2NTYlM0JzdHJva2VXaWR0aCUzRDIlM0IlMjIlMjB2ZXJ0ZXglM0QlMjIxJTIyJTIwcGFyZW50JTNEJTIyMSUyMiUzRSUzQ214R2VvbWV0cnklMjB4JTNEJTIyLTE1OTguMTklMjIlMjB5JTNEJTIyLTEwODglMjIlMjB3aWR0aCUzRCUyMjQ3MCUyMiUyMGhlaWdodCUzRCUyMjMxOCUyMiUyMGFzJTNEJTIyZ2VvbWV0cnklMjIlMkYlM0UlM0MlMkZteENlbGwlM0UlM0NteENlbGwlMjBpZCUzRCUyMjQlMjIlMjB2YWx1ZSUzRCUyMiUyMiUyMHN0eWxlJTNEJTIycm91bmRlZCUzRDElM0J3aGl0ZVNwYWNlJTNEd3JhcCUzQmh0bWwlM0QxJTNCcm90YXRpb24lM0QtOTAlM0JmaWxsQ29sb3IlM0QlMjNkYWU4ZmMlM0JzdHJva2VDb2xvciUzRCUyMzZjOGViZiUzQm9wYWNpdHklM0Q1MCUzQiUyMiUyMHZlcnRleCUzRCUyMjElMjIlMjBwYXJlbnQlM0QlMjIxJTIyJTNFJTNDbXhHZW9tZXRyeSUyMHglM0QlMjItMTQ1OC43MiUyMiUyMHklM0QlMjItMTA0My40NyUyMiUyMHdpZHRoJTNEJTIyMjkwLjA2JTIyJTIwaGVpZ2h0JTNEJTIyMjI2JTIyJTIwYXMlM0QlMjJnZW9tZXRyeSUyMiUyRiUzRSUzQyUyRm14Q2VsbCUzRSUzQ214Q2VsbCUyMGlkJTNEJTIyNSUyMiUyMHZhbHVlJTNEJTIyJTIyJTIwc3R5bGUlM0QlMjJlbmRBcnJvdyUzRG92YWwlM0JodG1sJTNEMSUzQnJvdW5kZWQlM0QwJTNCY3VydmVkJTNEMSUzQmZvbnRDb2xvciUzRCUyM0NDQ0NDQyUzQnN0cm9rZUNvbG9yJTNEJTIzQ0NDQ0NDJTNCZW5kU2l6ZSUzRDYlM0JzdGFydFNpemUlM0Q3JTNCc3Ryb2tlV2lkdGglM0QyJTNCZW5kRmlsbCUzRDElM0IlMjIlMjBlZGdlJTNEJTIyMSUyMiUyMHBhcmVudCUzRCUyMjElMjIlM0UlM0NteEdlb21ldHJ5JTIwd2lkdGglM0QlMjI1MCUyMiUyMGhlaWdodCUzRCUyMjUwJTIyJTIwcmVsYXRpdmUlM0QlMjIxJTIyJTIwYXMlM0QlMjJnZW9tZXRyeSUyMiUzRSUzQ214UG9pbnQlMjB4JTNEJTIyLTEyMzQlMjIlMjB5JTNEJTIyLTg3MyUyMiUyMGFzJTNEJTIyc291cmNlUG9pbnQlMjIlMkYlM0UlM0NteFBvaW50JTIweCUzRCUyMi0xMjA4JTIyJTIweSUzRCUyMi05NjQlMjIlMjBhcyUzRCUyMnRhcmdldFBvaW50JTIyJTJGJTNFJTNDJTJGbXhHZW9tZXRyeSUzRSUzQyUyRm14Q2VsbCUzRSUzQ214Q2VsbCUyMGlkJTNEJTIyNiUyMiUyMHZhbHVlJTNEJTIyJTIyJTIwc3R5bGUlM0QlMjJlbmRBcnJvdyUzRG92YWwlM0JodG1sJTNEMSUzQnJvdW5kZWQlM0QwJTNCY3VydmVkJTNEMSUzQmZvbnRDb2xvciUzRCUyM0NDQ0NDQyUzQnN0cm9rZUNvbG9yJTNEJTIzQ0NDQ0NDJTNCZW5kRmlsbCUzRDElM0IlMjIlMjBlZGdlJTNEJTIyMSUyMiUyMHBhcmVudCUzRCUyMjElMjIlM0UlM0NteEdlb21ldHJ5JTIwd2lkdGglM0QlMjI1MCUyMiUyMGhlaWdodCUzRCUyMjUwJTIyJTIwcmVsYXRpdmUlM0QlMjIxJTIyJTIwYXMlM0QlMjJnZW9tZXRyeSUyMiUzRSUzQ214UG9pbnQlMjB4JTNEJTIyLTE1NzYuMTklMjIlMjB5JTNEJTIyLTg5NyUyMiUyMGFzJTNEJTIyc291cmNlUG9pbnQlMjIlMkYlM0UlM0NteFBvaW50JTIweCUzRCUyMi0xNTYzLjE5JTIyJTIweSUzRCUyMi05NDclMjIlMjBhcyUzRCUyMnRhcmdldFBvaW50JTIyJTJGJTNFJTNDJTJGbXhHZW9tZXRyeSUzRSUzQyUyRm14Q2VsbCUzRSUzQ214Q2VsbCUyMGlkJTNEJTIyNyUyMiUyMHZhbHVlJTNEJTIyJTIyJTIwc3R5bGUlM0QlMjJyb3VuZGVkJTNEMSUzQndoaXRlU3BhY2UlM0R3cmFwJTNCaHRtbCUzRDElM0Jyb3RhdGlvbiUzRC05MCUzQmZpbGxDb2xvciUzRCUyM2Q1ZThkNCUzQnN0cm9rZUNvbG9yJTNEJTIzODJiMzY2JTNCb3BhY2l0eSUzRDUwJTNCJTIyJTIwdmVydGV4JTNEJTIyMSUyMiUyMHBhcmVudCUzRCUyMjElMjIlM0UlM0NteEdlb21ldHJ5JTIweCUzRCUyMi0xNTk5LjIyJTIyJTIweSUzRCUyMi05NTIuNDclMjIlMjB3aWR0aCUzRCUyMjI4OS4wNiUyMiUyMGhlaWdodCUzRCUyMjQyLjUlMjIlMjBhcyUzRCUyMmdlb21ldHJ5JTIyJTJGJTNFJTNDJTJGbXhDZWxsJTNFJTNDbXhDZWxsJTIwaWQlM0QlMjI4JTIyJTIwdmFsdWUlM0QlMjIlMjIlMjBzdHlsZSUzRCUyMnJvdW5kZWQlM0QxJTNCd2hpdGVTcGFjZSUzRHdyYXAlM0JodG1sJTNEMSUzQnJvdGF0aW9uJTNELTkwJTNCZmlsbENvbG9yJTNEJTIzQ0NDQ0NDJTNCc3Ryb2tlQ29sb3IlM0QlMjM2NjY2NjYlM0Jmb250Q29sb3IlM0QlMjMzMzMzMzMlM0JvcGFjaXR5JTNENTAlM0IlMjIlMjB2ZXJ0ZXglM0QlMjIxJTIyJTIwcGFyZW50JTNEJTIyMSUyMiUzRSUzQ214R2VvbWV0cnklMjB4JTNEJTIyLTEzMTYuNTUlMjIlMjB5JTNEJTIyLTk1Mi42MyUyMiUyMHdpZHRoJTNEJTIyMjg4LjIyJTIyJTIwaGVpZ2h0JTNEJTIyNDIuNSUyMiUyMGFzJTNEJTIyZ2VvbWV0cnklMjIlMkYlM0UlM0MlMkZteENlbGwlM0UlM0NteENlbGwlMjBpZCUzRCUyMj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c2LjAzJTIyJTIwYXMlM0QlMjJzb3VyY2VQb2ludCUyMiUyRiUzRSUzQ214UG9pbnQlMjB4JTNEJTIyLTEyNTYuMTklMjIlMjB5JTNEJTIyLTk3Ni4wMyUyMiUyMGFzJTNEJTIydGFyZ2V0UG9pbnQlMjIlMkYlM0UlM0MlMkZteEdlb21ldHJ5JTNFJTNDJTJGbXhDZWxsJTNFJTNDbXhDZWxsJTIwaWQlM0QlMjIxMCUyMiUyMHZhbHVlJTNEJTIyJTIyJTIwc3R5bGUlM0QlMjJlbmRBcnJvdyUzRGNsYXNzaWMlM0JodG1sJTNEMSUzQnJvdW5kZWQlM0QwJTNCZW50cnlYJTNEMCUzQmVudHJ5WSUzRDAuNSUzQmVudHJ5RHglM0QwJTNCZW50cnlEeSUzRDAlM0JzdHJva2VXaWR0aCUzRDElM0JzdGFydFNpemUlM0Q1JTNCZW5kU2l6ZSUzRDIlM0J0YXJnZXRQZXJpbWV0ZXJTcGFjaW5nJTNEMiUzQnNvdXJjZVBlcmltZXRlclNwYWNpbmclM0QxJTNCc3Ryb2tlQ29sb3IlM0QlMjNFQTZCNjYlM0IlMjIlMjBlZGdlJTNEJTIyMSUyMiUyMHBhcmVudCUzRCUyMjElMjIlM0UlM0NteEdlb21ldHJ5JTIwd2lkdGglM0QlMjI1MCUyMiUyMGhlaWdodCUzRCUyMjUwJTIyJTIwcmVsYXRpdmUlM0QlMjIxJTIyJTIwYXMlM0QlMjJnZW9tZXRyeSUyMiUzRSUzQ214UG9pbnQlMjB4JTNEJTIyLTEyNzIuMTklMjIlMjB5JTNEJTIyLTk2NCUyMiUyMGFzJTNEJTIyc291cmNlUG9pbnQlMjIlMkYlM0UlM0NteFBvaW50JTIweCUzRCUyMi0xMjU2LjE5JTIyJTIweSUzRCUyMi05NjQlMjIlMjBhcyUzRCUyMnRhcmdldFBvaW50JTIyJTJGJTNFJTNDJTJGbXhHZW9tZXRyeSUzRSUzQyUyRm14Q2VsbCUzRSUzQ214Q2VsbCUyMGlkJTNEJTIyMT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5NC4xOSUyMiUyMHklM0QlMjItODU3JTIyJTIwYXMlM0QlMjJzb3VyY2VQb2ludCUyMiUyRiUzRSUzQ214UG9pbnQlMjB4JTNEJTIyLTEzODQuMTklMjIlMjB5JTNEJTIyLTk1MiUyMiUyMGFzJTNEJTIydGFyZ2V0UG9pbnQlMjIlMkYlM0UlM0NBcnJheSUyMGFzJTNEJTIycG9pbnRzJTIyJTNFJTNDbXhQb2ludCUyMHglM0QlMjItMTM5My4xOSUyMiUyMHklM0QlMjItODU3JTIyJTJGJTNFJTNDbXhQb2ludCUyMHglM0QlMjItMTM5My4xOSUyMiUyMHklM0QlMjItOTUyJTIyJTJGJTNFJTNDJTJGQXJyYXklM0UlM0MlMkZteEdlb21ldHJ5JTNFJTNDJTJGbXhDZWxsJTNFJTNDbXhDZWxsJTIwaWQlM0QlMjIx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NTIlMjIlMjBhcyUzRCUyMnNvdXJjZVBvaW50JTIyJTJGJTNFJTNDbXhQb2ludCUyMHglM0QlMjItMTMyOC4xOSUyMiUyMHklM0QlMjItOTUyJTIyJTIwYXMlM0QlMjJ0YXJnZXRQb2ludCUyMiUyRiUzRSUzQyUyRm14R2VvbWV0cnklM0UlM0MlMkZteENlbGwlM0UlM0NteENlbGwlMjBpZCUzRCUyMjE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YuMTklMjIlMjB5JTNEJTIyLTk3NiUyMiUyMGFzJTNEJTIyc291cmNlUG9pbnQlMjIlMkYlM0UlM0NteFBvaW50JTIweCUzRCUyMi0xMzI4LjE5JTIyJTIweSUzRCUyMi05NzYlMjIlMjBhcyUzRCUyMnRhcmdldFBvaW50JTIyJTJGJTNFJTNDJTJGbXhHZW9tZXRyeSUzRSUzQyUyRm14Q2VsbCUzRSUzQ214Q2VsbCUyMGlkJTNEJTIyMTQlMjIlMjB2YWx1ZSUzRCUyMiUyMiUyMHN0eWxlJTNEJTIyZW5kQXJyb3clM0RjbGFzc2ljJTNCaHRtbCUzRDElM0Jyb3VuZGVkJTNEMCUzQmVudHJ5WCUzRDAlM0JlbnRyeVklM0QwLjUlM0JlbnRyeUR4JTNEMCUzQmVudHJ5RHklM0QwJTNCc3Ryb2tlV2lkdGglM0QxJTNCc3RhcnRTaXplJTNENSUzQmVuZFNpemUlM0QyJTNCdGFyZ2V0UGVyaW1ldGVyU3BhY2luZyUzRDIlM0Jzb3VyY2VQZXJpbWV0ZXJTcGFjaW5nJTNEMSUzQnN0cm9rZUNvbG9yJTNEJTIzRUE2QjY2JTNCJTIyJTIwZWRnZSUzRCUyMjElMjIlMjB0YXJnZXQlM0QlMjI2OSUyMiUyMHBhcmVudCUzRCUyMjElMjIlM0UlM0NteEdlb21ldHJ5JTIwd2lkdGglM0QlMjI1MCUyMiUyMGhlaWdodCUzRCUyMjUwJTIyJTIwcmVsYXRpdmUlM0QlMjIxJTIyJTIwYXMlM0QlMjJnZW9tZXRyeSUyMiUzRSUzQ214UG9pbnQlMjB4JTNEJTIyLTEzOTkuMTklMjIlMjB5JTNEJTIyLTk2NCUyMiUyMGFzJTNEJTIyc291cmNlUG9pbnQlMjIlMkYlM0UlM0NteFBvaW50JTIweCUzRCUyMi0xNDA5LjE5JTIyJTIweSUzRCUyMi05NzklMjIlMjBhcyUzRCUyMnRhcmdldFBvaW50JTIyJTJGJTNFJTNDJTJGbXhHZW9tZXRyeSUzRSUzQyUyRm14Q2VsbCUzRSUzQ214Q2VsbCUyMGlkJTNEJTIyMTUlMjIlMjB2YWx1ZSUzRCUyMiUyMiUyMHN0eWxlJTNEJTIyZWxsaXBzZSUzQndoaXRlU3BhY2UlM0R3cmFwJTNCaHRtbCUzRDElM0Jhc3BlY3QlM0RmaXhlZCUzQnN0cm9rZUNvbG9yJTNEbm9uZSUzQmZpbGxDb2xvciUzRCUyM0VBNkI2NiUzQmZvbnRDb2xvciUzRCUyM0YxOUM5OSUzQiUyMiUyMHZlcnRleCUzRCUyMjElMjIlMjBwYXJlbnQlM0QlMjIxJTIyJTNFJTNDbXhHZW9tZXRyeSUyMHglM0QlMjItMTQwMS4xOSUyMiUyMHklM0QlMjItOTY2JTIyJTIwd2lkdGglM0QlMjI0JTIyJTIwaGVpZ2h0JTNEJTIyNCUyMiUyMGFzJTNEJTIyZ2VvbWV0cnklMjIlMkYlM0UlM0MlMkZteENlbGwlM0UlM0NteENlbGwlMjBpZCUzRCUyMjE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OTMuMTklMjIlMjB5JTNEJTIyLTk1MiUyMiUyMGFzJTNEJTIyc291cmNlUG9pbnQlMjIlMkYlM0UlM0NteFBvaW50JTIweCUzRCUyMi0xMzgzLjE5JTIyJTIweSUzRCUyMi05NTIlMjIlMjBhcyUzRCUyMnRhcmdldFBvaW50JTIyJTJGJTNFJTNDJTJGbXhHZW9tZXRyeSUzRSUzQyUyRm14Q2VsbCUzRSUzQ214Q2VsbCUyMGlkJTNEJTIyMT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0MC4xOSUyMiUyMHklM0QlMjItOTc2JTIyJTIwYXMlM0QlMjJzb3VyY2VQb2ludCUyMiUyRiUzRSUzQ214UG9pbnQlMjB4JTNEJTIyLTEzNzYuMTklMjIlMjB5JTNEJTIyLTk3NiUyMiUyMGFzJTNEJTIydGFyZ2V0UG9pbnQlMjIlMkYlM0UlM0MlMkZteEdlb21ldHJ5JTNFJTNDJTJGbXhDZWxsJTNFJTNDbXhDZWxsJTIwaWQlM0QlMjIxO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Q2LjE5JTIyJTIweSUzRCUyMi0xMDI3JTIyJTIwYXMlM0QlMjJzb3VyY2VQb2ludCUyMiUyRiUzRSUzQ214UG9pbnQlMjB4JTNEJTIyLTE0NTYuMTklMjIlMjB5JTNEJTIyLTEwMjclMjIlMjBhcyUzRCUyMnRhcmdldFBvaW50JTIyJTJGJTNFJTNDJTJGbXhHZW9tZXRyeSUzRSUzQyUyRm14Q2VsbCUzRSUzQ214Q2VsbCUyMGlkJTNEJTIyMTklMjIlMjB2YWx1ZSUzRCUyMiUyMiUyMHN0eWxlJTNEJTIyZW5kQXJyb3clM0Rub25lJTNCaHRtbCUzRDElM0Jyb3VuZGVkJTNEMCUzQmV4aXRYJTNEMSUzQmV4aXRZJTNEMC41JTNCZXhpdER4JTNEMCUzQmV4aXREeSUzRDAlM0IlMjIlMjBlZGdlJTNEJTIyMSUyMiUyMHNvdXJjZSUzRCUyMjIxJTIyJTIwcGFyZW50JTNEJTIyMSUyMiUzRSUzQ214R2VvbWV0cnklMjB3aWR0aCUzRCUyMjUwJTIyJTIwaGVpZ2h0JTNEJTIyNTAlMjIlMjByZWxhdGl2ZSUzRCUyMjElMjIlMjBhcyUzRCUyMmdlb21ldHJ5JTIyJTNFJTNDbXhQb2ludCUyMHglM0QlMjItMTQ4MC4xOSUyMiUyMHklM0QlMjItOTQ3JTIyJTIwYXMlM0QlMjJzb3VyY2VQb2ludCUyMiUyRiUzRSUzQ214UG9pbnQlMjB4JTNEJTIyLTE0NTkuMTklMjIlMjB5JTNEJTIyLTk0NyUyMiUyMGFzJTNEJTIydGFyZ2V0UG9pbnQlMjIlMkYlM0UlM0MlMkZteEdlb21ldHJ5JTNFJTNDJTJGbXhDZWxsJTNFJTNDbXhDZWxsJTIwaWQlM0QlMjIyMCUyMiUyMHZhbHVlJTNEJTIySU4lMjIlMjBzdHlsZSUzRCUyMmVuZEFycm93JTNEY2xhc3NpYyUzQmh0bWwlM0QxJTNCcm91bmRlZCUzRDAlM0JsYWJlbFBvc2l0aW9uJTNEbGVmdCUzQnZlcnRpY2FsTGFiZWxQb3NpdGlvbiUzRHRvcCUzQmFsaWduJTNEcmlnaHQlM0J2ZXJ0aWNhbEFsaWduJTNEYm90dG9tJTNCZm9udENvbG9yJTNEZGVmYXVsdCUzQmxhYmVsQmFja2dyb3VuZENvbG9yJTNEbm9uZSUzQiUyMiUyMGVkZ2UlM0QlMjIxJTIyJTIwcGFyZW50JTNEJTIyMSUyMiUzRSUzQ214R2VvbWV0cnklMjB3aWR0aCUzRCUyMjUwJTIyJTIwaGVpZ2h0JTNEJTIyNTAlMjIlMjByZWxhdGl2ZSUzRCUyMjElMjIlMjBhcyUzRCUyMmdlb21ldHJ5JTIyJTNFJTNDbXhQb2ludCUyMHglM0QlMjItMTU3Ny4xOSUyMiUyMHklM0QlMjItOTQ3JTIyJTIwYXMlM0QlMjJzb3VyY2VQb2ludCUyMiUyRiUzRSUzQ214UG9pbnQlMjB4JTNEJTIyLTE1MjcuMTklMjIlMjB5JTNEJTIyLTk0NyUyMiUyMGFzJTNEJTIydGFyZ2V0UG9pbnQlMjIlMkYlM0UlM0MlMkZteEdlb21ldHJ5JTNFJTNDJTJGbXhDZWxsJTNFJTNDbXhDZWxsJTIwaWQlM0QlMjIyMSUyMiUyMHZhbHVlJTNEJTIyJTIyJTIwc3R5bGUlM0QlMjJ0cmlhbmdsZSUzQndoaXRlU3BhY2UlM0R3cmFwJTNCaHRtbCUzRDElM0JmaWxsQ29sb3IlM0QlMjNmZmYyY2MlM0JzdHJva2VDb2xvciUzRCUyM2Q2YjY1NiUzQnJvdW5kZWQlM0QwJTNCY29udGFpbmVyJTNEMCUzQmNvbGxhcHNpYmxlJTNEMCUzQmRyb3BUYXJnZXQlM0QwJTNCcG9ydENvbnN0cmFpbnRSb3RhdGlvbiUzRDAlM0Jub0xhYmVsJTNEMCUzQnNoYWRvdyUzRDAlM0IlMjIlMjB2ZXJ0ZXglM0QlMjIxJTIyJTIwcGFyZW50JTNEJTIyMSUyMiUzRSUzQ214R2VvbWV0cnklMjB4JTNEJTIyLTE1MjcuMTklMjIlMjB5JTNEJTIyLTk2NyUyMiUyMHdpZHRoJTNEJTIyNDAlMjIlMjBoZWlnaHQlM0QlMjI0MCUyMiUyMGFzJTNEJTIyZ2VvbWV0cnklMjIlMkYlM0UlM0MlMkZteENlbGwlM0UlM0NteENlbGwlMjBpZCUzRCUyMjIyJTIyJTIwdmFsdWUlM0QlMjIlMjIlMjBzdHlsZSUzRCUyMmVuZEFycm93JTNEbm9uZSUzQmh0bWwlM0QxJTNCcm91bmRlZCUzRDAlM0JzdHJva2VXaWR0aCUzRDElM0IlMjIlMjBlZGdlJTNEJTIyMSUyMiUyMHBhcmVudCUzRCUyMjElMjIlM0UlM0NteEdlb21ldHJ5JTIwd2lkdGglM0QlMjI1MCUyMiUyMGhlaWdodCUzRCUyMjUwJTIyJTIwcmVsYXRpdmUlM0QlMjIxJTIyJTIwYXMlM0QlMjJnZW9tZXRyeSUyMiUzRSUzQ214UG9pbnQlMjB4JTNEJTIyLTE1NDAuMTklMjIlMjB5JTNEJTIyLTk0NyUyMiUyMGFzJTNEJTIyc291cmNlUG9pbnQlMjIlMkYlM0UlM0NteFBvaW50JTIweCUzRCUyMi0xNTE2LjE5JTIyJTIweSUzRCUyMi05ODIlMjIlMjBhcyUzRCUyMnRhcmdldFBvaW50JTIyJTJGJTNFJTNDQXJyYXklMjBhcyUzRCUyMnBvaW50cyUyMiUzRSUzQ214UG9pbnQlMjB4JTNEJTIyLTE1NDAuMTklMjIlMjB5JTNEJTIyLTk4MiUyMiUyRiUzRSUzQyUyRkFycmF5JTNFJTNDJTJGbXhHZW9tZXRyeSUzRSUzQyUyRm14Q2VsbCUzRSUzQ214Q2VsbCUyMGlkJTNEJTIyMjMlMjIlMjB2YWx1ZSUzRCUyMiUyMiUyMHN0eWxlJTNEJTIyZW5kQXJyb3clM0Rub25lJTNCaHRtbCUzRDElM0Jyb3VuZGVkJTNEMCUzQnN0cm9rZVdpZHRoJTNEMSUzQmV4aXRYJTNEMC40ODYlM0JleGl0WSUzRDAuNTQlM0JleGl0RHglM0QwJTNCZXhpdER5JTNEMCUzQmV4aXRQZXJpbWV0ZXIlM0QwJTNCJTIyJTIwZWRnZSUzRCUyMjElMjIlMjBzb3VyY2UlM0QlMjIyNiUyMiUyMHBhcmVudCUzRCUyMjElMjIlM0UlM0NteEdlb21ldHJ5JTIwd2lkdGglM0QlMjI1MCUyMiUyMGhlaWdodCUzRCUyMjUwJTIyJTIwcmVsYXRpdmUlM0QlMjIxJTIyJTIwYXMlM0QlMjJnZW9tZXRyeSUyMiUzRSUzQ214UG9pbnQlMjB4JTNEJTIyLTE0ODQuMTclMjIlMjB5JTNEJTIyLTk0Ny42MzIwMDAwMDAwMDAxJTIyJTIwYXMlM0QlMjJzb3VyY2VQb2ludCUyMiUyRiUzRSUzQ214UG9pbnQlMjB4JTNEJTIyLTE1MTAuMTklMjIlMjB5JTNEJTIyLTk4MiUyMiUyMGFzJTNEJTIydGFyZ2V0UG9pbnQlMjIlMkYlM0UlM0NBcnJheSUyMGFzJTNEJTIycG9pbnRzJTIyJTNFJTNDbXhQb2ludCUyMHglM0QlMjItMTQ4MC4xOSUyMiUyMHklM0QlMjItOTgyJTIyJTJGJTNFJTNDJTJGQXJyYXklM0UlM0MlMkZteEdlb21ldHJ5JTNFJTNDJTJGbXhDZWxsJTNFJTNDbXhDZWxsJTIwaWQlM0QlMjIyN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EwLjY5JTIyJTIweSUzRCUyMi05NzclMjIlMjBhcyUzRCUyMnNvdXJjZVBvaW50JTIyJTJGJTNFJTNDbXhQb2ludCUyMHglM0QlMjItMTUxMC42OSUyMiUyMHklM0QlMjItOTg3JTIyJTIwYXMlM0QlMjJ0YXJnZXRQb2ludCUyMiUyRiUzRSUzQyUyRm14R2VvbWV0cnklM0UlM0MlMkZteENlbGwlM0UlM0NteENlbGwlMjBpZCUzRCUyMjI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TYuMjElMjIlMjB5JTNEJTIyLTk3NyUyMiUyMGFzJTNEJTIyc291cmNlUG9pbnQlMjIlMkYlM0UlM0NteFBvaW50JTIweCUzRCUyMi0xNTE2LjIxJTIyJTIweSUzRCUyMi05ODclMjIlMjBhcyUzRCUyMnRhcmdldFBvaW50JTIyJTJGJTNFJTNDJTJGbXhHZW9tZXRyeSUzRSUzQyUyRm14Q2VsbCUzRSUzQ214Q2VsbCUyMGlkJTNEJTIyMjYlMjIlMjB2YWx1ZSUzRCUyMiUyMiUyMHN0eWxlJTNEJTIyZWxsaXBzZSUzQndoaXRlU3BhY2UlM0R3cmFwJTNCaHRtbCUzRDElM0Jhc3BlY3QlM0RmaXhlZCUzQnN0cm9rZUNvbG9yJTNEbm9uZSUzQmZpbGxDb2xvciUzRCUyMzFBMUExQSUzQiUyMiUyMHZlcnRleCUzRCUyMjElMjIlMjBwYXJlbnQlM0QlMjIxJTIyJTNFJTNDbXhHZW9tZXRyeSUyMHglM0QlMjItMTQ4Mi4xOSUyMiUyMHklM0QlMjItOTQ5JTIyJTIwd2lkdGglM0QlMjI0JTIyJTIwaGVpZ2h0JTNEJTIyNCUyMiUyMGFzJTNEJTIyZ2VvbWV0cnklMjIlMkYlM0UlM0MlMkZteENlbGwlM0UlM0NteENlbGwlMjBpZCUzRCUyMjI3JTIyJTIwdmFsdWUlM0QlMjIlMjIlMjBzdHlsZSUzRCUyMmVsbGlwc2UlM0J3aGl0ZVNwYWNlJTNEd3JhcCUzQmh0bWwlM0QxJTNCYXNwZWN0JTNEZml4ZWQlM0JzdHJva2VDb2xvciUzRG5vbmUlM0JmaWxsQ29sb3IlM0QlMjMxQTFBMUElM0IlMjIlMjB2ZXJ0ZXglM0QlMjIxJTIyJTIwcGFyZW50JTNEJTIyMSUyMiUzRSUzQ214R2VvbWV0cnklMjB4JTNEJTIyLTE1NDIuMTklMjIlMjB5JTNEJTIyLTk0OSUyMiUyMHdpZHRoJTNEJTIyNCUyMiUyMGhlaWdodCUzRCUyMjQlMjIlMjBhcyUzRCUyMmdlb21ldHJ5JTIyJTJGJTNFJTNDJTJGbXhDZWxsJTNFJTNDbXhDZWxsJTIwaWQlM0QlMjIyOCUyMiUyMHZhbHVlJTNEJTIyJTI2bHQlM0Jmb250JTIwc3R5bGUlM0QlMjZxdW90JTNCZm9udC1zaXplJTNBJTIwMTRweCUzQiUyNnF1b3QlM0IlMjZndCUzQkMlMjZsdCUzQiUyRmZvbnQlMjZndCUzQiUyNmx0JTNCc3ViJTIwc3R5bGUlM0QlMjZxdW90JTNCJTI2cXVvdCUzQiUyNmd0JTNCJTI2bHQlM0Jmb250JTIwc3R5bGUlM0QlMjZxdW90JTNCZm9udC1zaXplJTNBJTIwMTJweCUzQiUyNnF1b3QlM0IlMjZndCUzQmYlMjZsdCUzQiUyRmZvbnQlMjZndCUzQiUyNmx0JTNCJTJGc3Vi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NTMyLjE5JTIyJTIweSUzRCUyMi05ODglMjIlMjB3aWR0aCUzRCUyMjYwJTIyJTIwaGVpZ2h0JTNEJTIyMzAlMjIlMjBhcyUzRCUyMmdlb21ldHJ5JTIyJTJGJTNFJTNDJTJGbXhDZWxsJTNFJTNDbXhDZWxsJTIwaWQlM0QlMjIy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A5LjY5JTIyJTIweSUzRCUyMi05MTIlMjIlMjBhcyUzRCUyMnNvdXJjZVBvaW50JTIyJTJGJTNFJTNDbXhQb2ludCUyMHglM0QlMjItMTUwOS42OSUyMiUyMHklM0QlMjItOTIyJTIyJTIwYXMlM0QlMjJ0YXJnZXRQb2ludCUyMiUyRiUzRSUzQyUyRm14R2VvbWV0cnklM0UlM0MlMkZteENlbGwlM0UlM0NteENlbGwlMjBpZCUzRCUyMjM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TUuMjElMjIlMjB5JTNEJTIyLTkxMiUyMiUyMGFzJTNEJTIyc291cmNlUG9pbnQlMjIlMkYlM0UlM0NteFBvaW50JTIweCUzRCUyMi0xNTE1LjIxJTIyJTIweSUzRCUyMi05MjIlMjIlMjBhcyUzRCUyMnRhcmdldFBvaW50JTIyJTJGJTNFJTNDJTJGbXhHZW9tZXRyeSUzRSUzQyUyRm14Q2VsbCUzRSUzQ214Q2VsbCUyMGlkJTNEJTIyMz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wOS41MiUyMiUyMHklM0QlMjItODkyJTIyJTIwYXMlM0QlMjJzb3VyY2VQb2ludCUyMiUyRiUzRSUzQ214UG9pbnQlMjB4JTNEJTIyLTE1MDkuNTIlMjIlMjB5JTNEJTIyLTkwMiUyMiUyMGFzJTNEJTIydGFyZ2V0UG9pbnQlMjIlMkYlM0UlM0MlMkZteEdlb21ldHJ5JTNFJTNDJTJGbXhDZWxsJTNFJTNDbXhDZWxsJTIwaWQlM0QlMjIz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E1LjA0JTIyJTIweSUzRCUyMi04OTIlMjIlMjBhcyUzRCUyMnNvdXJjZVBvaW50JTIyJTJGJTNFJTNDbXhQb2ludCUyMHglM0QlMjItMTUxNS4wNCUyMiUyMHklM0QlMjItOTAyJTIyJTIwYXMlM0QlMjJ0YXJnZXRQb2ludCUyMiUyRiUzRSUzQyUyRm14R2VvbWV0cnklM0UlM0MlMkZteENlbGwlM0UlM0NteENlbGwlMjBpZCUzRCUyMjMzJTIyJTIwdmFsdWUlM0QlMjIlMjIlMjBzdHlsZSUzRCUyMmVuZEFycm93JTNEbm9uZSUzQmh0bWwlM0QxJTNCcm91bmRlZCUzRDAlM0JlbnRyeVglM0QwLjUwMyUzQmVudHJ5WSUzRDAuNDgzJTNCZW50cnlEeCUzRDAlM0JlbnRyeUR5JTNEMCUzQmVudHJ5UGVyaW1ldGVyJTNEMCUzQiUyMiUyMGVkZ2UlM0QlMjIxJTIyJTIwdGFyZ2V0JTNEJTIyMjclMjIlMjBwYXJlbnQlM0QlMjIxJTIyJTNFJTNDbXhHZW9tZXRyeSUyMHdpZHRoJTNEJTIyNTAlMjIlMjBoZWlnaHQlM0QlMjI1MCUyMiUyMHJlbGF0aXZlJTNEJTIyMSUyMiUyMGFzJTNEJTIyZ2VvbWV0cnklMjIlM0UlM0NteFBvaW50JTIweCUzRCUyMi0xNTE1LjE5JTIyJTIweSUzRCUyMi05MTclMjIlMjBhcyUzRCUyMnNvdXJjZVBvaW50JTIyJTJGJTNFJTNDbXhQb2ludCUyMHglM0QlMjItMTUzNi4xOSUyMiUyMHklM0QlMjItOTE3JTIyJTIwYXMlM0QlMjJ0YXJnZXRQb2ludCUyMiUyRiUzRSUzQ0FycmF5JTIwYXMlM0QlMjJwb2ludHMlMjIlM0UlM0NteFBvaW50JTIweCUzRCUyMi0xNTQwLjE5JTIyJTIweSUzRCUyMi05MTclMjIlMkYlM0UlM0MlMkZBcnJheSUzRSUzQyUyRm14R2VvbWV0cnklM0UlM0MlMkZteENlbGwlM0UlM0NteENlbGwlMjBpZCUzRCUyMjM0JTIyJTIwdmFsdWUlM0QlMjIlMjIlMjBzdHlsZSUzRCUyMmVuZEFycm93JTNEbm9uZSUzQmh0bWwlM0QxJTNCcm91bmRlZCUzRDAlM0JlbnRyeVglM0QwLjUwMyUzQmVudHJ5WSUzRDAuNDgzJTNCZW50cnlEeCUzRDAlM0JlbnRyeUR5JTNEMCUzQmVudHJ5UGVyaW1ldGVyJTNEMCUzQiUyMiUyMGVkZ2UlM0QlMjIxJTIyJTIwcGFyZW50JTNEJTIyMSUyMiUzRSUzQ214R2VvbWV0cnklMjB3aWR0aCUzRCUyMjUwJTIyJTIwaGVpZ2h0JTNEJTIyNTAlMjIlMjByZWxhdGl2ZSUzRCUyMjElMjIlMjBhcyUzRCUyMmdlb21ldHJ5JTIyJTNFJTNDbXhQb2ludCUyMHglM0QlMjItMTUxNS4xOSUyMiUyMHklM0QlMjItODk3JTIyJTIwYXMlM0QlMjJzb3VyY2VQb2ludCUyMiUyRiUzRSUzQ214UG9pbnQlMjB4JTNEJTIyLTE1NDAuMTklMjIlMjB5JTNEJTIyLTkyNyUyMiUyMGFzJTNEJTIydGFyZ2V0UG9pbnQlMjIlMkYlM0UlM0NBcnJheSUyMGFzJTNEJTIycG9pbnRzJTIyJTNFJTNDbXhQb2ludCUyMHglM0QlMjItMTU0MC4xOSUyMiUyMHklM0QlMjItODk3JTIyJTJGJTNFJTNDJTJGQXJyYXklM0UlM0MlMkZteEdlb21ldHJ5JTNFJTNDJTJGbXhDZWxsJTNFJTNDbXhDZWxsJTIwaWQlM0QlMjIzNSUyMiUyMHZhbHVlJTNEJTIyJTIyJTIwc3R5bGUlM0QlMjJlbGxpcHNlJTNCd2hpdGVTcGFjZSUzRHdyYXAlM0JodG1sJTNEMSUzQmFzcGVjdCUzRGZpeGVkJTNCc3Ryb2tlQ29sb3IlM0Rub25lJTNCZmlsbENvbG9yJTNEJTIzMUExQTFBJTNCJTIyJTIwdmVydGV4JTNEJTIyMSUyMiUyMHBhcmVudCUzRCUyMjElMjIlM0UlM0NteEdlb21ldHJ5JTIweCUzRCUyMi0xNTQyLjE5JTIyJTIweSUzRCUyMi05MTklMjIlMjB3aWR0aCUzRCUyMjQlMjIlMjBoZWlnaHQlM0QlMjI0JTIyJTIwYXMlM0QlMjJnZW9tZXRyeSUyMiUyRiUzRSUzQyUyRm14Q2VsbCUzRSUzQ214Q2VsbCUyMGlkJTNEJTIyMz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wOS4xOSUyMiUyMHklM0QlMjItOTE3JTIyJTIwYXMlM0QlMjJzb3VyY2VQb2ludCUyMiUyRiUzRSUzQ214UG9pbnQlMjB4JTNEJTIyLTE0OTIuMTklMjIlMjB5JTNEJTIyLTkyMyUyMiUyMGFzJTNEJTIydGFyZ2V0UG9pbnQlMjIlMkYlM0UlM0NBcnJheSUyMGFzJTNEJTIycG9pbnRzJTIyJTNFJTNDbXhQb2ludCUyMHglM0QlMjItMTQ5OS4xOSUyMiUyMHklM0QlMjItOTE3JTIyJTJGJTNFJTNDJTJGQXJyYXklM0UlM0MlMkZteEdlb21ldHJ5JTNFJTNDJTJGbXhDZWxsJTNFJTNDbXhDZWxsJTIwaWQlM0QlMjIzNyUyMiUyMHZhbHVlJTNEJTIyJTIyJTIwc3R5bGUlM0QlMjJlbmRBcnJvdyUzRG5vbmUlM0JodG1sJTNEMSUzQnJvdW5kZWQlM0QwJTNCZW50cnlYJTNEMC41MjIlM0JlbnRyeVklM0QwLjUzJTNCZW50cnlEeCUzRDAlM0JlbnRyeUR5JTNEMCUzQmVudHJ5UGVyaW1ldGVyJTNEMCUzQiUyMiUyMGVkZ2UlM0QlMjIxJTIyJTIwdGFyZ2V0JTNEJTIyMjYlMjIlMjBwYXJlbnQlM0QlMjIxJTIyJTNFJTNDbXhHZW9tZXRyeSUyMHdpZHRoJTNEJTIyNTAlMjIlMjBoZWlnaHQlM0QlMjI1MCUyMiUyMHJlbGF0aXZlJTNEJTIyMSUyMiUyMGFzJTNEJTIyZ2VvbWV0cnklMjIlM0UlM0NteFBvaW50JTIweCUzRCUyMi0xNDkyLjE5JTIyJTIweSUzRCUyMi05MTclMjIlMjBhcyUzRCUyMnNvdXJjZVBvaW50JTIyJTJGJTNFJTNDbXhQb2ludCUyMHglM0QlMjItMTQ1Ni4xOSUyMiUyMHklM0QlMjItOTQ3JTIyJTIwYXMlM0QlMjJ0YXJnZXRQb2ludCUyMiUyRiUzRSUzQ0FycmF5JTIwYXMlM0QlMjJwb2ludHMlMjIlM0UlM0NteFBvaW50JTIweCUzRCUyMi0xNDgwLjE5JTIyJTIweSUzRCUyMi05MTclMjIlMkYlM0UlM0MlMkZBcnJheSUzRSUzQyUyRm14R2VvbWV0cnklM0UlM0MlMkZteENlbGwlM0UlM0NteENlbGwlMjBpZCUzRCUyMjM4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DkuNjklMjIlMjB5JTNEJTIyLTg5NyUyMiUyMGFzJTNEJTIyc291cmNlUG9pbnQlMjIlMkYlM0UlM0NteFBvaW50JTIweCUzRCUyMi0xNDkyLjY5JTIyJTIweSUzRCUyMi05MDMlMjIlMjBhcyUzRCUyMnRhcmdldFBvaW50JTIyJTJGJTNFJTNDQXJyYXklMjBhcyUzRCUyMnBvaW50cyUyMiUzRSUzQ214UG9pbnQlMjB4JTNEJTIyLTE0OTkuNjklMjIlMjB5JTNEJTIyLTg5NyUyMiUyRiUzRSUzQyUyRkFycmF5JTNFJTNDJTJGbXhHZW9tZXRyeSUzRSUzQyUyRm14Q2VsbCUzRSUzQ214Q2VsbCUyMGlkJTNEJTIyMz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5Mi4xOSUyMiUyMHklM0QlMjItODk3JTIyJTIwYXMlM0QlMjJzb3VyY2VQb2ludCUyMiUyRiUzRSUzQ214UG9pbnQlMjB4JTNEJTIyLTE0ODAuMTklMjIlMjB5JTNEJTIyLTkxNyUyMiUyMGFzJTNEJTIydGFyZ2V0UG9pbnQlMjIlMkYlM0UlM0NBcnJheSUyMGFzJTNEJTIycG9pbnRzJTIyJTNFJTNDbXhQb2ludCUyMHglM0QlMjItMTQ4MC4xOSUyMiUyMHklM0QlMjItODk3JTIyJTJGJTNFJTNDJTJGQXJyYXklM0UlM0MlMkZteEdlb21ldHJ5JTNFJTNDJTJGbXhDZWxsJTNFJTNDbXhDZWxsJTIwaWQlM0QlMjI0MCUyMiUyMHZhbHVlJTNEJTIyJTIyJTIwc3R5bGUlM0QlMjJlbGxpcHNlJTNCd2hpdGVTcGFjZSUzRHdyYXAlM0JodG1sJTNEMSUzQmFzcGVjdCUzRGZpeGVkJTNCc3Ryb2tlQ29sb3IlM0Rub25lJTNCZmlsbENvbG9yJTNEJTIzMUExQTFBJTNCJTIyJTIwdmVydGV4JTNEJTIyMSUyMiUyMHBhcmVudCUzRCUyMjElMjIlM0UlM0NteEdlb21ldHJ5JTIweCUzRCUyMi0xNDgyLjE5JTIyJTIweSUzRCUyMi05MTklMjIlMjB3aWR0aCUzRCUyMjQlMjIlMjBoZWlnaHQlM0QlMjI0JTIyJTIwYXMlM0QlMjJnZW9tZXRyeSUyMiUyRiUzRSUzQyUyRm14Q2VsbCUzRSUzQ214Q2VsbCUyMGlkJTNEJTIyNDElMjIlMjB2YWx1ZSUzRCUyMlRS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UyNi4xOSUyMiUyMHklM0QlMjItOTIzJTIyJTIwd2lkdGglM0QlMjI2MCUyMiUyMGhlaWdodCUzRCUyMjMwJTIyJTIwYXMlM0QlMjJnZW9tZXRyeSUyMiUyRiUzRSUzQyUyRm14Q2VsbCUzRSUzQ214Q2VsbCUyMGlkJTNEJTIyND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0MC4xOSUyMiUyMHklM0QlMjItMTAwNyUyMiUyMGFzJTNEJTIyc291cmNlUG9pbnQlMjIlMkYlM0UlM0NteFBvaW50JTIweCUzRCUyMi0xNTIxLjE5JTIyJTIweSUzRCUyMi0xMDE1JTIyJTIwYXMlM0QlMjJ0YXJnZXRQb2ludCUyMiUyRiUzRSUzQ0FycmF5JTIwYXMlM0QlMjJwb2ludHMlMjIlM0UlM0NteFBvaW50JTIweCUzRCUyMi0xNTIxLjE5JTIyJTIweSUzRCUyMi0xMDA3JTIyJTJGJTNFJTNDJTJGQXJyYXklM0UlM0MlMkZteEdlb21ldHJ5JTNFJTNDJTJGbXhDZWxsJTNFJTNDbXhDZWxsJTIwaWQlM0QlMjI0My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gwLjE5JTIyJTIweSUzRCUyMi0xMDA3JTIyJTIwYXMlM0QlMjJzb3VyY2VQb2ludCUyMiUyRiUzRSUzQ214UG9pbnQlMjB4JTNEJTIyLTE1MDguMTklMjIlMjB5JTNEJTIyLTEwMTUlMjIlMjBhcyUzRCUyMnRhcmdldFBvaW50JTIyJTJGJTNFJTNDQXJyYXklMjBhcyUzRCUyMnBvaW50cyUyMiUzRSUzQ214UG9pbnQlMjB4JTNEJTIyLTE1MDguMTklMjIlMjB5JTNEJTIyLTEwMDclMjIlMkYlM0UlM0MlMkZBcnJheSUzRSUzQyUyRm14R2VvbWV0cnklM0UlM0MlMkZteENlbGwlM0UlM0NteENlbGwlMjBpZCUzRCUyMjQ0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DYuMTklMjIlMjB5JTNEJTIyLTEwMTUlMjIlMjBhcyUzRCUyMnNvdXJjZVBvaW50JTIyJTJGJTNFJTNDbXhQb2ludCUyMHglM0QlMjItMTUyMy4xOSUyMiUyMHklM0QlMjItMTAxNSUyMiUyMGFzJTNEJTIydGFyZ2V0UG9pbnQlMjIlMkYlM0UlM0MlMkZteEdlb21ldHJ5JTNFJTNDJTJGbXhDZWxsJTNFJTNDbXhDZWxsJTIwaWQlM0QlMjI0NSUyMiUyMHZhbHVlJTNEJTIyJTIyJTIwc3R5bGUlM0QlMjJlbmRBcnJvdyUzRGNsYXNzaWMlM0JodG1sJTNEMSUzQnJvdW5kZWQlM0QwJTNCc3Ryb2tlV2lkdGglM0QxJTNCc3Ryb2tlQ29sb3IlM0RkZWZhdWx0JTNCZW5kU2l6ZSUzRDIlM0JzdGFydFNpemUlM0Q2JTNCJTIyJTIwZWRnZSUzRCUyMjElMjIlMjBwYXJlbnQlM0QlMjIxJTIyJTNFJTNDbXhHZW9tZXRyeSUyMHdpZHRoJTNEJTIyNTAlMjIlMjBoZWlnaHQlM0QlMjI1MCUyMiUyMHJlbGF0aXZlJTNEJTIyMSUyMiUyMGFzJTNEJTIyZ2VvbWV0cnklMjIlM0UlM0NteFBvaW50JTIweCUzRCUyMi0xNTE0LjE5JTIyJTIweSUzRCUyMi0xMDI3JTIyJTIwYXMlM0QlMjJzb3VyY2VQb2ludCUyMiUyRiUzRSUzQ214UG9pbnQlMjB4JTNEJTIyLTE1MTQuMTklMjIlMjB5JTNEJTIyLTEwMTUlMjIlMjBhcyUzRCUyMnRhcmdldFBvaW50JTIyJTJGJTNFJTNDJTJGbXhHZW9tZXRyeSUzRSUzQyUyRm14Q2VsbCUzRSUzQ214Q2VsbCUyMGlkJTNEJTIyND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0MC4xOSUyMiUyMHklM0QlMjItOTgyJTIyJTIwYXMlM0QlMjJzb3VyY2VQb2ludCUyMiUyRiUzRSUzQ214UG9pbnQlMjB4JTNEJTIyLTE1NDAuMTklMjIlMjB5JTNEJTIyLTEwMDclMjIlMjBhcyUzRCUyMnRhcmdldFBvaW50JTIyJTJGJTNFJTNDJTJGbXhHZW9tZXRyeSUzRSUzQyUyRm14Q2VsbCUzRSUzQ214Q2VsbCUyMGlkJTNEJTIyND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4MC4yMyUyMiUyMHklM0QlMjItOTgyJTIyJTIwYXMlM0QlMjJzb3VyY2VQb2ludCUyMiUyRiUzRSUzQ214UG9pbnQlMjB4JTNEJTIyLTE0ODAuMjMlMjIlMjB5JTNEJTIyLTEwMDclMjIlMjBhcyUzRCUyMnRhcmdldFBvaW50JTIyJTJGJTNFJTNDJTJGbXhHZW9tZXRyeSUzRSUzQyUyRm14Q2VsbCUzRSUzQ214Q2VsbCUyMGlkJTNEJTIyNDglMjIlMjB2YWx1ZSUzRCUyMiUyMiUyMHN0eWxlJTNEJTIyZWxsaXBzZSUzQndoaXRlU3BhY2UlM0R3cmFwJTNCaHRtbCUzRDElM0Jhc3BlY3QlM0RmaXhlZCUzQnN0cm9rZUNvbG9yJTNEbm9uZSUzQmZpbGxDb2xvciUzRCUyMzFBMUExQSUzQiUyMiUyMHZlcnRleCUzRCUyMjElMjIlMjBwYXJlbnQlM0QlMjIxJTIyJTNFJTNDbXhHZW9tZXRyeSUyMHglM0QlMjItMTU0Mi4xOSUyMiUyMHklM0QlMjItOTg0JTIyJTIwd2lkdGglM0QlMjI0JTIyJTIwaGVpZ2h0JTNEJTIyNCUyMiUyMGFzJTNEJTIyZ2VvbWV0cnklMjIlMkYlM0UlM0MlMkZteENlbGwlM0UlM0NteENlbGwlMjBpZCUzRCUyMjQ5JTIyJTIwdmFsdWUlM0QlMjIlMjIlMjBzdHlsZSUzRCUyMmVsbGlwc2UlM0J3aGl0ZVNwYWNlJTNEd3JhcCUzQmh0bWwlM0QxJTNCYXNwZWN0JTNEZml4ZWQlM0JzdHJva2VDb2xvciUzRG5vbmUlM0JmaWxsQ29sb3IlM0QlMjMxQTFBMUElM0IlMjIlMjB2ZXJ0ZXglM0QlMjIxJTIyJTIwcGFyZW50JTNEJTIyMSUyMiUzRSUzQ214R2VvbWV0cnklMjB4JTNEJTIyLTE1NDIuMTklMjIlMjB5JTNEJTIyLTEwMDklMjIlMjB3aWR0aCUzRCUyMjQlMjIlMjBoZWlnaHQlM0QlMjI0JTIyJTIwYXMlM0QlMjJnZW9tZXRyeSUyMiUyRiUzRSUzQyUyRm14Q2VsbCUzRSUzQ214Q2VsbCUyMGlkJTNEJTIyNTAlMjIlMjB2YWx1ZSUzRCUyMiUyMiUyMHN0eWxlJTNEJTIyZWxsaXBzZSUzQndoaXRlU3BhY2UlM0R3cmFwJTNCaHRtbCUzRDElM0Jhc3BlY3QlM0RmaXhlZCUzQnN0cm9rZUNvbG9yJTNEbm9uZSUzQmZpbGxDb2xvciUzRCUyMzFBMUExQSUzQiUyMiUyMHZlcnRleCUzRCUyMjElMjIlMjBwYXJlbnQlM0QlMjIxJTIyJTNFJTNDbXhHZW9tZXRyeSUyMHglM0QlMjItMTQ4Mi4xOSUyMiUyMHklM0QlMjItOTg0JTIyJTIwd2lkdGglM0QlMjI0JTIyJTIwaGVpZ2h0JTNEJTIyNCUyMiUyMGFzJTNEJTIyZ2VvbWV0cnklMjIlMkYlM0UlM0MlMkZteENlbGwlM0UlM0NteENlbGwlMjBpZCUzRCUyMjUxJTIyJTIwdmFsdWUlM0QlMjIlMjIlMjBzdHlsZSUzRCUyMmVsbGlwc2UlM0J3aGl0ZVNwYWNlJTNEd3JhcCUzQmh0bWwlM0QxJTNCYXNwZWN0JTNEZml4ZWQlM0JzdHJva2VDb2xvciUzRG5vbmUlM0JmaWxsQ29sb3IlM0QlMjMxQTFBMUElM0IlMjIlMjB2ZXJ0ZXglM0QlMjIxJTIyJTIwcGFyZW50JTNEJTIyMSUyMiUzRSUzQ214R2VvbWV0cnklMjB4JTNEJTIyLTE0ODIuMTklMjIlMjB5JTNEJTIyLTEwMDklMjIlMjB3aWR0aCUzRCUyMjQlMjIlMjBoZWlnaHQlM0QlMjI0JTIyJTIwYXMlM0QlMjJnZW9tZXRyeSUyMiUyRiUzRSUzQyUyRm14Q2VsbCUzRSUzQ214Q2VsbCUyMGlkJTNEJTIyNTIlMjIlMjB2YWx1ZSUzRCUyMiUyNmx0JTNCc3ViJTIwc3R5bGUlM0QlMjZxdW90JTNCJTI2cXVvdCUzQiUyNmd0JTNCJTI2bHQlM0Jmb250JTIwc3R5bGUlM0QlMjZxdW90JTNCZm9udC1zaXplJTNBJTIwMTRweCUzQiUyNnF1b3QlM0IlMjZndCUzQk0lMjZsdCUzQiUyRmZvbnQlMjZndCUzQiUyNmx0JTNCZm9udCUyMHN0eWxlJTNEJTI2cXVvdCUzQmZvbnQtc2l6ZSUzQSUyMDEycHglM0IlMjZxdW90JTNCJTI2Z3QlM0JmJTI2bHQlM0IlMkZmb250JTI2Z3QlM0IlMjZsdCUzQiUyRnN1YiUyNmd0JTNC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UzMi4xOSUyMiUyMHklM0QlMjItMTAxNCUyMiUyMHdpZHRoJTNEJTIyNjAlMjIlMjBoZWlnaHQlM0QlMjIzMCUyMiUyMGFzJTNEJTIyZ2VvbWV0cnklMjIlMkYlM0UlM0MlMkZteENlbGwlM0UlM0NteENlbGwlMjBpZCUzRCUyMjU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0ODAuMTklMjIlMjB5JTNEJTIyLTEwMDclMjIlMjBhcyUzRCUyMnNvdXJjZVBvaW50JTIyJTJGJTNFJTNDbXhQb2ludCUyMHglM0QlMjItMTQ2My4xOSUyMiUyMHklM0QlMjItMTAxNSUyMiUyMGFzJTNEJTIydGFyZ2V0UG9pbnQlMjIlMkYlM0UlM0NBcnJheSUyMGFzJTNEJTIycG9pbnRzJTIyJTNFJTNDbXhQb2ludCUyMHglM0QlMjItMTQ2My4xOSUyMiUyMHklM0QlMjItMTAwNyUyMiUyRiUzRSUzQyUyRkFycmF5JTNFJTNDJTJGbXhHZW9tZXRyeSUzRSUzQyUyRm14Q2VsbCUzRSUzQ214Q2VsbCUyMGlkJTNEJTIyNT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0MC4xOSUyMiUyMHklM0QlMjItOTgyJTIyJTIwYXMlM0QlMjJzb3VyY2VQb2ludCUyMiUyRiUzRSUzQ214UG9pbnQlMjB4JTNEJTIyLTE0NTAuMTklMjIlMjB5JTNEJTIyLTEwMTUlMjIlMjBhcyUzRCUyMnRhcmdldFBvaW50JTIyJTJGJTNFJTNDQXJyYXklMjBhcyUzRCUyMnBvaW50cyUyMiUzRSUzQ214UG9pbnQlMjB4JTNEJTIyLTE0NDAuMTklMjIlMjB5JTNEJTIyLTEwMDclMjIlMkYlM0UlM0NteFBvaW50JTIweCUzRCUyMi0xNDUwLjE5JTIyJTIweSUzRCUyMi0xMDA3JTIyJTJGJTNFJTNDJTJGQXJyYXklM0UlM0MlMkZteEdlb21ldHJ5JTNFJTNDJTJGbXhDZWxsJTNFJTNDbXhDZWxsJTIwaWQlM0QlMjI1N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Q4LjE5JTIyJTIweSUzRCUyMi0xMDE1JTIyJTIwYXMlM0QlMjJzb3VyY2VQb2ludCUyMiUyRiUzRSUzQ214UG9pbnQlMjB4JTNEJTIyLTE0NjUuMTklMjIlMjB5JTNEJTIyLTEwMTUlMjIlMjBhcyUzRCUyMnRhcmdldFBvaW50JTIyJTJGJTNFJTNDJTJGbXhHZW9tZXRyeSUzRSUzQyUyRm14Q2VsbCUzRSUzQ214Q2VsbCUyMGlkJTNEJTIyNTYlMjIlMjB2YWx1ZSUzRCUyMiUyMiUyMHN0eWxlJTNEJTIyZW5kQXJyb3clM0RjbGFzc2ljJTNCaHRtbCUzRDElM0Jyb3VuZGVkJTNEMCUzQnN0cm9rZVdpZHRoJTNEMSUzQnN0cm9rZUNvbG9yJTNEZGVmYXVsdCUzQmVuZFNpemUlM0QyJTNCc3RhcnRTaXplJTNENiUzQiUyMiUyMGVkZ2UlM0QlMjIxJTIyJTIwcGFyZW50JTNEJTIyMSUyMiUzRSUzQ214R2VvbWV0cnklMjB3aWR0aCUzRCUyMjUwJTIyJTIwaGVpZ2h0JTNEJTIyNTAlMjIlMjByZWxhdGl2ZSUzRCUyMjElMjIlMjBhcyUzRCUyMmdlb21ldHJ5JTIyJTNFJTNDbXhQb2ludCUyMHglM0QlMjItMTQ1Ni4xOSUyMiUyMHklM0QlMjItMTAyNyUyMiUyMGFzJTNEJTIyc291cmNlUG9pbnQlMjIlMkYlM0UlM0NteFBvaW50JTIweCUzRCUyMi0xNDU2LjE5JTIyJTIweSUzRCUyMi0xMDE1JTIyJTIwYXMlM0QlMjJ0YXJnZXRQb2ludCUyMiUyRiUzRSUzQyUyRm14R2VvbWV0cnklM0UlM0MlMkZteENlbGwlM0UlM0NteENlbGwlMjBpZCUzRCUyMjU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0NTMuNjclMjIlMjB5JTNEJTIyLTk0MiUyMiUyMGFzJTNEJTIyc291cmNlUG9pbnQlMjIlMkYlM0UlM0NteFBvaW50JTIweCUzRCUyMi0xNDUzLjY3JTIyJTIweSUzRCUyMi05NTIlMjIlMjBhcyUzRCUyMnRhcmdldFBvaW50JTIyJTJGJTNFJTNDJTJGbXhHZW9tZXRyeSUzRSUzQyUyRm14Q2VsbCUzRSUzQ214Q2VsbCUyMGlkJTNEJTIyNTg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1OS4xOSUyMiUyMHklM0QlMjItOTQyJTIyJTIwYXMlM0QlMjJzb3VyY2VQb2ludCUyMiUyRiUzRSUzQ214UG9pbnQlMjB4JTNEJTIyLTE0NTkuMTklMjIlMjB5JTNEJTIyLTk1MiUyMiUyMGFzJTNEJTIydGFyZ2V0UG9pbnQlMjIlMkYlM0UlM0MlMkZteEdlb21ldHJ5JTNFJTNDJTJGbXhDZWxsJTNFJTNDbXhDZWxsJTIwaWQlM0QlMjI1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UzLjE5JTIyJTIweSUzRCUyMi05NDclMjIlMjBhcyUzRCUyMnNvdXJjZVBvaW50JTIyJTJGJTNFJTNDbXhQb2ludCUyMHglM0QlMjItMTQ0MC4xOSUyMiUyMHklM0QlMjItOTg3JTIyJTIwYXMlM0QlMjJ0YXJnZXRQb2ludCUyMiUyRiUzRSUzQ0FycmF5JTIwYXMlM0QlMjJwb2ludHMlMjIlM0UlM0NteFBvaW50JTIweCUzRCUyMi0xNDQwLjE5JTIyJTIweSUzRCUyMi05NDclMjIlMkYlM0UlM0MlMkZBcnJheSUzRSUzQyUyRm14R2VvbWV0cnklM0UlM0MlMkZteENlbGwlM0UlM0NteENlbGwlMjBpZCUzRCUyMjYwJTIyJTIwdmFsdWUlM0QlMjIlMjZsdCUzQnN1YiUyMHN0eWxlJTNEJTI2cXVvdCUzQiUyNnF1b3QlM0IlMjZndCUzQiUyNmx0JTNCZm9udCUyMHN0eWxlJTNEJTI2cXVvdCUzQmZvbnQtc2l6ZSUzQSUyMDE0cHglM0IlMjZxdW90JTNCJTI2Z3QlM0JNJTI2bHQlM0IlMkZmb250JTI2Z3QlM0IlMjZsdCUzQmZvbnQlMjBzdHlsZSUzRCUyNnF1b3QlM0Jmb250LXNpemUlM0ElMjAxMnB4JTNCJTI2cXVvdCUzQiUyNmd0JTNCcHolMjZsdCUzQmJyJTI2Z3QlM0IlMjZsdCUzQiUyRmZvbnQlMjZndCUzQiUyNmx0JTNCJTJGc3Vi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NDg2LjE5JTIyJTIweSUzRCUyMi0xMDE0JTIyJTIwd2lkdGglM0QlMjI2MCUyMiUyMGhlaWdodCUzRCUyMjMwJTIyJTIwYXMlM0QlMjJnZW9tZXRyeSUyMiUyRiUzRSUzQyUyRm14Q2VsbCUzRSUzQ214Q2VsbCUyMGlkJTNEJTIyNjElMjIlMjB2YWx1ZSUzRCUyMiUyNmx0JTNCZm9udCUyMHN0eWxlJTNEJTI2cXVvdCUzQmZvbnQtc2l6ZSUzQSUyMDE0cHglM0IlMjZxdW90JTNCJTI2Z3QlM0JDJTI2bHQlM0JzdWIlMjZndCUzQmRpZi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IlMjIlMjB2ZXJ0ZXglM0QlMjIxJTIyJTIwcGFyZW50JTNEJTIyMSUyMiUzRSUzQ214R2VvbWV0cnklMjB4JTNEJTIyLTE0ODYuMTklMjIlMjB5JTNEJTIyLTk3NSUyMiUyMHdpZHRoJTNEJTIyNjAlMjIlMjBoZWlnaHQlM0QlMjIzMCUyMiUyMGFzJTNEJTIyZ2VvbWV0cnklMjIlMkYlM0UlM0MlMkZteENlbGwlM0UlM0NteENlbGwlMjBpZCUzRCUyMjYyJTIyJTIwdmFsdWUlM0QlMjItQS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1NDMuMTklMjIlMjB5JTNEJTIyLTk2MiUyMiUyMHdpZHRoJTNEJTIyNjAlMjIlMjBoZWlnaHQlM0QlMjIzMCUyMiUyMGFzJTNEJTIyZ2VvbWV0cnklMjIlMkYlM0UlM0MlMkZteENlbGwlM0UlM0NteENlbGwlMjBpZCUzRCUyMjYzJTIyJTIwdmFsdWUlM0QlMjIlMjIlMjBzdHlsZSUzRCUyMmVsbGlwc2UlM0J3aGl0ZVNwYWNlJTNEd3JhcCUzQmh0bWwlM0QxJTNCYXNwZWN0JTNEZml4ZWQlM0JzdHJva2VDb2xvciUzRG5vbmUlM0JmaWxsQ29sb3IlM0QlMjMxQTFBMUElM0IlMjIlMjB2ZXJ0ZXglM0QlMjIxJTIyJTIwcGFyZW50JTNEJTIyMSUyMiUzRSUzQ214R2VvbWV0cnklMjB4JTNEJTIyLTE1MTYuMTklMjIlMjB5JTNEJTIyLTEwMjklMjIlMjB3aWR0aCUzRCUyMjQlMjIlMjBoZWlnaHQlM0QlMjI0JTIyJTIwYXMlM0QlMjJnZW9tZXRyeSUyMiUyRiUzRSUzQyUyRm14Q2VsbCUzRSUzQ214Q2VsbCUyMGlkJTNEJTIyNjQlMjIlMjB2YWx1ZSUzRCUyMiUyMiUyMHN0eWxlJTNEJTIyZWxsaXBzZSUzQndoaXRlU3BhY2UlM0R3cmFwJTNCaHRtbCUzRDElM0Jhc3BlY3QlM0RmaXhlZCUzQnN0cm9rZUNvbG9yJTNEbm9uZSUzQmZpbGxDb2xvciUzRCUyMzFBMUExQSUzQiUyMiUyMHZlcnRleCUzRCUyMjElMjIlMjBwYXJlbnQlM0QlMjIxJTIyJTNFJTNDbXhHZW9tZXRyeSUyMHglM0QlMjItMTQ1OC4xOSUyMiUyMHklM0QlMjItMTAyOSUyMiUyMHdpZHRoJTNEJTIyNCUyMiUyMGhlaWdodCUzRCUyMjQlMjIlMjBhcyUzRCUyMmdlb21ldHJ5JTIyJTJGJTNFJTNDJTJGbXhDZWxsJTNFJTNDbXhDZWxsJTIwaWQlM0QlMjI2NSUyMiUyMHZhbHVlJTNEJTIyQ1NBJTIyJTIwc3R5bGUlM0QlMjJ0ZXh0JTNCc3Ryb2tlQ29sb3IlM0Rub25lJTNCZmlsbENvbG9yJTNEbm9uZSUzQmFsaWduJTNEY2VudGVyJTNCdmVydGljYWxBbGlnbiUzRG1pZGRsZSUzQnNwYWNpbmdMZWZ0JTNENCUzQnNwYWNpbmdSaWdodCUzRDQlM0JvdmVyZmxvdyUzRGhpZGRlbiUzQnBvaW50cyUzRCU1QiU1QjAlMkMwLjUlNUQlMkMlNUIxJTJDMC41JTVEJTVEJTNCcG9ydENvbnN0cmFpbnQlM0RlYXN0d2VzdCUzQnJvdGF0YWJsZSUzRDAlM0J3aGl0ZVNwYWNlJTNEd3JhcCUzQmh0bWwlM0QxJTNCZm9udFN0eWxlJTNEMSUzQmZvbnRTaXplJTNEMTYlM0IlMjIlMjB2ZXJ0ZXglM0QlMjIxJTIyJTIwcGFyZW50JTNEJTIyMSUyMiUzRSUzQ214R2VvbWV0cnklMjB4JTNEJTIyLTE1NzMuNyUyMiUyMHklM0QlMjItMTA3NyUyMiUyMHdpZHRoJTNEJTIyODAlMjIlMjBoZWlnaHQlM0QlMjIzMCUyMiUyMGFzJTNEJTIyZ2VvbWV0cnklMjIlMkYlM0UlM0MlMkZteENlbGwlM0UlM0NteENlbGwlMjBpZCUzRCUyMjY2JTIyJTIwdmFsdWUlM0QlMjJQWiUyMiUyMHN0eWxlJTNEJTIydGV4dCUzQnN0cm9rZUNvbG9yJTNEbm9uZSUzQmZpbGxDb2xvciUzRG5vbmUlM0JhbGlnbiUzRGNlbnRlciUzQnZlcnRpY2FsQWxpZ24lM0RtaWRkbGUlM0JzcGFjaW5nTGVmdCUzRDQlM0JzcGFjaW5nUmlnaHQlM0Q0JTNCb3ZlcmZsb3clM0RoaWRkZW4lM0Jwb2ludHMlM0QlNUIlNUIwJTJDMC41JTVEJTJDJTVCMSUyQzAuNSU1RCU1RCUzQnBvcnRDb25zdHJhaW50JTNEZWFzdHdlc3QlM0Jyb3RhdGFibGUlM0QwJTNCd2hpdGVTcGFjZSUzRHdyYXAlM0JodG1sJTNEMSUzQmZvbnRTdHlsZSUzRDElM0Jmb250U2l6ZSUzRDE2JTNCJTIyJTIwdmVydGV4JTNEJTIyMSUyMiUyMHBhcmVudCUzRCUyMjElMjIlM0UlM0NteEdlb21ldHJ5JTIweCUzRCUyMi0xNDkzLjY5JTIyJTIweSUzRCUyMi0xMDc3JTIyJTIwd2lkdGglM0QlMjI4MCUyMiUyMGhlaWdodCUzRCUyMjMwJTIyJTIwYXMlM0QlMjJnZW9tZXRyeSUyMiUyRiUzRSUzQyUyRm14Q2VsbCUzRSUzQ214Q2VsbCUyMGlkJTNEJTIyNjclMjIlMjB2YWx1ZSUzRCUyMiUyMiUyMHN0eWxlJTNEJTIydHJpYW5nbGUlM0J3aGl0ZVNwYWNlJTNEd3JhcCUzQmh0bWwlM0QxJTNCZmlsbENvbG9yJTNEJTIzZmZmMmNjJTNCc3Ryb2tlQ29sb3IlM0QlMjNkNmI2NTYlM0Jyb3VuZGVkJTNEMCUzQmNvbnRhaW5lciUzRDAlM0Jjb2xsYXBzaWJsZSUzRDAlM0Jkcm9wVGFyZ2V0JTNEMCUzQnBvcnRDb25zdHJhaW50Um90YXRpb24lM0QwJTNCbm9MYWJlbCUzRDAlM0JzaGFkb3clM0QwJTNCJTIyJTIwdmVydGV4JTNEJTIyMSUyMiUyMHBhcmVudCUzRCUyMjElMjIlM0UlM0NteEdlb21ldHJ5JTIweCUzRCUyMi0xNTI3LjE5JTIyJTIweSUzRCUyMi04NzclMjIlMjB3aWR0aCUzRCUyMjQwJTIyJTIwaGVpZ2h0JTNEJTIyNDAlMjIlMjBhcyUzRCUyMmdlb21ldHJ5JTIyJTJGJTNFJTNDJTJGbXhDZWxsJTNFJTNDbXhDZWxsJTIwaWQlM0QlMjI2OCUyMiUyMHZhbHVlJTNEJTIyQkFM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U0My4xOSUyMiUyMHklM0QlMjItODcyJTIyJTIwd2lkdGglM0QlMjI2MCUyMiUyMGhlaWdodCUzRCUyMjMwJTIyJTIwYXMlM0QlMjJnZW9tZXRyeSUyMiUyRiUzRSUzQyUyRm14Q2VsbCUzRSUzQ214Q2VsbCUyMGlkJTNEJTIyNjklMjIlMjB2YWx1ZSUzRCUyMiUyMiUyMHN0eWxlJTNEJTIydHJpYW5nbGUlM0J3aGl0ZVNwYWNlJTNEd3JhcCUzQmh0bWwlM0QxJTNCZmlsbENvbG9yJTNEJTIzZmZmMmNjJTNCc3Ryb2tlQ29sb3IlM0QlMjNkNmI2NTYlM0Jyb3VuZGVkJTNEMCUzQmNvbnRhaW5lciUzRDAlM0Jjb2xsYXBzaWJsZSUzRDAlM0Jkcm9wVGFyZ2V0JTNEMCUzQnBvcnRDb25zdHJhaW50Um90YXRpb24lM0QwJTNCbm9MYWJlbCUzRDAlM0JzaGFkb3clM0QwJTNCJTIyJTIwdmVydGV4JTNEJTIyMSUyMiUyMHBhcmVudCUzRCUyMjElMjIlM0UlM0NteEdlb21ldHJ5JTIweCUzRCUyMi0xMzgzLjE5JTIyJTIweSUzRCUyMi05ODQlMjIlMjB3aWR0aCUzRCUyMjQwJTIyJTIwaGVpZ2h0JTNEJTIyNDAlMjIlMjBhcyUzRCUyMmdlb21ldHJ5JTIyJTJGJTNFJTNDJTJGbXhDZWxsJTNFJTNDbXhDZWxsJTIwaWQlM0QlMjI3MCUyMiUyMHZhbHVlJTNEJTIyJTI2bHQlM0Jmb250JTIwc3R5bGUlM0QlMjZxdW90JTNCZm9udC1zaXplJTNBJTIwOHB4JTNCJTI2cXVvdCUzQiUyNmd0JTNCJUUyJTg4JTkyJTI2bHQlM0JiciUyNmd0JTNCJTI2bHQlM0IlMkZmb250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Mzg1LjE5JTIyJTIweSUzRCUyMi05NzglMjIlMjB3aWR0aCUzRCUyMjE0JTIyJTIwaGVpZ2h0JTNEJTIyNyUyMiUyMGFzJTNEJTIyZ2VvbWV0cnklMjIlMkYlM0UlM0MlMkZteENlbGwlM0UlM0NteENlbGwlMjBpZCUzRCUyMjcx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zODUuMTklMjIlMjB5JTNEJTIyLTk2MSUyMiUyMHdpZHRoJTNEJTIyMTQlMjIlMjBoZWlnaHQlM0QlMjI3JTIyJTIwYXMlM0QlMjJnZW9tZXRyeSUyMiUyRiUzRSUzQyUyRm14Q2VsbCUzRSUzQ214Q2VsbCUyMGlkJTNEJTIyNzIlMjIlMjB2YWx1ZSUzRCUyMiUyNmx0JTNCZm9udCUyMHN0eWxlJTNEJTI2cXVvdCUzQmZvbnQtc2l6ZSUzQSUyMDhweCUzQiUyNnF1b3QlM0IlMjZndCUzQiVFMiU4OCU5MiUyNmx0JTNCYnIlMjZndCUzQiUyNmx0JTNCJTJGZm9udCUyNmd0JTNC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M2Ni4xOSUyMiUyMHklM0QlMjItOTY1JTIyJTIwd2lkdGglM0QlMjIxNCUyMiUyMGhlaWdodCUzRCUyMjclMjIlMjBhcyUzRCUyMmdlb21ldHJ5JTIyJTJGJTNFJTNDJTJGbXhDZWxsJTNFJTNDbXhDZWxsJTIwaWQlM0QlMjI3MyUyMiUyMHZhbHVlJTNEJTIyJTI2bHQlM0Jmb250JTIwc3R5bGUlM0QlMjZxdW90JTNCZm9udC1zaXplJTNBJTIwOHB4JTNCJTI2cXVvdCUzQiUyNmd0JTNCJTJCJTI2bHQlM0JiciUyNmd0JTNCJTI2bHQlM0IlMkZmb250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MzY2LjE5JTIyJTIweSUzRCUyMi05NzMlMjIlMjB3aWR0aCUzRCUyMjE0JTIyJTIwaGVpZ2h0JTNEJTIyNyUyMiUyMGFzJTNEJTIyZ2VvbWV0cnklMjIlMkYlM0UlM0MlMkZteENlbGwlM0UlM0NteENlbGwlMjBpZCUzRCUyMjc0JTIyJTIwdmFsdWUlM0QlMjIlMjZsdCUzQmZvbnQlMjBzaXplJTNEJTI2cXVvdCUzQjElMjZxdW90JTNCJTI2Z3QlM0JyZWY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Jmb250Q29sb3IlM0QlMjNFQTZCNjYlM0IlMjIlMjB2ZXJ0ZXglM0QlMjIxJTIyJTIwcGFyZW50JTNEJTIyMSUyMiUzRSUzQ214R2VvbWV0cnklMjB4JTNEJTIyLTE0MTguMTklMjIlMjB5JTNEJTIyLTk3NSUyMiUyMHdpZHRoJTNEJTIyMjAlMjIlMjBoZWlnaHQlM0QlMjIyMCUyMiUyMGFzJTNEJTIyZ2VvbWV0cnklMjIlMkYlM0UlM0MlMkZteENlbGwlM0UlM0NteENlbGwlMjBpZCUzRCUyMjc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cuNCUyMiUyMHklM0QlMjItOTI5JTIyJTIwYXMlM0QlMjJzb3VyY2VQb2ludCUyMiUyRiUzRSUzQ214UG9pbnQlMjB4JTNEJTIyLTEzNjcuNCUyMiUyMHklM0QlMjItOTM5JTIyJTIwYXMlM0QlMjJ0YXJnZXRQb2ludCUyMiUyRiUzRSUzQyUyRm14R2VvbWV0cnklM0UlM0MlMkZteENlbGwlM0UlM0NteENlbGwlMjBpZCUzRCUyMjc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zIuOTIlMjIlMjB5JTNEJTIyLTkyOSUyMiUyMGFzJTNEJTIyc291cmNlUG9pbnQlMjIlMkYlM0UlM0NteFBvaW50JTIweCUzRCUyMi0xMzcyLjkyJTIyJTIweSUzRCUyMi05MzklMjIlMjBhcyUzRCUyMnRhcmdldFBvaW50JTIyJTJGJTNFJTNDJTJGbXhHZW9tZXRyeSUzRSUzQyUyRm14Q2VsbCUzRSUzQ214Q2VsbCUyMGlkJTNEJTIyNz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4My4xOSUyMiUyMHklM0QlMjItOTM0JTIyJTIwYXMlM0QlMjJzb3VyY2VQb2ludCUyMiUyRiUzRSUzQ214UG9pbnQlMjB4JTNEJTIyLTEzNzMuMTklMjIlMjB5JTNEJTIyLTkzNCUyMiUyMGFzJTNEJTIydGFyZ2V0UG9pbnQlMjIlMkYlM0UlM0MlMkZteEdlb21ldHJ5JTNFJTNDJTJGbXhDZWxsJTNFJTNDbXhDZWxsJTIwaWQlM0QlMjI3O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MzQlMjIlMjBhcyUzRCUyMnNvdXJjZVBvaW50JTIyJTJGJTNFJTNDbXhQb2ludCUyMHglM0QlMjItMTM1Ny4xOSUyMiUyMHklM0QlMjItOTM0JTIyJTIwYXMlM0QlMjJ0YXJnZXRQb2ludCUyMiUyRiUzRSUzQyUyRm14R2VvbWV0cnklM0UlM0MlMkZteENlbGwlM0UlM0NteENlbGwlMjBpZCUzRCUyMjc5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cuNCUyMiUyMHklM0QlMjItOTg5JTIyJTIwYXMlM0QlMjJzb3VyY2VQb2ludCUyMiUyRiUzRSUzQ214UG9pbnQlMjB4JTNEJTIyLTEzNjcuNCUyMiUyMHklM0QlMjItOTk5JTIyJTIwYXMlM0QlMjJ0YXJnZXRQb2ludCUyMiUyRiUzRSUzQyUyRm14R2VvbWV0cnklM0UlM0MlMkZteENlbGwlM0UlM0NteENlbGwlMjBpZCUzRCUyMjg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zIuOTIlMjIlMjB5JTNEJTIyLTk4OSUyMiUyMGFzJTNEJTIyc291cmNlUG9pbnQlMjIlMkYlM0UlM0NteFBvaW50JTIweCUzRCUyMi0xMzcyLjkyJTIyJTIweSUzRCUyMi05OTklMjIlMjBhcyUzRCUyMnRhcmdldFBvaW50JTIyJTJGJTNFJTNDJTJGbXhHZW9tZXRyeSUzRSUzQyUyRm14Q2VsbCUzRSUzQ214Q2VsbCUyMGlkJTNEJTIyOD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4My4xOSUyMiUyMHklM0QlMjItOTk0JTIyJTIwYXMlM0QlMjJzb3VyY2VQb2ludCUyMiUyRiUzRSUzQ214UG9pbnQlMjB4JTNEJTIyLTEzNzMuMTklMjIlMjB5JTNEJTIyLTk5NCUyMiUyMGFzJTNEJTIydGFyZ2V0UG9pbnQlMjIlMkYlM0UlM0MlMkZteEdlb21ldHJ5JTNFJTNDJTJGbXhDZWxsJTNFJTNDbXhDZWxsJTIwaWQlM0QlMjI4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OTQlMjIlMjBhcyUzRCUyMnNvdXJjZVBvaW50JTIyJTJGJTNFJTNDbXhQb2ludCUyMHglM0QlMjItMTM1Ny4xOSUyMiUyMHklM0QlMjItOTk0JTIyJTIwYXMlM0QlMjJ0YXJnZXRQb2ludCUyMiUyRiUzRSUzQyUyRm14R2VvbWV0cnklM0UlM0MlMkZteENlbGwlM0UlM0NteENlbGwlMjBpZCUzRCUyMjg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OTMuMTklMjIlMjB5JTNEJTIyLTk1MiUyMiUyMGFzJTNEJTIyc291cmNlUG9pbnQlMjIlMkYlM0UlM0NteFBvaW50JTIweCUzRCUyMi0xMzgzLjE5JTIyJTIweSUzRCUyMi05MzQlMjIlMjBhcyUzRCUyMnRhcmdldFBvaW50JTIyJTJGJTNFJTNDQXJyYXklMjBhcyUzRCUyMnBvaW50cyUyMiUzRSUzQ214UG9pbnQlMjB4JTNEJTIyLTEzOTMuMTklMjIlMjB5JTNEJTIyLTkzNCUyMiUyRiUzRSUzQyUyRkFycmF5JTNFJTNDJTJGbXhHZW9tZXRyeSUzRSUzQyUyRm14Q2VsbCUzRSUzQ214Q2VsbCUyMGlkJTNEJTIyOD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5My4xOSUyMiUyMHklM0QlMjItOTc2JTIyJTIwYXMlM0QlMjJzb3VyY2VQb2ludCUyMiUyRiUzRSUzQ214UG9pbnQlMjB4JTNEJTIyLTEzODMuMTklMjIlMjB5JTNEJTIyLTk5NCUyMiUyMGFzJTNEJTIydGFyZ2V0UG9pbnQlMjIlMkYlM0UlM0NBcnJheSUyMGFzJTNEJTIycG9pbnRzJTIyJTNFJTNDbXhQb2ludCUyMHglM0QlMjItMTM5My4xOSUyMiUyMHklM0QlMjItOTk0JTIyJTJGJTNFJTNDJTJGQXJyYXklM0UlM0MlMkZteEdlb21ldHJ5JTNFJTNDJTJGbXhDZWxsJTNFJTNDbXhDZWxsJTIwaWQlM0QlMjI4NSUyMiUyMHZhbHVlJTNEJTIyJTIyJTIwc3R5bGUlM0QlMjJlbGxpcHNlJTNCd2hpdGVTcGFjZSUzRHdyYXAlM0JodG1sJTNEMSUzQmFzcGVjdCUzRGZpeGVkJTNCc3Ryb2tlQ29sb3IlM0Rub25lJTNCZmlsbENvbG9yJTNEJTIzMUExQTFBJTNCJTIyJTIwdmVydGV4JTNEJTIyMSUyMiUyMHBhcmVudCUzRCUyMjElMjIlM0UlM0NteEdlb21ldHJ5JTIweCUzRCUyMi0xMzk1LjE5JTIyJTIweSUzRCUyMi05NzglMjIlMjB3aWR0aCUzRCUyMjQlMjIlMjBoZWlnaHQlM0QlMjI0JTIyJTIwYXMlM0QlMjJnZW9tZXRyeSUyMiUyRiUzRSUzQyUyRm14Q2VsbCUzRSUzQ214Q2VsbCUyMGlkJTNEJTIyODYlMjIlMjB2YWx1ZSUzRCUyMiUyMiUyMHN0eWxlJTNEJTIyZWxsaXBzZSUzQndoaXRlU3BhY2UlM0R3cmFwJTNCaHRtbCUzRDElM0Jhc3BlY3QlM0RmaXhlZCUzQnN0cm9rZUNvbG9yJTNEbm9uZSUzQmZpbGxDb2xvciUzRCUyMzFBMUExQSUzQiUyMiUyMHZlcnRleCUzRCUyMjElMjIlMjBwYXJlbnQlM0QlMjIxJTIyJTNFJTNDbXhHZW9tZXRyeSUyMHglM0QlMjItMTM5NS4xOSUyMiUyMHklM0QlMjItOTU0JTIyJTIwd2lkdGglM0QlMjI0JTIyJTIwaGVpZ2h0JTNEJTIyNCUyMiUyMGFzJTNEJTIyZ2VvbWV0cnklMjIlMkYlM0UlM0MlMkZteENlbGwlM0UlM0NteENlbGwlMjBpZCUzRCUyMjg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MuMTklMjIlMjB5JTNEJTIyLTkzNCUyMiUyMGFzJTNEJTIyc291cmNlUG9pbnQlMjIlMkYlM0UlM0NteFBvaW50JTIweCUzRCUyMi0xMzM2LjE5JTIyJTIweSUzRCUyMi05NTIlMjIlMjBhcyUzRCUyMnRhcmdldFBvaW50JTIyJTJGJTNFJTNDQXJyYXklMjBhcyUzRCUyMnBvaW50cyUyMiUzRSUzQ214UG9pbnQlMjB4JTNEJTIyLTEzMzYuMTklMjIlMjB5JTNEJTIyLTkzNCUyMiUyRiUzRSUzQyUyRkFycmF5JTNFJTNDJTJGbXhHZW9tZXRyeSUzRSUzQyUyRm14Q2VsbCUzRSUzQ214Q2VsbCUyMGlkJTNEJTIyODg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1Ny4xOSUyMiUyMHklM0QlMjItOTk0JTIyJTIwYXMlM0QlMjJzb3VyY2VQb2ludCUyMiUyRiUzRSUzQ214UG9pbnQlMjB4JTNEJTIyLTEzMzYuMTklMjIlMjB5JTNEJTIyLTk3NiUyMiUyMGFzJTNEJTIydGFyZ2V0UG9pbnQlMjIlMkYlM0UlM0NBcnJheSUyMGFzJTNEJTIycG9pbnRzJTIyJTNFJTNDbXhQb2ludCUyMHglM0QlMjItMTMzNi4xOSUyMiUyMHklM0QlMjItOTk0JTIyJTJGJTNFJTNDJTJGQXJyYXklM0UlM0MlMkZteEdlb21ldHJ5JTNFJTNDJTJGbXhDZWxsJTNFJTNDbXhDZWxsJTIwaWQlM0QlMjI4OSUyMiUyMHZhbHVlJTNEJTIyJTIyJTIwc3R5bGUlM0QlMjJlbGxpcHNlJTNCd2hpdGVTcGFjZSUzRHdyYXAlM0JodG1sJTNEMSUzQmFzcGVjdCUzRGZpeGVkJTNCc3Ryb2tlQ29sb3IlM0Rub25lJTNCZmlsbENvbG9yJTNEJTIzMUExQTFBJTNCJTIyJTIwdmVydGV4JTNEJTIyMSUyMiUyMHBhcmVudCUzRCUyMjElMjIlM0UlM0NteEdlb21ldHJ5JTIweCUzRCUyMi0xMzM4LjE5JTIyJTIweSUzRCUyMi05NTQlMjIlMjB3aWR0aCUzRCUyMjQlMjIlMjBoZWlnaHQlM0QlMjI0JTIyJTIwYXMlM0QlMjJnZW9tZXRyeSUyMiUyRiUzRSUzQyUyRm14Q2VsbCUzRSUzQ214Q2VsbCUyMGlkJTNEJTIyOTA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OTc4JTIyJTIwd2lkdGglM0QlMjI0JTIyJTIwaGVpZ2h0JTNEJTIyNCUyMiUyMGFzJTNEJTIyZ2VvbWV0cnklMjIlMkYlM0UlM0MlMkZteENlbGwlM0UlM0NteENlbGwlMjBpZCUzRCUyMjkxJTIyJTIwdmFsdWUlM0QlMjIlMjIlMjBzdHlsZSUzRCUyMnJvdW5kZWQlM0QwJTNCd2hpdGVTcGFjZSUzRHdyYXAlM0JodG1sJTNEMSUzQmZpbGxDb2xvciUzRG5vbmUlM0IlMjIlMjB2ZXJ0ZXglM0QlMjIxJTIyJTIwcGFyZW50JTNEJTIyMSUyMiUzRSUzQ214R2VvbWV0cnklMjB4JTNEJTIyLTEzODYuMTklMjIlMjB5JTNEJTIyLTEwMTUlMjIlMjB3aWR0aCUzRCUyMjE1JTIyJTIwaGVpZ2h0JTNEJTIyNiUyMiUyMGFzJTNEJTIyZ2VvbWV0cnklMjIlMkYlM0UlM0MlMkZteENlbGwlM0UlM0NteENlbGwlMjBpZCUzRCUyMjkyJTIyJTIwdmFsdWUlM0QlMjIlMjIlMjBzdHlsZSUzRCUyMnJvdW5kZWQlM0QwJTNCd2hpdGVTcGFjZSUzRHdyYXAlM0JodG1sJTNEMSUzQmZpbGxDb2xvciUzRG5vbmUlM0IlMjIlMjB2ZXJ0ZXglM0QlMjIxJTIyJTIwcGFyZW50JTNEJTIyMSUyMiUzRSUzQ214R2VvbWV0cnklMjB4JTNEJTIyLTEzODYuMTklMjIlMjB5JTNEJTIyLTkxOSUyMiUyMHdpZHRoJTNEJTIyMTUlMjIlMjBoZWlnaHQlM0QlMjI2JTIyJTIwYXMlM0QlMjJnZW9tZXRyeSUyMiUyRiUzRSUzQyUyRm14Q2VsbCUzRSUzQ214Q2VsbCUyMGlkJTNEJTIyOTMlMjIlMjB2YWx1ZSUzRCUyMiUyMiUyMHN0eWxlJTNEJTIyZW5kQXJyb3clM0Rub25lJTNCaHRtbCUzRDElM0Jyb3VuZGVkJTNEMCUzQmVudHJ5WCUzRDAlM0JlbnRyeVklM0QwLjUlM0JlbnRyeUR4JTNEMCUzQmVudHJ5RHklM0QwJTNCJTIyJTIwZWRnZSUzRCUyMjElMjIlMjB0YXJnZXQlM0QlMjI5MiUyMiUyMHBhcmVudCUzRCUyMjElMjIlM0UlM0NteEdlb21ldHJ5JTIwd2lkdGglM0QlMjI1MCUyMiUyMGhlaWdodCUzRCUyMjUwJTIyJTIwcmVsYXRpdmUlM0QlMjIxJTIyJTIwYXMlM0QlMjJnZW9tZXRyeSUyMiUzRSUzQ214UG9pbnQlMjB4JTNEJTIyLTEzOTMuMTklMjIlMjB5JTNEJTIyLTkzNCUyMiUyMGFzJTNEJTIyc291cmNlUG9pbnQlMjIlMkYlM0UlM0NteFBvaW50JTIweCUzRCUyMi0xMzY4LjE5JTIyJTIweSUzRCUyMi05MTMlMjIlMjBhcyUzRCUyMnRhcmdldFBvaW50JTIyJTJGJTNFJTNDQXJyYXklMjBhcyUzRCUyMnBvaW50cyUyMiUzRSUzQ214UG9pbnQlMjB4JTNEJTIyLTEzOTMuMTklMjIlMjB5JTNEJTIyLTkxNiUyMiUyRiUzRSUzQyUyRkFycmF5JTNFJTNDJTJGbXhHZW9tZXRyeSUzRSUzQyUyRm14Q2VsbCUzRSUzQ214Q2VsbCUyMGlkJTNEJTIyOTQlMjIlMjB2YWx1ZSUzRCUyMiUyMiUyMHN0eWxlJTNEJTIyZWxsaXBzZSUzQndoaXRlU3BhY2UlM0R3cmFwJTNCaHRtbCUzRDElM0Jhc3BlY3QlM0RmaXhlZCUzQnN0cm9rZUNvbG9yJTNEbm9uZSUzQmZpbGxDb2xvciUzRCUyMzFBMUExQSUzQiUyMiUyMHZlcnRleCUzRCUyMjElMjIlMjBwYXJlbnQlM0QlMjIxJTIyJTNFJTNDbXhHZW9tZXRyeSUyMHglM0QlMjItMTM5NS4xOSUyMiUyMHklM0QlMjItOTM2JTIyJTIwd2lkdGglM0QlMjI0JTIyJTIwaGVpZ2h0JTNEJTIyNCUyMiUyMGFzJTNEJTIyZ2VvbWV0cnklMjIlMkYlM0UlM0MlMkZteENlbGwlM0UlM0NteENlbGwlMjBpZCUzRCUyMjk1JTIyJTIwdmFsdWUlM0QlMjIlMjIlMjBzdHlsZSUzRCUyMmVsbGlwc2UlM0J3aGl0ZVNwYWNlJTNEd3JhcCUzQmh0bWwlM0QxJTNCYXNwZWN0JTNEZml4ZWQlM0JzdHJva2VDb2xvciUzRG5vbmUlM0JmaWxsQ29sb3IlM0QlMjMxQTFBMUElM0IlMjIlMjB2ZXJ0ZXglM0QlMjIxJTIyJTIwcGFyZW50JTNEJTIyMSUyMiUzRSUzQ214R2VvbWV0cnklMjB4JTNEJTIyLTEzOTUuMTklMjIlMjB5JTNEJTIyLTk5NiUyMiUyMHdpZHRoJTNEJTIyNCUyMiUyMGhlaWdodCUzRCUyMjQlMjIlMjBhcyUzRCUyMmdlb21ldHJ5JTIyJTJGJTNFJTNDJTJGbXhDZWxsJTNFJTNDbXhDZWxsJTIwaWQlM0QlMjI5NiUyMiUyMHZhbHVlJTNEJTIyJTI2bHQlM0Jmb250JTIwc3R5bGUlM0QlMjZxdW90JTNCZm9udC1zaXplJTNBJTIwMTRweCUzQiUyNnF1b3QlM0IlMjZndCUzQkMlMjZsdCUzQiUyRmZvbnQlMjZndCUzQiUyNmx0JTNCZm9udCUyMHN0eWxlJTNEJTI2cXVvdCUzQmZvbnQtc2l6ZSUzQSUyMDExLjY2NjdweCUzQiUyNnF1b3QlM0IlMjZndCUzQiUyNmx0JTNCc3ViJTI2Z3QlM0JpbnQ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cxLjE5JTIyJTIweSUzRCUyMi05NTQlMjIlMjB3aWR0aCUzRCUyMjMzJTIyJTIwaGVpZ2h0JTNEJTIyMjAlMjIlMjBhcyUzRCUyMmdlb21ldHJ5JTIyJTJGJTNFJTNDJTJGbXhDZWxsJTNFJTNDbXhDZWxsJTIwaWQlM0QlMjI5Ny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kzLjE5JTIyJTIweSUzRCUyMi05MTElMjIlMjB3aWR0aCUzRCUyMjMwJTIyJTIwaGVpZ2h0JTNEJTIyMTYlMjIlMjBhcyUzRCUyMmdlb21ldHJ5JTIyJTJGJTNFJTNDJTJGbXhDZWxsJTNFJTNDbXhDZWxsJTIwaWQlM0QlMjI5OC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kzLjE5JTIyJTIweSUzRCUyMi0xMDMzJTIyJTIwd2lkdGglM0QlMjIzMCUyMiUyMGhlaWdodCUzRCUyMjE2JTIyJTIwYXMlM0QlMjJnZW9tZXRyeSUyMiUyRiUzRSUzQyUyRm14Q2VsbCUzRSUzQ214Q2VsbCUyMGlkJTNEJTIyOT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Ni4xOSUyMiUyMHklM0QlMjItODk2JTIyJTIwYXMlM0QlMjJzb3VyY2VQb2ludCUyMiUyRiUzRSUzQ214UG9pbnQlMjB4JTNEJTIyLTEzMzYuMTklMjIlMjB5JTNEJTIyLTkzNCUyMiUyMGFzJTNEJTIydGFyZ2V0UG9pbnQlMjIlMkYlM0UlM0NBcnJheSUyMGFzJTNEJTIycG9pbnRzJTIyJTNFJTNDbXhQb2ludCUyMHglM0QlMjItMTMzNi4xOSUyMiUyMHklM0QlMjItODk2JTIyJTJGJTNFJTNDJTJGQXJyYXklM0UlM0MlMkZteEdlb21ldHJ5JTNFJTNDJTJGbXhDZWxsJTNFJTNDbXhDZWxsJTIwaWQlM0QlMjIxMDA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OTk2JTIyJTIwd2lkdGglM0QlMjI0JTIyJTIwaGVpZ2h0JTNEJTIyNCUyMiUyMGFzJTNEJTIyZ2VvbWV0cnklMjIlMkYlM0UlM0MlMkZteENlbGwlM0UlM0NteENlbGwlMjBpZCUzRCUyMjEwMSUyMiUyMHZhbHVlJTNEJTIyJTIyJTIwc3R5bGUlM0QlMjJlbGxpcHNlJTNCd2hpdGVTcGFjZSUzRHdyYXAlM0JodG1sJTNEMSUzQmFzcGVjdCUzRGZpeGVkJTNCc3Ryb2tlQ29sb3IlM0Rub25lJTNCZmlsbENvbG9yJTNEJTIzMUExQTFBJTNCJTIyJTIwdmVydGV4JTNEJTIyMSUyMiUyMHBhcmVudCUzRCUyMjElMjIlM0UlM0NteEdlb21ldHJ5JTIweCUzRCUyMi0xMzM4LjE5JTIyJTIweSUzRCUyMi05MTglMjIlMjB3aWR0aCUzRCUyMjQlMjIlMjBoZWlnaHQlM0QlMjI0JTIyJTIwYXMlM0QlMjJnZW9tZXRyeSUyMiUyRiUzRSUzQyUyRm14Q2VsbCUzRSUzQ214Q2VsbCUyMGlkJTNEJTIyMTAyJTIyJTIwdmFsdWUlM0QlMjIlMjIlMjBzdHlsZSUzRCUyMmVuZEFycm93JTNEbm9uZSUzQmh0bWwlM0QxJTNCcm91bmRlZCUzRDAlM0JlbnRyeVglM0QwJTNCZW50cnlZJTNEMC41JTNCZW50cnlEeCUzRDAlM0JlbnRyeUR5JTNEMCUzQiUyMiUyMGVkZ2UlM0QlMjIxJTIyJTIwcGFyZW50JTNEJTIyMSUyMiUzRSUzQ214R2VvbWV0cnklMjB3aWR0aCUzRCUyMjUwJTIyJTIwaGVpZ2h0JTNEJTIyNTAlMjIlMjByZWxhdGl2ZSUzRCUyMjElMjIlMjBhcyUzRCUyMmdlb21ldHJ5JTIyJTNFJTNDbXhQb2ludCUyMHglM0QlMjItMTM5My4xOSUyMiUyMHklM0QlMjItOTk0JTIyJTIwYXMlM0QlMjJzb3VyY2VQb2ludCUyMiUyRiUzRSUzQ214UG9pbnQlMjB4JTNEJTIyLTEzODYuMTklMjIlMjB5JTNEJTIyLTEwMTIlMjIlMjBhcyUzRCUyMnRhcmdldFBvaW50JTIyJTJGJTNFJTNDQXJyYXklMjBhcyUzRCUyMnBvaW50cyUyMiUzRSUzQ214UG9pbnQlMjB4JTNEJTIyLTEzOTMuMTklMjIlMjB5JTNEJTIyLTEwMTIlMjIlMkYlM0UlM0MlMkZBcnJheSUzRSUzQyUyRm14R2VvbWV0cnklM0UlM0MlMkZteENlbGwlM0UlM0NteENlbGwlMjBpZCUzRCUyMjEwMyUyMiUyMHZhbHVlJTNEJTIyJTI2bHQlM0Jmb250JTIwc3R5bGUlM0QlMjZxdW90JTNCZm9udC1zaXplJTNBJTIwMTRweCUzQiUyNnF1b3QlM0IlMjZndCUzQkMlMjZsdCUzQiUyRmZvbnQlMjZndCUzQiUyNmx0JTNCZm9udCUyMHN0eWxlJTNEJTI2cXVvdCUzQmZvbnQtc2l6ZSUzQSUyMDExLjY2NjdweCUzQiUyNnF1b3QlM0IlMjZndCUzQiUyNmx0JTNCc3ViJTI2Z3QlM0JpbnQ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cxLjE5JTIyJTIweSUzRCUyMi05OTUlMjIlMjB3aWR0aCUzRCUyMjMzJTIyJTIwaGVpZ2h0JTNEJTIyMjAlMjIlMjBhcyUzRCUyMmdlb21ldHJ5JTIyJTJGJTNFJTNDJTJGbXhDZWxsJTNFJTNDbXhDZWxsJTIwaWQlM0QlMjIxMDQlMjIlMjB2YWx1ZSUzRCUyMlBU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M2MS4xOSUyMiUyMHklM0QlMjItOTExJTIyJTIwd2lkdGglM0QlMjIyMi41JTIyJTIwaGVpZ2h0JTNEJTIyMTYlMjIlMjBhcyUzRCUyMmdlb21ldHJ5JTIyJTJGJTNFJTNDJTJGbXhDZWxsJTNFJTNDbXhDZWxsJTIwaWQlM0QlMjIxMDUlMjIlMjB2YWx1ZSUzRCUyMiUyMiUyMHN0eWxlJTNEJTIyZWxsaXBzZSUzQndoaXRlU3BhY2UlM0R3cmFwJTNCaHRtbCUzRDElM0Jhc3BlY3QlM0RmaXhlZCUzQnN0cm9rZUNvbG9yJTNEbm9uZSUzQmZpbGxDb2xvciUzRCUyMzFBMUExQSUzQiUyMiUyMHZlcnRleCUzRCUyMjElMjIlMjBwYXJlbnQlM0QlMjIxJTIyJTNFJTNDbXhHZW9tZXRyeSUyMHglM0QlMjItMTQ0Mi4xOSUyMiUyMHklM0QlMjItOTc4JTIyJTIwd2lkdGglM0QlMjI0JTIyJTIwaGVpZ2h0JTNEJTIyNCUyMiUyMGFzJTNEJTIyZ2VvbWV0cnklMjIlMkYlM0UlM0MlMkZteENlbGwlM0UlM0NteENlbGwlMjBpZCUzRCUyMjEwNiUyMiUyMHZhbHVlJTNEJTIyJTIyJTIwc3R5bGUlM0QlMjJlbGxpcHNlJTNCd2hpdGVTcGFjZSUzRHdyYXAlM0JodG1sJTNEMSUzQmFzcGVjdCUzRGZpeGVkJTNCc3Ryb2tlQ29sb3IlM0Rub25lJTNCZmlsbENvbG9yJTNEJTIzMUExQTFBJTNCJTIyJTIwdmVydGV4JTNEJTIyMSUyMiUyMHBhcmVudCUzRCUyMjElMjIlM0UlM0NteEdlb21ldHJ5JTIweCUzRCUyMi0xMzk1LjE5JTIyJTIweSUzRCUyMi05MTglMjIlMjB3aWR0aCUzRCUyMjQlMjIlMjBoZWlnaHQlM0QlMjI0JTIyJTIwYXMlM0QlMjJnZW9tZXRyeSUyMiUyRiUzRSUzQyUyRm14Q2VsbCUzRSUzQ214Q2VsbCUyMGlkJTNEJTIyMTA3JTIyJTIwdmFsdWUlM0QlMjIlMjIlMjBzdHlsZSUzRCUyMnJvdW5kZWQlM0QwJTNCd2hpdGVTcGFjZSUzRHdyYXAlM0JodG1sJTNEMSUzQmZpbGxDb2xvciUzRG5vbmUlM0IlMjIlMjB2ZXJ0ZXglM0QlMjIxJTIyJTIwcGFyZW50JTNEJTIyMSUyMiUzRSUzQ214R2VvbWV0cnklMjB4JTNEJTIyLTEzNTcuMTklMjIlMjB5JTNEJTIyLTEwMTUlMjIlMjB3aWR0aCUzRCUyMjE1JTIyJTIwaGVpZ2h0JTNEJTIyNiUyMiUyMGFzJTNEJTIyZ2VvbWV0cnklMjIlMkYlM0UlM0MlMkZteENlbGwlM0UlM0NteENlbGwlMjBpZCUzRCUyMjEwOCUyMiUyMHZhbHVlJTNEJTIyJTIyJTIwc3R5bGUlM0QlMjJyb3VuZGVkJTNEMCUzQndoaXRlU3BhY2UlM0R3cmFwJTNCaHRtbCUzRDElM0JmaWxsQ29sb3IlM0Rub25lJTNCJTIyJTIwdmVydGV4JTNEJTIyMSUyMiUyMHBhcmVudCUzRCUyMjElMjIlM0UlM0NteEdlb21ldHJ5JTIweCUzRCUyMi0xMzU3LjE5JTIyJTIweSUzRCUyMi05MTklMjIlMjB3aWR0aCUzRCUyMjE1JTIyJTIwaGVpZ2h0JTNEJTIyNiUyMiUyMGFzJTNEJTIyZ2VvbWV0cnklMjIlMkYlM0UlM0MlMkZteENlbGwlM0UlM0NteENlbGwlMjBpZCUzRCUyMjEw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U3LjE5JTIyJTIweSUzRCUyMi05MTYuMDY5OTk5OTk5OTk5OSUyMiUyMGFzJTNEJTIyc291cmNlUG9pbnQlMjIlMkYlM0UlM0NteFBvaW50JTIweCUzRCUyMi0xMzcxLjE5JTIyJTIweSUzRCUyMi05MTYuMDY5OTk5OTk5OTk5OSUyMiUyMGFzJTNEJTIydGFyZ2V0UG9pbnQlMjIlMkYlM0UlM0MlMkZteEdlb21ldHJ5JTNFJTNDJTJGbXhDZWxsJTNFJTNDbXhDZWxsJTIwaWQlM0QlMjIxMTA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1Ny4xOSUyMiUyMHklM0QlMjItMTAxMi4wNjk5OTk5OTk5OTk5JTIyJTIwYXMlM0QlMjJzb3VyY2VQb2ludCUyMiUyRiUzRSUzQ214UG9pbnQlMjB4JTNEJTIyLTEzNzEuMTklMjIlMjB5JTNEJTIyLTEwMTIuMDY5OTk5OTk5OTk5OSUyMiUyMGFzJTNEJTIydGFyZ2V0UG9pbnQlMjIlMkYlM0UlM0MlMkZteEdlb21ldHJ5JTNFJTNDJTJGbXhDZWxsJTNFJTNDbXhDZWxsJTIwaWQlM0QlMjIxMTE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MTAxNCUyMiUyMHdpZHRoJTNEJTIyNCUyMiUyMGhlaWdodCUzRCUyMjQlMjIlMjBhcyUzRCUyMmdlb21ldHJ5JTIyJTJGJTNFJTNDJTJGbXhDZWxsJTNFJTNDbXhDZWxsJTIwaWQlM0QlMjIxMT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Ni4xOSUyMiUyMHklM0QlMjItMTAzMyUyMiUyMGFzJTNEJTIyc291cmNlUG9pbnQlMjIlMkYlM0UlM0NteFBvaW50JTIweCUzRCUyMi0xMzM2LjE5JTIyJTIweSUzRCUyMi05OTUlMjIlMjBhcyUzRCUyMnRhcmdldFBvaW50JTIyJTJGJTNFJTNDQXJyYXklMjBhcyUzRCUyMnBvaW50cyUyMiUzRSUzQ214UG9pbnQlMjB4JTNEJTIyLTEzMzYuMTklMjIlMjB5JTNEJTIyLTEwMzMlMjIlMkYlM0UlM0MlMkZBcnJheSUzRSUzQyUyRm14R2VvbWV0cnklM0UlM0MlMkZteENlbGwlM0UlM0NteENlbGwlMjBpZCUzRCUyMjExMy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zLjE5JTIyJTIweSUzRCUyMi0xMDEyJTIyJTIwYXMlM0QlMjJzb3VyY2VQb2ludCUyMiUyRiUzRSUzQ214UG9pbnQlMjB4JTNEJTIyLTEzNDYuNjklMjIlMjB5JTNEJTIyLTEwMzklMjIlMjBhcyUzRCUyMnRhcmdldFBvaW50JTIyJTJGJTNFJTNDQXJyYXklMjBhcyUzRCUyMnBvaW50cyUyMiUzRSUzQ214UG9pbnQlMjB4JTNEJTIyLTEzNjMuMTklMjIlMjB5JTNEJTIyLTEwMzMlMjIlMkYlM0UlM0NteFBvaW50JTIweCUzRCUyMi0xMzUzLjY5JTIyJTIweSUzRCUyMi0xMDMzJTIyJTJGJTNFJTNDJTJGQXJyYXklM0UlM0MlMkZteEdlb21ldHJ5JTNFJTNDJTJGbXhDZWxsJTNFJTNDbXhDZWxsJTIwaWQlM0QlMjIxMT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Mi4xOSUyMiUyMHklM0QlMjItMTAxMi4wODk5OTk5OTk5OTk5JTIyJTIwYXMlM0QlMjJzb3VyY2VQb2ludCUyMiUyRiUzRSUzQ214UG9pbnQlMjB4JTNEJTIyLTEzMzYuMTklMjIlMjB5JTNEJTIyLTEwMTIlMjIlMjBhcyUzRCUyMnRhcmdldFBvaW50JTIyJTJGJTNFJTNDJTJGbXhHZW9tZXRyeSUzRSUzQyUyRm14Q2VsbCUzRSUzQ214Q2VsbCUyMGlkJTNEJTIyMTE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DIuMTklMjIlMjB5JTNEJTIyLTkxNi4wNSUyMiUyMGFzJTNEJTIyc291cmNlUG9pbnQlMjIlMkYlM0UlM0NteFBvaW50JTIweCUzRCUyMi0xMzM2LjE5JTIyJTIweSUzRCUyMi05MTUuOTYlMjIlMjBhcyUzRCUyMnRhcmdldFBvaW50JTIyJTJGJTNFJTNDJTJGbXhHZW9tZXRyeSUzRSUzQyUyRm14Q2VsbCUzRSUzQ214Q2VsbCUyMGlkJTNEJTIyMTE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MuMTklMjIlMjB5JTNEJTIyLTkxNiUyMiUyMGFzJTNEJTIyc291cmNlUG9pbnQlMjIlMkYlM0UlM0NteFBvaW50JTIweCUzRCUyMi0xMzQ2LjQ0JTIyJTIweSUzRCUyMi04OTAuNSUyMiUyMGFzJTNEJTIydGFyZ2V0UG9pbnQlMjIlMkYlM0UlM0NBcnJheSUyMGFzJTNEJTIycG9pbnRzJTIyJTNFJTNDbXhQb2ludCUyMHglM0QlMjItMTM2Mi45NCUyMiUyMHklM0QlMjItODk2LjUlMjIlMkYlM0UlM0NteFBvaW50JTIweCUzRCUyMi0xMzUzLjQ0JTIyJTIweSUzRCUyMi04OTYuNSUyMiUyRiUzRSUzQyUyRkFycmF5JTNFJTNDJTJGbXhHZW9tZXRyeSUzRSUzQyUyRm14Q2VsbCUzRSUzQ214Q2VsbCUyMGlkJTNEJTIyMTE3JTIyJTIwdmFsdWUlM0QlMjIlMjIlMjBzdHlsZSUzRCUyMmVsbGlwc2UlM0J3aGl0ZVNwYWNlJTNEd3JhcCUzQmh0bWwlM0QxJTNCYXNwZWN0JTNEZml4ZWQlM0JzdHJva2VDb2xvciUzRG5vbmUlM0JmaWxsQ29sb3IlM0QlMjMxQTFBMUElM0IlMjIlMjB2ZXJ0ZXglM0QlMjIxJTIyJTIwcGFyZW50JTNEJTIyMSUyMiUzRSUzQ214R2VvbWV0cnklMjB4JTNEJTIyLTEzNjUuMTklMjIlMjB5JTNEJTIyLTkxOCUyMiUyMHdpZHRoJTNEJTIyNCUyMiUyMGhlaWdodCUzRCUyMjQlMjIlMjBhcyUzRCUyMmdlb21ldHJ5JTIyJTJGJTNFJTNDJTJGbXhDZWxsJTNFJTNDbXhDZWxsJTIwaWQlM0QlMjIxMTglMjIlMjB2YWx1ZSUzRCUyMiUyMiUyMHN0eWxlJTNEJTIyZWxsaXBzZSUzQndoaXRlU3BhY2UlM0R3cmFwJTNCaHRtbCUzRDElM0Jhc3BlY3QlM0RmaXhlZCUzQnN0cm9rZUNvbG9yJTNEbm9uZSUzQmZpbGxDb2xvciUzRCUyMzFBMUExQSUzQiUyMiUyMHZlcnRleCUzRCUyMjElMjIlMjBwYXJlbnQlM0QlMjIxJTIyJTNFJTNDbXhHZW9tZXRyeSUyMHglM0QlMjItMTM2NS4xOSUyMiUyMHklM0QlMjItMTAxNCUyMiUyMHdpZHRoJTNEJTIyNCUyMiUyMGhlaWdodCUzRCUyMjQlMjIlMjBhcyUzRCUyMmdlb21ldHJ5JTIyJTJGJTNFJTNDJTJGbXhDZWxsJTNFJTNDbXhDZWxsJTIwaWQlM0QlMjIxMTklMjIlMjB2YWx1ZSUzRCUyMlBU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M2MS4xOSUyMiUyMHklM0QlMjItMTAzNCUyMiUyMHdpZHRoJTNEJTIyMjIuNSUyMiUyMGhlaWdodCUzRCUyMjE2JTIyJTIwYXMlM0QlMjJnZW9tZXRyeSUyMiUyRiUzRSUzQyUyRm14Q2VsbCUzRSUzQ214Q2VsbCUyMGlkJTNEJTIyMTI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MTklMjIlMjB5JTNEJTIyLTk1MiUyMiUyMGFzJTNEJTIyc291cmNlUG9pbnQlMjIlMkYlM0UlM0NteFBvaW50JTIweCUzRCUyMi0xMTg2LjE5JTIyJTIweSUzRCUyMi05NTIlMjIlMjBhcyUzRCUyMnRhcmdldFBvaW50JTIyJTJGJTNFJTNDJTJGbXhHZW9tZXRyeSUzRSUzQyUyRm14Q2VsbCUzRSUzQ214Q2VsbCUyMGlkJTNEJTIyMTIx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MTklMjIlMjB5JTNEJTIyLTk3NiUyMiUyMGFzJTNEJTIyc291cmNlUG9pbnQlMjIlMkYlM0UlM0NteFBvaW50JTIweCUzRCUyMi0xMTg2LjE5JTIyJTIweSUzRCUyMi05NzYlMjIlMjBhcyUzRCUyMnRhcmdldFBvaW50JTIyJTJGJTNFJTNDJTJGbXhHZW9tZXRyeSUzRSUzQyUyRm14Q2VsbCUzRSUzQ214Q2VsbCUyMGlkJTNEJTIyMTIy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jYuMTklMjIlMjB5JTNEJTIyLTk1MiUyMiUyMGFzJTNEJTIyc291cmNlUG9pbnQlMjIlMkYlM0UlM0NteFBvaW50JTIweCUzRCUyMi0xMjU2LjE5JTIyJTIweSUzRCUyMi05NTIlMjIlMjBhcyUzRCUyMnRhcmdldFBvaW50JTIyJTJGJTNFJTNDJTJGbXhHZW9tZXRyeSUzRSUzQyUyRm14Q2VsbCUzRSUzQ214Q2VsbCUyMGlkJTNEJTIyMTIzJTIyJTIwdmFsdWUlM0QlMjIlMjIlMjBzdHlsZSUzRCUyMnRyaWFuZ2xlJTNCd2hpdGVTcGFjZSUzRHdyYXAlM0JodG1sJTNEMSUzQmZpbGxDb2xvciUzRCUyM2ZmZjJjYyUzQnN0cm9rZUNvbG9yJTNEJTIzZDZiNjU2JTNCcm91bmRlZCUzRDAlM0Jjb250YWluZXIlM0QwJTNCY29sbGFwc2libGUlM0QwJTNCZHJvcFRhcmdldCUzRDAlM0Jwb3J0Q29uc3RyYWludFJvdGF0aW9uJTNEMCUzQm5vTGFiZWwlM0QwJTNCc2hhZG93JTNEMCUzQiUyMiUyMHZlcnRleCUzRCUyMjElMjIlMjBwYXJlbnQlM0QlMjIxJTIyJTNFJTNDbXhHZW9tZXRyeSUyMHglM0QlMjItMTI1Ni4xOSUyMiUyMHklM0QlMjItOTg0JTIyJTIwd2lkdGglM0QlMjI0MCUyMiUyMGhlaWdodCUzRCUyMjQwJTIyJTIwYXMlM0QlMjJnZW9tZXRyeSUyMiUyRiUzRSUzQyUyRm14Q2VsbCUzRSUzQ214Q2VsbCUyMGlkJTNEJTIyMTI0JTIyJTIwdmFsdWUlM0QlMjIlMjZsdCUzQmZvbnQlMjBzdHlsZSUzRCUyNnF1b3QlM0Jmb250LXNpemUlM0ElMjA4cHglM0IlMjZxdW90JTNCJTI2Z3QlM0IlRTIlODglOT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NTguMTklMjIlMjB5JTNEJTIyLTk3OCUyMiUyMHdpZHRoJTNEJTIyMTQlMjIlMjBoZWlnaHQlM0QlMjI3JTIyJTIwYXMlM0QlMjJnZW9tZXRyeSUyMiUyRiUzRSUzQyUyRm14Q2VsbCUzRSUzQ214Q2VsbCUyMGlkJTNEJTIyMTI1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NTguMTklMjIlMjB5JTNEJTIyLTk2MSUyMiUyMHdpZHRoJTNEJTIyMTQlMjIlMjBoZWlnaHQlM0QlMjI3JTIyJTIwYXMlM0QlMjJnZW9tZXRyeSUyMiUyRiUzRSUzQyUyRm14Q2VsbCUzRSUzQ214Q2VsbCUyMGlkJTNEJTIyMTI2JTIyJTIwdmFsdWUlM0QlMjIlMjZsdCUzQmZvbnQlMjBzdHlsZSUzRCUyNnF1b3QlM0Jmb250LXNpemUlM0ElMjA4cHglM0IlMjZxdW90JTNCJTI2Z3QlM0IlRTIlODglOT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MzkuMTklMjIlMjB5JTNEJTIyLTk2NSUyMiUyMHdpZHRoJTNEJTIyMTQlMjIlMjBoZWlnaHQlM0QlMjI3JTIyJTIwYXMlM0QlMjJnZW9tZXRyeSUyMiUyRiUzRSUzQyUyRm14Q2VsbCUzRSUzQ214Q2VsbCUyMGlkJTNEJTIyMTI3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MzkuMTklMjIlMjB5JTNEJTIyLTk3MyUyMiUyMHdpZHRoJTNEJTIyMTQlMjIlMjBoZWlnaHQlM0QlMjI3JTIyJTIwYXMlM0QlMjJnZW9tZXRyeSUyMiUyRiUzRSUzQyUyRm14Q2VsbCUzRSUzQ214Q2VsbCUyMGlkJTNEJTIyMTI4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NCUyMiUyMHklM0QlMjItOTI5JTIyJTIwYXMlM0QlMjJzb3VyY2VQb2ludCUyMiUyRiUzRSUzQ214UG9pbnQlMjB4JTNEJTIyLTEyNDAuNCUyMiUyMHklM0QlMjItOTM5JTIyJTIwYXMlM0QlMjJ0YXJnZXRQb2ludCUyMiUyRiUzRSUzQyUyRm14R2VvbWV0cnklM0UlM0MlMkZteENlbGwlM0UlM0NteENlbGwlMjBpZCUzRCUyMjEy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1LjkyJTIyJTIweSUzRCUyMi05MjklMjIlMjBhcyUzRCUyMnNvdXJjZVBvaW50JTIyJTJGJTNFJTNDbXhQb2ludCUyMHglM0QlMjItMTI0NS45MiUyMiUyMHklM0QlMjItOTM5JTIyJTIwYXMlM0QlMjJ0YXJnZXRQb2ludCUyMiUyRiUzRSUzQyUyRm14R2VvbWV0cnklM0UlM0MlMkZteENlbGwlM0UlM0NteENlbGwlMjBpZCUzRCUyMjEzM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U2LjE5JTIyJTIweSUzRCUyMi05MzQlMjIlMjBhcyUzRCUyMnNvdXJjZVBvaW50JTIyJTJGJTNFJTNDbXhQb2ludCUyMHglM0QlMjItMTI0Ni4xOSUyMiUyMHklM0QlMjItOTM0JTIyJTIwYXMlM0QlMjJ0YXJnZXRQb2ludCUyMiUyRiUzRSUzQyUyRm14R2VvbWV0cnklM0UlM0MlMkZteENlbGwlM0UlM0NteENlbGwlMjBpZCUzRCUyMjEzM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wLjE5JTIyJTIweSUzRCUyMi05MzQlMjIlMjBhcyUzRCUyMnNvdXJjZVBvaW50JTIyJTJGJTNFJTNDbXhQb2ludCUyMHglM0QlMjItMTIzMC4xOSUyMiUyMHklM0QlMjItOTM0JTIyJTIwYXMlM0QlMjJ0YXJnZXRQb2ludCUyMiUyRiUzRSUzQyUyRm14R2VvbWV0cnklM0UlM0MlMkZteENlbGwlM0UlM0NteENlbGwlMjBpZCUzRCUyMjEz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wLjQlMjIlMjB5JTNEJTIyLTk4OSUyMiUyMGFzJTNEJTIyc291cmNlUG9pbnQlMjIlMkYlM0UlM0NteFBvaW50JTIweCUzRCUyMi0xMjQwLjQlMjIlMjB5JTNEJTIyLTk5OSUyMiUyMGFzJTNEJTIydGFyZ2V0UG9pbnQlMjIlMkYlM0UlM0MlMkZteEdlb21ldHJ5JTNFJTNDJTJGbXhDZWxsJTNFJTNDbXhDZWxsJTIwaWQlM0QlMjIxMzM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0NS45MiUyMiUyMHklM0QlMjItOTg5JTIyJTIwYXMlM0QlMjJzb3VyY2VQb2ludCUyMiUyRiUzRSUzQ214UG9pbnQlMjB4JTNEJTIyLTEyNDUuOTIlMjIlMjB5JTNEJTIyLTk5OSUyMiUyMGFzJTNEJTIydGFyZ2V0UG9pbnQlMjIlMkYlM0UlM0MlMkZteEdlb21ldHJ5JTNFJTNDJTJGbXhDZWxsJTNFJTNDbXhDZWxsJTIwaWQlM0QlMjIxMz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1Ni4xOSUyMiUyMHklM0QlMjItOTk0JTIyJTIwYXMlM0QlMjJzb3VyY2VQb2ludCUyMiUyRiUzRSUzQ214UG9pbnQlMjB4JTNEJTIyLTEyNDYuMTklMjIlMjB5JTNEJTIyLTk5NCUyMiUyMGFzJTNEJTIydGFyZ2V0UG9pbnQlMjIlMkYlM0UlM0MlMkZteEdlb21ldHJ5JTNFJTNDJTJGbXhDZWxsJTNFJTNDbXhDZWxsJTIwaWQlM0QlMjIxMz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0MC4xOSUyMiUyMHklM0QlMjItOTk0JTIyJTIwYXMlM0QlMjJzb3VyY2VQb2ludCUyMiUyRiUzRSUzQ214UG9pbnQlMjB4JTNEJTIyLTEyMzAuMTklMjIlMjB5JTNEJTIyLTk5NCUyMiUyMGFzJTNEJTIydGFyZ2V0UG9pbnQlMjIlMkYlM0UlM0MlMkZteEdlb21ldHJ5JTNFJTNDJTJGbXhDZWxsJTNFJTNDbXhDZWxsJTIwaWQlM0QlMjIxMz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UyJTIyJTIwYXMlM0QlMjJzb3VyY2VQb2ludCUyMiUyRiUzRSUzQ214UG9pbnQlMjB4JTNEJTIyLTEyNTYuMTklMjIlMjB5JTNEJTIyLTkzNCUyMiUyMGFzJTNEJTIydGFyZ2V0UG9pbnQlMjIlMkYlM0UlM0NBcnJheSUyMGFzJTNEJTIycG9pbnRzJTIyJTNFJTNDbXhQb2ludCUyMHglM0QlMjItMTI2Ni4xOSUyMiUyMHklM0QlMjItOTM0JTIyJTJGJTNFJTNDJTJGQXJyYXklM0UlM0MlMkZteEdlb21ldHJ5JTNFJTNDJTJGbXhDZWxsJTNFJTNDbXhDZWxsJTIwaWQlM0QlMjIxMz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c2JTIyJTIwYXMlM0QlMjJzb3VyY2VQb2ludCUyMiUyRiUzRSUzQ214UG9pbnQlMjB4JTNEJTIyLTEyNTYuMTklMjIlMjB5JTNEJTIyLTk5NCUyMiUyMGFzJTNEJTIydGFyZ2V0UG9pbnQlMjIlMkYlM0UlM0NBcnJheSUyMGFzJTNEJTIycG9pbnRzJTIyJTNFJTNDbXhQb2ludCUyMHglM0QlMjItMTI2Ni4xOSUyMiUyMHklM0QlMjItOTk0JTIyJTJGJTNFJTNDJTJGQXJyYXklM0UlM0MlMkZteEdlb21ldHJ5JTNFJTNDJTJGbXhDZWxsJTNFJTNDbXhDZWxsJTIwaWQlM0QlMjIxMzglMjIlMjB2YWx1ZSUzRCUyMiUyMiUyMHN0eWxlJTNEJTIyZWxsaXBzZSUzQndoaXRlU3BhY2UlM0R3cmFwJTNCaHRtbCUzRDElM0Jhc3BlY3QlM0RmaXhlZCUzQnN0cm9rZUNvbG9yJTNEbm9uZSUzQmZpbGxDb2xvciUzRCUyMzFBMUExQSUzQiUyMiUyMHZlcnRleCUzRCUyMjElMjIlMjBwYXJlbnQlM0QlMjIxJTIyJTNFJTNDbXhHZW9tZXRyeSUyMHglM0QlMjItMTI2OC4xOSUyMiUyMHklM0QlMjItOTc4JTIyJTIwd2lkdGglM0QlMjI0JTIyJTIwaGVpZ2h0JTNEJTIyNCUyMiUyMGFzJTNEJTIyZ2VvbWV0cnklMjIlMkYlM0UlM0MlMkZteENlbGwlM0UlM0NteENlbGwlMjBpZCUzRCUyMjEzOSUyMiUyMHZhbHVlJTNEJTIyJTIyJTIwc3R5bGUlM0QlMjJlbGxpcHNlJTNCd2hpdGVTcGFjZSUzRHdyYXAlM0JodG1sJTNEMSUzQmFzcGVjdCUzRGZpeGVkJTNCc3Ryb2tlQ29sb3IlM0Rub25lJTNCZmlsbENvbG9yJTNEJTIzMUExQTFBJTNCJTIyJTIwdmVydGV4JTNEJTIyMSUyMiUyMHBhcmVudCUzRCUyMjElMjIlM0UlM0NteEdlb21ldHJ5JTIweCUzRCUyMi0xMjY4LjE5JTIyJTIweSUzRCUyMi05NTQlMjIlMjB3aWR0aCUzRCUyMjQlMjIlMjBoZWlnaHQlM0QlMjI0JTIyJTIwYXMlM0QlMjJnZW9tZXRyeSUyMiUyRiUzRSUzQyUyRm14Q2VsbCUzRSUzQ214Q2VsbCUyMGlkJTNEJTIyMTQ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YuMTklMjIlMjB5JTNEJTIyLTkzNCUyMiUyMGFzJTNEJTIyc291cmNlUG9pbnQlMjIlMkYlM0UlM0NteFBvaW50JTIweCUzRCUyMi0xMjA5LjE5JTIyJTIweSUzRCUyMi05NTIlMjIlMjBhcyUzRCUyMnRhcmdldFBvaW50JTIyJTJGJTNFJTNDQXJyYXklMjBhcyUzRCUyMnBvaW50cyUyMiUzRSUzQ214UG9pbnQlMjB4JTNEJTIyLTEyMDkuMTklMjIlMjB5JTNEJTIyLTkzNCUyMiUyRiUzRSUzQyUyRkFycmF5JTNFJTNDJTJGbXhHZW9tZXRyeSUzRSUzQyUyRm14Q2VsbCUzRSUzQ214Q2VsbCUyMGlkJTNEJTIyMTQx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AuMTklMjIlMjB5JTNEJTIyLTk5NCUyMiUyMGFzJTNEJTIyc291cmNlUG9pbnQlMjIlMkYlM0UlM0NteFBvaW50JTIweCUzRCUyMi0xMjA5LjE5JTIyJTIweSUzRCUyMi05NzYlMjIlMjBhcyUzRCUyMnRhcmdldFBvaW50JTIyJTJGJTNFJTNDQXJyYXklMjBhcyUzRCUyMnBvaW50cyUyMiUzRSUzQ214UG9pbnQlMjB4JTNEJTIyLTEyMDkuMTklMjIlMjB5JTNEJTIyLTk5NCUyMiUyRiUzRSUzQyUyRkFycmF5JTNFJTNDJTJGbXhHZW9tZXRyeSUzRSUzQyUyRm14Q2VsbCUzRSUzQ214Q2VsbCUyMGlkJTNEJTIyMTQyJTIyJTIwdmFsdWUlM0QlMjIlMjIlMjBzdHlsZSUzRCUyMmVsbGlwc2UlM0J3aGl0ZVNwYWNlJTNEd3JhcCUzQmh0bWwlM0QxJTNCYXNwZWN0JTNEZml4ZWQlM0JzdHJva2VDb2xvciUzRG5vbmUlM0JmaWxsQ29sb3IlM0QlMjMxQTFBMUElM0IlMjIlMjB2ZXJ0ZXglM0QlMjIxJTIyJTIwcGFyZW50JTNEJTIyMSUyMiUzRSUzQ214R2VvbWV0cnklMjB4JTNEJTIyLTEyMTEuMTklMjIlMjB5JTNEJTIyLTk1NCUyMiUyMHdpZHRoJTNEJTIyNCUyMiUyMGhlaWdodCUzRCUyMjQlMjIlMjBhcyUzRCUyMmdlb21ldHJ5JTIyJTJGJTNFJTNDJTJGbXhDZWxsJTNFJTNDbXhDZWxsJTIwaWQlM0QlMjIxNDM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OTc4JTIyJTIwd2lkdGglM0QlMjI0JTIyJTIwaGVpZ2h0JTNEJTIyNCUyMiUyMGFzJTNEJTIyZ2VvbWV0cnklMjIlMkYlM0UlM0MlMkZteENlbGwlM0UlM0NteENlbGwlMjBpZCUzRCUyMjE0NCUyMiUyMHZhbHVlJTNEJTIyJTIyJTIwc3R5bGUlM0QlMjJyb3VuZGVkJTNEMCUzQndoaXRlU3BhY2UlM0R3cmFwJTNCaHRtbCUzRDElM0JmaWxsQ29sb3IlM0Rub25lJTNCJTIyJTIwdmVydGV4JTNEJTIyMSUyMiUyMHBhcmVudCUzRCUyMjElMjIlM0UlM0NteEdlb21ldHJ5JTIweCUzRCUyMi0xMjU5LjE5JTIyJTIweSUzRCUyMi0xMDE1JTIyJTIwd2lkdGglM0QlMjIxNSUyMiUyMGhlaWdodCUzRCUyMjYlMjIlMjBhcyUzRCUyMmdlb21ldHJ5JTIyJTJGJTNFJTNDJTJGbXhDZWxsJTNFJTNDbXhDZWxsJTIwaWQlM0QlMjIxNDUlMjIlMjB2YWx1ZSUzRCUyMiUyMiUyMHN0eWxlJTNEJTIycm91bmRlZCUzRDAlM0J3aGl0ZVNwYWNlJTNEd3JhcCUzQmh0bWwlM0QxJTNCZmlsbENvbG9yJTNEbm9uZSUzQiUyMiUyMHZlcnRleCUzRCUyMjElMjIlMjBwYXJlbnQlM0QlMjIxJTIyJTNFJTNDbXhHZW9tZXRyeSUyMHglM0QlMjItMTI1OS4xOSUyMiUyMHklM0QlMjItOTE5JTIyJTIwd2lkdGglM0QlMjIxNSUyMiUyMGhlaWdodCUzRCUyMjYlMjIlMjBhcyUzRCUyMmdlb21ldHJ5JTIyJTJGJTNFJTNDJTJGbXhDZWxsJTNFJTNDbXhDZWxsJTIwaWQlM0QlMjIxNDYlMjIlMjB2YWx1ZSUzRCUyMiUyMiUyMHN0eWxlJTNEJTIyZW5kQXJyb3clM0Rub25lJTNCaHRtbCUzRDElM0Jyb3VuZGVkJTNEMCUzQmVudHJ5WCUzRDAlM0JlbnRyeVklM0QwLjUlM0JlbnRyeUR4JTNEMCUzQmVudHJ5RHklM0QwJTNCJTIyJTIwZWRnZSUzRCUyMjElMjIlMjB0YXJnZXQlM0QlMjIxNDUlMjIlMjBwYXJlbnQlM0QlMjIxJTIyJTNFJTNDbXhHZW9tZXRyeSUyMHdpZHRoJTNEJTIyNTAlMjIlMjBoZWlnaHQlM0QlMjI1MCUyMiUyMHJlbGF0aXZlJTNEJTIyMSUyMiUyMGFzJTNEJTIyZ2VvbWV0cnklMjIlM0UlM0NteFBvaW50JTIweCUzRCUyMi0xMjY2LjE5JTIyJTIweSUzRCUyMi05MzQlMjIlMjBhcyUzRCUyMnNvdXJjZVBvaW50JTIyJTJGJTNFJTNDbXhQb2ludCUyMHglM0QlMjItMTI0MS4xOSUyMiUyMHklM0QlMjItOTEzJTIyJTIwYXMlM0QlMjJ0YXJnZXRQb2ludCUyMiUyRiUzRSUzQ0FycmF5JTIwYXMlM0QlMjJwb2ludHMlMjIlM0UlM0NteFBvaW50JTIweCUzRCUyMi0xMjY2LjE5JTIyJTIweSUzRCUyMi05MTYlMjIlMkYlM0UlM0MlMkZBcnJheSUzRSUzQyUyRm14R2VvbWV0cnklM0UlM0MlMkZteENlbGwlM0UlM0NteENlbGwlMjBpZCUzRCUyMjE0NyUyMiUyMHZhbHVlJTNEJTIyJTIyJTIwc3R5bGUlM0QlMjJlbGxpcHNlJTNCd2hpdGVTcGFjZSUzRHdyYXAlM0JodG1sJTNEMSUzQmFzcGVjdCUzRGZpeGVkJTNCc3Ryb2tlQ29sb3IlM0Rub25lJTNCZmlsbENvbG9yJTNEJTIzMUExQTFBJTNCJTIyJTIwdmVydGV4JTNEJTIyMSUyMiUyMHBhcmVudCUzRCUyMjElMjIlM0UlM0NteEdlb21ldHJ5JTIweCUzRCUyMi0xMjY4LjE5JTIyJTIweSUzRCUyMi05MzYlMjIlMjB3aWR0aCUzRCUyMjQlMjIlMjBoZWlnaHQlM0QlMjI0JTIyJTIwYXMlM0QlMjJnZW9tZXRyeSUyMiUyRiUzRSUzQyUyRm14Q2VsbCUzRSUzQ214Q2VsbCUyMGlkJTNEJTIyMTQ4JTIyJTIwdmFsdWUlM0QlMjIlMjIlMjBzdHlsZSUzRCUyMmVsbGlwc2UlM0J3aGl0ZVNwYWNlJTNEd3JhcCUzQmh0bWwlM0QxJTNCYXNwZWN0JTNEZml4ZWQlM0JzdHJva2VDb2xvciUzRG5vbmUlM0JmaWxsQ29sb3IlM0QlMjMxQTFBMUElM0IlMjIlMjB2ZXJ0ZXglM0QlMjIxJTIyJTIwcGFyZW50JTNEJTIyMSUyMiUzRSUzQ214R2VvbWV0cnklMjB4JTNEJTIyLTEyNjguMTklMjIlMjB5JTNEJTIyLTk5NiUyMiUyMHdpZHRoJTNEJTIyNCUyMiUyMGhlaWdodCUzRCUyMjQlMjIlMjBhcyUzRCUyMmdlb21ldHJ5JTIyJTJGJTNFJTNDJTJGbXhDZWxsJTNFJTNDbXhDZWxsJTIwaWQlM0QlMjIxNDklMjIlMjB2YWx1ZSUzRCUyMiUyNmx0JTNCZm9udCUyMHN0eWxlJTNEJTI2cXVvdCUzQmZvbnQtc2l6ZSUzQSUyMDE0cHglM0IlMjZxdW90JTNCJTI2Z3QlM0JDJTI2bHQlM0IlMkZmb250JTI2Z3QlM0IlMjZsdCUzQmZvbnQlMjBzdHlsZSUzRCUyNnF1b3QlM0Jmb250LXNpemUlM0ElMjAxMS42NjY3cHglM0IlMjZxdW90JTNCJTI2Z3QlM0IlMjZsdCUzQnN1YiUyNmd0JTNCaW50JTI2bHQlM0IlMkZzdWIlMjZndCUzQ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iUyMiUyMHZlcnRleCUzRCUyMjElMjIlMjBwYXJlbnQlM0QlMjIxJTIyJTNFJTNDbXhHZW9tZXRyeSUyMHglM0QlMjItMTI0NC4xOSUyMiUyMHklM0QlMjItOTU0JTIyJTIwd2lkdGglM0QlMjIzMyUyMiUyMGhlaWdodCUzRCUyMjIwJTIyJTIwYXMlM0QlMjJnZW9tZXRyeSUyMiUyRiUzRSUzQyUyRm14Q2VsbCUzRSUzQ214Q2VsbCUyMGlkJTNEJTIyMTUwJTIyJTIwdmFsdWUlM0QlMjIlMjZsdCUzQmZvbnQlMjBzdHlsZSUzRCUyNnF1b3QlM0IlMjZxdW90JTNCJTI2Z3QlM0IlMjZsdCUzQnN1YiUyMHN0eWxlJTNEJTI2cXVvdCUzQiUyNnF1b3QlM0IlMjZndCUzQiUyNmx0JTNCc3BhbiUyMHN0eWxlJTNEJTI2cXVvdCUzQmZvbnQtc2l6ZSUzQSUyMDE0cHglM0IlMjZxdW90JTNCJTI2Z3QlM0JSJTI2bHQlM0JzdWIlMjZndCUzQmludCUyNmx0JTNCJTJGc3ViJTI2Z3QlM0IlMjZsdCUzQiUyRnNwYW4lMjZndCUzQi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IlMjIlMjB2ZXJ0ZXglM0QlMjIxJTIyJTIwcGFyZW50JTNEJTIyMSUyMiUzRSUzQ214R2VvbWV0cnklMjB4JTNEJTIyLTEyNjYuMTklMjIlMjB5JTNEJTIyLTkxMSUyMiUyMHdpZHRoJTNEJTIyMzAlMjIlMjBoZWlnaHQlM0QlMjIxNiUyMiUyMGFzJTNEJTIyZ2VvbWV0cnklMjIlMkYlM0UlM0MlMkZteENlbGwlM0UlM0NteENlbGwlMjBpZCUzRCUyMjE1MS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jY2LjE5JTIyJTIweSUzRCUyMi0xMDMzJTIyJTIwd2lkdGglM0QlMjIzMCUyMiUyMGhlaWdodCUzRCUyMjE2JTIyJTIwYXMlM0QlMjJnZW9tZXRyeSUyMiUyRiUzRSUzQyUyRm14Q2VsbCUzRSUzQ214Q2VsbCUyMGlkJTNEJTIyMTUy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TkuMTklMjIlMjB5JTNEJTIyLTg5NiUyMiUyMGFzJTNEJTIyc291cmNlUG9pbnQlMjIlMkYlM0UlM0NteFBvaW50JTIweCUzRCUyMi0xMjA5LjE5JTIyJTIweSUzRCUyMi05MzQlMjIlMjBhcyUzRCUyMnRhcmdldFBvaW50JTIyJTJGJTNFJTNDQXJyYXklMjBhcyUzRCUyMnBvaW50cyUyMiUzRSUzQ214UG9pbnQlMjB4JTNEJTIyLTEyMDkuMTklMjIlMjB5JTNEJTIyLTg5NiUyMiUyRiUzRSUzQyUyRkFycmF5JTNFJTNDJTJGbXhHZW9tZXRyeSUzRSUzQyUyRm14Q2VsbCUzRSUzQ214Q2VsbCUyMGlkJTNEJTIyMTUzJTIyJTIwdmFsdWUlM0QlMjIlMjIlMjBzdHlsZSUzRCUyMmVsbGlwc2UlM0J3aGl0ZVNwYWNlJTNEd3JhcCUzQmh0bWwlM0QxJTNCYXNwZWN0JTNEZml4ZWQlM0JzdHJva2VDb2xvciUzRG5vbmUlM0JmaWxsQ29sb3IlM0QlMjMxQTFBMUElM0IlMjIlMjB2ZXJ0ZXglM0QlMjIxJTIyJTIwcGFyZW50JTNEJTIyMSUyMiUzRSUzQ214R2VvbWV0cnklMjB4JTNEJTIyLTEyMTEuMTklMjIlMjB5JTNEJTIyLTk5NiUyMiUyMHdpZHRoJTNEJTIyNCUyMiUyMGhlaWdodCUzRCUyMjQlMjIlMjBhcyUzRCUyMmdlb21ldHJ5JTIyJTJGJTNFJTNDJTJGbXhDZWxsJTNFJTNDbXhDZWxsJTIwaWQlM0QlMjIxNTQ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OTE4JTIyJTIwd2lkdGglM0QlMjI0JTIyJTIwaGVpZ2h0JTNEJTIyNCUyMiUyMGFzJTNEJTIyZ2VvbWV0cnklMjIlMkYlM0UlM0MlMkZteENlbGwlM0UlM0NteENlbGwlMjBpZCUzRCUyMjE1NSUyMiUyMHZhbHVlJTNEJTIyJTIyJTIwc3R5bGUlM0QlMjJlbmRBcnJvdyUzRG5vbmUlM0JodG1sJTNEMSUzQnJvdW5kZWQlM0QwJTNCZW50cnlYJTNEMCUzQmVudHJ5WSUzRDAuNSUzQmVudHJ5RHglM0QwJTNCZW50cnlEeSUzRDAlM0IlMjIlMjBlZGdlJTNEJTIyMSUyMiUyMHBhcmVudCUzRCUyMjElMjIlM0UlM0NteEdlb21ldHJ5JTIwd2lkdGglM0QlMjI1MCUyMiUyMGhlaWdodCUzRCUyMjUwJTIyJTIwcmVsYXRpdmUlM0QlMjIxJTIyJTIwYXMlM0QlMjJnZW9tZXRyeSUyMiUzRSUzQ214UG9pbnQlMjB4JTNEJTIyLTEyNjYuMTklMjIlMjB5JTNEJTIyLTk5NCUyMiUyMGFzJTNEJTIyc291cmNlUG9pbnQlMjIlMkYlM0UlM0NteFBvaW50JTIweCUzRCUyMi0xMjU5LjE5JTIyJTIweSUzRCUyMi0xMDEyJTIyJTIwYXMlM0QlMjJ0YXJnZXRQb2ludCUyMiUyRiUzRSUzQ0FycmF5JTIwYXMlM0QlMjJwb2ludHMlMjIlM0UlM0NteFBvaW50JTIweCUzRCUyMi0xMjY2LjE5JTIyJTIweSUzRCUyMi0xMDEyJTIyJTJGJTNFJTNDJTJGQXJyYXklM0UlM0MlMkZteEdlb21ldHJ5JTNFJTNDJTJGbXhDZWxsJTNFJTNDbXhDZWxsJTIwaWQlM0QlMjIxNTYlMjIlMjB2YWx1ZSUzRCUyMiUyNmx0JTNCZm9udCUyMHN0eWxlJTNEJTI2cXVvdCUzQmZvbnQtc2l6ZSUzQSUyMDE0cHglM0IlMjZxdW90JTNCJTI2Z3QlM0JDJTI2bHQlM0IlMkZmb250JTI2Z3QlM0IlMjZsdCUzQmZvbnQlMjBzdHlsZSUzRCUyNnF1b3QlM0Jmb250LXNpemUlM0ElMjAxMS42NjY3cHglM0IlMjZxdW90JTNCJTI2Z3QlM0IlMjZsdCUzQnN1YiUyNmd0JTNCaW50JTI2bHQlM0IlMkZzdWIlMjZndCUzQ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iUyMiUyMHZlcnRleCUzRCUyMjElMjIlMjBwYXJlbnQlM0QlMjIxJTIyJTNFJTNDbXhHZW9tZXRyeSUyMHglM0QlMjItMTI0NC4xOSUyMiUyMHklM0QlMjItOTk1JTIyJTIwd2lkdGglM0QlMjIzMyUyMiUyMGhlaWdodCUzRCUyMjIwJTIyJTIwYXMlM0QlMjJnZW9tZXRyeSUyMiUyRiUzRSUzQyUyRm14Q2VsbCUzRSUzQ214Q2VsbCUyMGlkJTNEJTIyMTU3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yMzQuMTklMjIlMjB5JTNEJTIyLTkxMSUyMiUyMHdpZHRoJTNEJTIyMjIuNSUyMiUyMGhlaWdodCUzRCUyMjE2JTIyJTIwYXMlM0QlMjJnZW9tZXRyeSUyMiUyRiUzRSUzQyUyRm14Q2VsbCUzRSUzQ214Q2VsbCUyMGlkJTNEJTIyMTU4JTIyJTIwdmFsdWUlM0QlMjIlMjIlMjBzdHlsZSUzRCUyMnJvdW5kZWQlM0QwJTNCd2hpdGVTcGFjZSUzRHdyYXAlM0JodG1sJTNEMSUzQmZpbGxDb2xvciUzRG5vbmUlM0IlMjIlMjB2ZXJ0ZXglM0QlMjIxJTIyJTIwcGFyZW50JTNEJTIyMSUyMiUzRSUzQ214R2VvbWV0cnklMjB4JTNEJTIyLTEyMzAuMTklMjIlMjB5JTNEJTIyLTEwMTUlMjIlMjB3aWR0aCUzRCUyMjE1JTIyJTIwaGVpZ2h0JTNEJTIyNiUyMiUyMGFzJTNEJTIyZ2VvbWV0cnklMjIlMkYlM0UlM0MlMkZteENlbGwlM0UlM0NteENlbGwlMjBpZCUzRCUyMjE1OSUyMiUyMHZhbHVlJTNEJTIyJTIyJTIwc3R5bGUlM0QlMjJyb3VuZGVkJTNEMCUzQndoaXRlU3BhY2UlM0R3cmFwJTNCaHRtbCUzRDElM0JmaWxsQ29sb3IlM0Rub25lJTNCJTIyJTIwdmVydGV4JTNEJTIyMSUyMiUyMHBhcmVudCUzRCUyMjElMjIlM0UlM0NteEdlb21ldHJ5JTIweCUzRCUyMi0xMjMwLjE5JTIyJTIweSUzRCUyMi05MTklMjIlMjB3aWR0aCUzRCUyMjE1JTIyJTIwaGVpZ2h0JTNEJTIyNiUyMiUyMGFzJTNEJTIyZ2VvbWV0cnklMjIlMkYlM0UlM0MlMkZteENlbGwlM0UlM0NteENlbGwlMjBpZCUzRCUyMjE2M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MwLjE5JTIyJTIweSUzRCUyMi05MTYuMDY5OTk5OTk5OTk5OSUyMiUyMGFzJTNEJTIyc291cmNlUG9pbnQlMjIlMkYlM0UlM0NteFBvaW50JTIweCUzRCUyMi0xMjQ0LjE5JTIyJTIweSUzRCUyMi05MTYuMDY5OTk5OTk5OTk5OSUyMiUyMGFzJTNEJTIydGFyZ2V0UG9pbnQlMjIlMkYlM0UlM0MlMkZteEdlb21ldHJ5JTNFJTNDJTJGbXhDZWxsJTNFJTNDbXhDZWxsJTIwaWQlM0QlMjIxNj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zMC4xOSUyMiUyMHklM0QlMjItMTAxMi4wNjk5OTk5OTk5OTk5JTIyJTIwYXMlM0QlMjJzb3VyY2VQb2ludCUyMiUyRiUzRSUzQ214UG9pbnQlMjB4JTNEJTIyLTEyNDQuMTklMjIlMjB5JTNEJTIyLTEwMTIuMDY5OTk5OTk5OTk5OSUyMiUyMGFzJTNEJTIydGFyZ2V0UG9pbnQlMjIlMkYlM0UlM0MlMkZteEdlb21ldHJ5JTNFJTNDJTJGbXhDZWxsJTNFJTNDbXhDZWxsJTIwaWQlM0QlMjIxNjI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MTAxNCUyMiUyMHdpZHRoJTNEJTIyNCUyMiUyMGhlaWdodCUzRCUyMjQlMjIlMjBhcyUzRCUyMmdlb21ldHJ5JTIyJTJGJTNFJTNDJTJGbXhDZWxsJTNFJTNDbXhDZWxsJTIwaWQlM0QlMjIxNjM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xOS4xOSUyMiUyMHklM0QlMjItMTAzMyUyMiUyMGFzJTNEJTIyc291cmNlUG9pbnQlMjIlMkYlM0UlM0NteFBvaW50JTIweCUzRCUyMi0xMjA5LjE5JTIyJTIweSUzRCUyMi05OTUlMjIlMjBhcyUzRCUyMnRhcmdldFBvaW50JTIyJTJGJTNFJTNDQXJyYXklMjBhcyUzRCUyMnBvaW50cyUyMiUzRSUzQ214UG9pbnQlMjB4JTNEJTIyLTEyMDkuMTklMjIlMjB5JTNEJTIyLTEwMzMlMjIlMkYlM0UlM0MlMkZBcnJheSUzRSUzQyUyRm14R2VvbWV0cnklM0UlM0MlMkZteENlbGwlM0UlM0NteENlbGwlMjBpZCUzRCUyMjE2N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M2LjE5JTIyJTIweSUzRCUyMi0xMDEyJTIyJTIwYXMlM0QlMjJzb3VyY2VQb2ludCUyMiUyRiUzRSUzQ214UG9pbnQlMjB4JTNEJTIyLTEyMTkuNjklMjIlMjB5JTNEJTIyLTEwMzklMjIlMjBhcyUzRCUyMnRhcmdldFBvaW50JTIyJTJGJTNFJTNDQXJyYXklMjBhcyUzRCUyMnBvaW50cyUyMiUzRSUzQ214UG9pbnQlMjB4JTNEJTIyLTEyMzYuMTklMjIlMjB5JTNEJTIyLTEwMzMlMjIlMkYlM0UlM0NteFBvaW50JTIweCUzRCUyMi0xMjI2LjY5JTIyJTIweSUzRCUyMi0xMDMzJTIyJTJGJTNFJTNDJTJGQXJyYXklM0UlM0MlMkZteEdlb21ldHJ5JTNFJTNDJTJGbXhDZWxsJTNFJTNDbXhDZWxsJTIwaWQlM0QlMjIxNj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xNS4xOSUyMiUyMHklM0QlMjItMTAxMi4wODk5OTk5OTk5OTk5JTIyJTIwYXMlM0QlMjJzb3VyY2VQb2ludCUyMiUyRiUzRSUzQ214UG9pbnQlMjB4JTNEJTIyLTEyMDkuMTklMjIlMjB5JTNEJTIyLTEwMTIlMjIlMjBhcyUzRCUyMnRhcmdldFBvaW50JTIyJTJGJTNFJTNDJTJGbXhHZW9tZXRyeSUzRSUzQyUyRm14Q2VsbCUzRSUzQ214Q2VsbCUyMGlkJTNEJTIyMTY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TUuMTklMjIlMjB5JTNEJTIyLTkxNi4wNSUyMiUyMGFzJTNEJTIyc291cmNlUG9pbnQlMjIlMkYlM0UlM0NteFBvaW50JTIweCUzRCUyMi0xMjA5LjE5JTIyJTIweSUzRCUyMi05MTUuOTYlMjIlMjBhcyUzRCUyMnRhcmdldFBvaW50JTIyJTJGJTNFJTNDJTJGbXhHZW9tZXRyeSUzRSUzQyUyRm14Q2VsbCUzRSUzQ214Q2VsbCUyMGlkJTNEJTIyMTY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UuOTQlMjIlMjB5JTNEJTIyLTkxNi41JTIyJTIwYXMlM0QlMjJzb3VyY2VQb2ludCUyMiUyRiUzRSUzQ214UG9pbnQlMjB4JTNEJTIyLTEyMTkuNDQlMjIlMjB5JTNEJTIyLTg4OS41JTIyJTIwYXMlM0QlMjJ0YXJnZXRQb2ludCUyMiUyRiUzRSUzQ0FycmF5JTIwYXMlM0QlMjJwb2ludHMlMjIlM0UlM0NteFBvaW50JTIweCUzRCUyMi0xMjM1Ljk0JTIyJTIweSUzRCUyMi04OTUuNSUyMiUyRiUzRSUzQ214UG9pbnQlMjB4JTNEJTIyLTEyMjYuNDQlMjIlMjB5JTNEJTIyLTg5NS41JTIyJTJGJTNFJTNDJTJGQXJyYXklM0UlM0MlMkZteEdlb21ldHJ5JTNFJTNDJTJGbXhDZWxsJTNFJTNDbXhDZWxsJTIwaWQlM0QlMjIxNjglMjIlMjB2YWx1ZSUzRCUyMiUyMiUyMHN0eWxlJTNEJTIyZWxsaXBzZSUzQndoaXRlU3BhY2UlM0R3cmFwJTNCaHRtbCUzRDElM0Jhc3BlY3QlM0RmaXhlZCUzQnN0cm9rZUNvbG9yJTNEbm9uZSUzQmZpbGxDb2xvciUzRCUyMzFBMUExQSUzQiUyMiUyMHZlcnRleCUzRCUyMjElMjIlMjBwYXJlbnQlM0QlMjIxJTIyJTNFJTNDbXhHZW9tZXRyeSUyMHglM0QlMjItMTIzOC4xOSUyMiUyMHklM0QlMjItOTE4JTIyJTIwd2lkdGglM0QlMjI0JTIyJTIwaGVpZ2h0JTNEJTIyNCUyMiUyMGFzJTNEJTIyZ2VvbWV0cnklMjIlMkYlM0UlM0MlMkZteENlbGwlM0UlM0NteENlbGwlMjBpZCUzRCUyMjE2OSUyMiUyMHZhbHVlJTNEJTIyJTIyJTIwc3R5bGUlM0QlMjJlbGxpcHNlJTNCd2hpdGVTcGFjZSUzRHdyYXAlM0JodG1sJTNEMSUzQmFzcGVjdCUzRGZpeGVkJTNCc3Ryb2tlQ29sb3IlM0Rub25lJTNCZmlsbENvbG9yJTNEJTIzMUExQTFBJTNCJTIyJTIwdmVydGV4JTNEJTIyMSUyMiUyMHBhcmVudCUzRCUyMjElMjIlM0UlM0NteEdlb21ldHJ5JTIweCUzRCUyMi0xMjM4LjE5JTIyJTIweSUzRCUyMi0xMDE0JTIyJTIwd2lkdGglM0QlMjI0JTIyJTIwaGVpZ2h0JTNEJTIyNCUyMiUyMGFzJTNEJTIyZ2VvbWV0cnklMjIlMkYlM0UlM0MlMkZteENlbGwlM0UlM0NteENlbGwlMjBpZCUzRCUyMjE3MCUyMiUyMHZhbHVlJTNEJTIyUFQlMjIlMjBzdHlsZSUzRCUyMnRleHQlM0JodG1sJTNEMSUzQnN0cm9rZUNvbG9yJTNEbm9uZSUzQmZpbGxDb2xvciUzRG5vbmUlM0JhbGlnbiUzRGNlbnRlciUzQnZlcnRpY2FsQWxpZ24lM0RtaWRkbGUlM0J3aGl0ZVNwYWNlJTNEd3JhcCUzQnJvdW5kZWQlM0QwJTNCZm9udFNpemUlM0Q4JTNCJTIyJTIwdmVydGV4JTNEJTIyMSUyMiUyMHBhcmVudCUzRCUyMjElMjIlM0UlM0NteEdlb21ldHJ5JTIweCUzRCUyMi0xMjM0LjE5JTIyJTIweSUzRCUyMi0xMDM0JTIyJTIwd2lkdGglM0QlMjIyMi41JTIyJTIwaGVpZ2h0JTNEJTIyMTYlMjIlMjBhcyUzRCUyMmdlb21ldHJ5JTIyJTJGJTNFJTNDJTJGbXhDZWxsJTNFJTNDbXhDZWxsJTIwaWQlM0QlMjIxNzElMjIlMjB2YWx1ZSUzRCUyMiUyMiUyMHN0eWxlJTNEJTIycm91bmRlZCUzRDAlM0J3aGl0ZVNwYWNlJTNEd3JhcCUzQmh0bWwlM0QxJTNCZmlsbENvbG9yJTNEbm9uZSUzQiUyMiUyMHZlcnRleCUzRCUyMjElMjIlMjBwYXJlbnQlM0QlMjIxJTIyJTNFJTNDbXhHZW9tZXRyeSUyMHglM0QlMjItMTMyOC4xOSUyMiUyMHklM0QlMjItOTU1JTIyJTIwd2lkdGglM0QlMjIxNSUyMiUyMGhlaWdodCUzRCUyMjYlMjIlMjBhcyUzRCUyMmdlb21ldHJ5JTIyJTJGJTNFJTNDJTJGbXhDZWxsJTNFJTNDbXhDZWxsJTIwaWQlM0QlMjIxNzIlMjIlMjB2YWx1ZSUzRCUyMiUyMiUyMHN0eWxlJTNEJTIycm91bmRlZCUzRDAlM0J3aGl0ZVNwYWNlJTNEd3JhcCUzQmh0bWwlM0QxJTNCZmlsbENvbG9yJTNEbm9uZSUzQiUyMiUyMHZlcnRleCUzRCUyMjElMjIlMjBwYXJlbnQlM0QlMjIxJTIyJTNFJTNDbXhHZW9tZXRyeSUyMHglM0QlMjItMTMyOC4xOSUyMiUyMHklM0QlMjItOTc5JTIyJTIwd2lkdGglM0QlMjIxNSUyMiUyMGhlaWdodCUzRCUyMjYlMjIlMjBhcyUzRCUyMmdlb21ldHJ5JTIyJTJGJTNFJTNDJTJGbXhDZWxsJTNFJTNDbXhDZWxsJTIwaWQlM0QlMjIxNzMlMjIlMjB2YWx1ZSUzRCUyMiUyMiUyMHN0eWxlJTNEJTIycm91bmRlZCUzRDAlM0J3aGl0ZVNwYWNlJTNEd3JhcCUzQmh0bWwlM0QxJTNCZmlsbENvbG9yJTNEbm9uZSUzQiUyMiUyMHZlcnRleCUzRCUyMjElMjIlMjBwYXJlbnQlM0QlMjIxJTIyJTNFJTNDbXhHZW9tZXRyeSUyMHglM0QlMjItMTMwMS4xOSUyMiUyMHklM0QlMjItOTU1JTIyJTIwd2lkdGglM0QlMjIxNSUyMiUyMGhlaWdodCUzRCUyMjYlMjIlMjBhcyUzRCUyMmdlb21ldHJ5JTIyJTJGJTNFJTNDJTJGbXhDZWxsJTNFJTNDbXhDZWxsJTIwaWQlM0QlMjIxNzQlMjIlMjB2YWx1ZSUzRCUyMiUyMiUyMHN0eWxlJTNEJTIycm91bmRlZCUzRDAlM0J3aGl0ZVNwYWNlJTNEd3JhcCUzQmh0bWwlM0QxJTNCZmlsbENvbG9yJTNEbm9uZSUzQiUyMiUyMHZlcnRleCUzRCUyMjElMjIlMjBwYXJlbnQlM0QlMjIxJTIyJTNFJTNDbXhHZW9tZXRyeSUyMHglM0QlMjItMTMwMS4xOSUyMiUyMHklM0QlMjItOTc5JTIyJTIwd2lkdGglM0QlMjIxNSUyMiUyMGhlaWdodCUzRCUyMjYlMjIlMjBhcyUzRCUyMmdlb21ldHJ5JTIyJTJGJTNFJTNDJTJGbXhDZWxsJTNFJTNDbXhDZWxsJTIwaWQlM0QlMjIxNz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xMy4xOSUyMiUyMHklM0QlMjItOTUyLjA5OTk5OTk5OTk5OTklMjIlMjBhcyUzRCUyMnNvdXJjZVBvaW50JTIyJTJGJTNFJTNDbXhQb2ludCUyMHglM0QlMjItMTMwMS4xOSUyMiUyMHklM0QlMjItOTUyLjA1JTIyJTIwYXMlM0QlMjJ0YXJnZXRQb2ludCUyMiUyRiUzRSUzQyUyRm14R2VvbWV0cnklM0UlM0MlMkZteENlbGwlM0UlM0NteENlbGwlMjBpZCUzRCUyMjE3N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EzLjE5JTIyJTIweSUzRCUyMi05NzYuMDUlMjIlMjBhcyUzRCUyMnNvdXJjZVBvaW50JTIyJTJGJTNFJTNDbXhQb2ludCUyMHglM0QlMjItMTMwMS4xOSUyMiUyMHklM0QlMjItOTc2JTIyJTIwYXMlM0QlMjJ0YXJnZXRQb2ludCUyMiUyRiUzRSUzQyUyRm14R2VvbWV0cnklM0UlM0MlMkZteENlbGwlM0UlM0NteENlbGwlMjBpZCUzRCUyMjE3NyUyMiUyMHZhbHVlJTNEJTIyJTI2bHQlM0Jmb250JTIwc3R5bGUlM0QlMjZxdW90JTNCZm9udC1zaXplJTNBJTIwMTBweCUzQiUyNnF1b3QlM0IlMjZndCUzQlIlMjZsdCUzQnN1YiUyMHN0eWxlJTNEJTI2cXVvdCUzQiUyNnF1b3QlM0IlMjZndCUzQmludDE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Zm9udFNpemUlM0QxMCUzQiUyMiUyMHZlcnRleCUzRCUyMjElMjIlMjBwYXJlbnQlM0QlMjIxJTIyJTNFJTNDbXhHZW9tZXRyeSUyMHglM0QlMjItMTMzNS4xOSUyMiUyMHklM0QlMjItOTQ4Ljc1JTIyJTIwd2lkdGglM0QlMjIzMCUyMiUyMGhlaWdodCUzRCUyMjE0JTIyJTIwYXMlM0QlMjJnZW9tZXRyeSUyMiUyRiUzRSUzQyUyRm14Q2VsbCUzRSUzQ214Q2VsbCUyMGlkJTNEJTIyMTc4JTIyJTIwdmFsdWUlM0QlMjIlMjZsdCUzQmZvbnQlMjBzdHlsZSUzRCUyNnF1b3QlM0Jmb250LXNpemUlM0ElMjAxMHB4JTNCJTI2cXVvdCUzQiUyNmd0JTNCUiUyNmx0JTNCc3ViJTIwc3R5bGUlM0QlMjZxdW90JTNCJTI2cXVvdCUzQiUyNmd0JTNCaW50MS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Jmb250U2l6ZSUzRDEwJTNCJTIyJTIwdmVydGV4JTNEJTIyMSUyMiUyMHBhcmVudCUzRCUyMjElMjIlM0UlM0NteEdlb21ldHJ5JTIweCUzRCUyMi0xMzM1LjE5JTIyJTIweSUzRCUyMi05OTQlMjIlMjB3aWR0aCUzRCUyMjMwJTIyJTIwaGVpZ2h0JTNEJTIyMTQlMjIlMjBhcyUzRCUyMmdlb21ldHJ5JTIyJTJGJTNFJTNDJTJGbXhDZWxsJTNFJTNDbXhDZWxsJTIwaWQlM0QlMjIxNz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5MC4xOSUyMiUyMHklM0QlMjItOTkzJTIyJTIwYXMlM0QlMjJzb3VyY2VQb2ludCUyMiUyRiUzRSUzQ214UG9pbnQlMjB4JTNEJTIyLTEyODAuMTklMjIlMjB5JTNEJTIyLTk3NiUyMiUyMGFzJTNEJTIydGFyZ2V0UG9pbnQlMjIlMkYlM0UlM0NBcnJheSUyMGFzJTNEJTIycG9pbnRzJTIyJTNFJTNDbXhQb2ludCUyMHglM0QlMjItMTI4MC4xOSUyMiUyMHklM0QlMjItOTkzJTIyJTJGJTNFJTNDJTJGQXJyYXklM0UlM0MlMkZteEdlb21ldHJ5JTNFJTNDJTJGbXhDZWxsJTNFJTNDbXhDZWxsJTIwaWQlM0QlMjIxODA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wNy4xOSUyMiUyMHklM0QlMjItOTc2JTIyJTIwYXMlM0QlMjJzb3VyY2VQb2ludCUyMiUyRiUzRSUzQ214UG9pbnQlMjB4JTNEJTIyLTEyOTAuNjklMjIlMjB5JTNEJTIyLTk5OSUyMiUyMGFzJTNEJTIydGFyZ2V0UG9pbnQlMjIlMkYlM0UlM0NBcnJheSUyMGFzJTNEJTIycG9pbnRzJTIyJTNFJTNDbXhQb2ludCUyMHglM0QlMjItMTMwNy4xOSUyMiUyMHklM0QlMjItOTkzJTIyJTJGJTNFJTNDbXhQb2ludCUyMHglM0QlMjItMTI5Ny42OSUyMiUyMHklM0QlMjItOTkzJTIyJTJGJTNFJTNDJTJGQXJyYXklM0UlM0MlMkZteEdlb21ldHJ5JTNFJTNDJTJGbXhDZWxsJTNFJTNDbXhDZWxsJTIwaWQlM0QlMjIxOD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5MC4xOSUyMiUyMHklM0QlMjItOTM1JTIyJTIwYXMlM0QlMjJzb3VyY2VQb2ludCUyMiUyRiUzRSUzQ214UG9pbnQlMjB4JTNEJTIyLTEyODAuMTklMjIlMjB5JTNEJTIyLTk1MiUyMiUyMGFzJTNEJTIydGFyZ2V0UG9pbnQlMjIlMkYlM0UlM0NBcnJheSUyMGFzJTNEJTIycG9pbnRzJTIyJTNFJTNDbXhQb2ludCUyMHglM0QlMjItMTI4MC4xOSUyMiUyMHklM0QlMjItOTM1JTIyJTJGJTNFJTNDJTJGQXJyYXklM0UlM0MlMkZteEdlb21ldHJ5JTNFJTNDJTJGbXhDZWxsJTNFJTNDbXhDZWxsJTIwaWQlM0QlMjIxOD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wNy4xOSUyMiUyMHklM0QlMjItOTUyJTIyJTIwYXMlM0QlMjJzb3VyY2VQb2ludCUyMiUyRiUzRSUzQ214UG9pbnQlMjB4JTNEJTIyLTEyOTAuMTklMjIlMjB5JTNEJTIyLTkyOSUyMiUyMGFzJTNEJTIydGFyZ2V0UG9pbnQlMjIlMkYlM0UlM0NBcnJheSUyMGFzJTNEJTIycG9pbnRzJTIyJTNFJTNDbXhQb2ludCUyMHglM0QlMjItMTMwNy4xOSUyMiUyMHklM0QlMjItOTM1JTIyJTJGJTNFJTNDbXhQb2ludCUyMHglM0QlMjItMTI5Ny42OSUyMiUyMHklM0QlMjItOTM1JTIyJTJGJTNFJTNDJTJGQXJyYXklM0UlM0MlMkZteEdlb21ldHJ5JTNFJTNDJTJGbXhDZWxsJTNFJTNDbXhDZWxsJTIwaWQlM0QlMjIxODMlMjIlMjB2YWx1ZSUzRCUyMiUyMiUyMHN0eWxlJTNEJTIyZW5kQXJyb3clM0Rub25lJTNCaHRtbCUzRDElM0Jyb3VuZGVkJTNEMCUzQmVudHJ5WCUzRDElM0JlbnRyeVklM0QwLjUlM0JlbnRyeUR4JTNEMCUzQmVudHJ5RHklM0QwJTNCJTIyJTIwZWRnZSUzRCUyMjElMjIlMjB0YXJnZXQlM0QlMjIxMzglMjIlMjBwYXJlbnQlM0QlMjIxJTIyJTNFJTNDbXhHZW9tZXRyeSUyMHdpZHRoJTNEJTIyNTAlMjIlMjBoZWlnaHQlM0QlMjI1MCUyMiUyMHJlbGF0aXZlJTNEJTIyMSUyMiUyMGFzJTNEJTIyZ2VvbWV0cnklMjIlM0UlM0NteFBvaW50JTIweCUzRCUyMi0xMjg2LjE5JTIyJTIweSUzRCUyMi05NzYuMDY5OTk5OTk5OTk5OSUyMiUyMGFzJTNEJTIyc291cmNlUG9pbnQlMjIlMkYlM0UlM0NteFBvaW50JTIweCUzRCUyMi0xMjgwLjE5JTIyJTIweSUzRCUyMi05NzYlMjIlMjBhcyUzRCUyMnRhcmdldFBvaW50JTIyJTJGJTNFJTNDJTJGbXhHZW9tZXRyeSUzRSUzQyUyRm14Q2VsbCUzRSUzQ214Q2VsbCUyMGlkJTNEJTIyMTg0JTIyJTIwdmFsdWUlM0QlMjIlMjIlMjBzdHlsZSUzRCUyMmVuZEFycm93JTNEbm9uZSUzQmh0bWwlM0QxJTNCcm91bmRlZCUzRDAlM0JlbnRyeVglM0QxJTNCZW50cnlZJTNEMC41JTNCZW50cnlEeCUzRDAlM0JlbnRyeUR5JTNEMCUzQiUyMiUyMGVkZ2UlM0QlMjIxJTIyJTIwdGFyZ2V0JTNEJTIyMTM5JTIyJTIwcGFyZW50JTNEJTIyMSUyMiUzRSUzQ214R2VvbWV0cnklMjB3aWR0aCUzRCUyMjUwJTIyJTIwaGVpZ2h0JTNEJTIyNTAlMjIlMjByZWxhdGl2ZSUzRCUyMjElMjIlMjBhcyUzRCUyMmdlb21ldHJ5JTIyJTNFJTNDbXhQb2ludCUyMHglM0QlMjItMTI4Ni4xOSUyMiUyMHklM0QlMjItOTUyJTIyJTIwYXMlM0QlMjJzb3VyY2VQb2ludCUyMiUyRiUzRSUzQ214UG9pbnQlMjB4JTNEJTIyLTEyODAuMTklMjIlMjB5JTNEJTIyLTk1MiUyMiUyMGFzJTNEJTIydGFyZ2V0UG9pbnQlMjIlMkYlM0UlM0MlMkZteEdlb21ldHJ5JTNFJTNDJTJGbXhDZWxsJTNFJTNDbXhDZWxsJTIwaWQlM0QlMjIxODUlMjIlMjB2YWx1ZSUzRCUyMiUyMiUyMHN0eWxlJTNEJTIyZWxsaXBzZSUzQndoaXRlU3BhY2UlM0R3cmFwJTNCaHRtbCUzRDElM0Jhc3BlY3QlM0RmaXhlZCUzQnN0cm9rZUNvbG9yJTNEbm9uZSUzQmZpbGxDb2xvciUzRCUyM0VBNkI2NiUzQmZvbnRDb2xvciUzRCUyM0YxOUM5OSUzQiUyMiUyMHZlcnRleCUzRCUyMjElMjIlMjBwYXJlbnQlM0QlMjIxJTIyJTNFJTNDbXhHZW9tZXRyeSUyMHglM0QlMjItMTI3NC4xOSUyMiUyMHklM0QlMjItOTY2JTIyJTIwd2lkdGglM0QlMjI0JTIyJTIwaGVpZ2h0JTNEJTIyNCUyMiUyMGFzJTNEJTIyZ2VvbWV0cnklMjIlMkYlM0UlM0MlMkZteENlbGwlM0UlM0NteENlbGwlMjBpZCUzRCUyMjE4NiUyMiUyMHZhbHVlJTNEJTIyJTIyJTIwc3R5bGUlM0QlMjJlbGxpcHNlJTNCd2hpdGVTcGFjZSUzRHdyYXAlM0JodG1sJTNEMSUzQmFzcGVjdCUzRGZpeGVkJTNCc3Ryb2tlQ29sb3IlM0Rub25lJTNCZmlsbENvbG9yJTNEJTIzMUExQTFBJTNCJTIyJTIwdmVydGV4JTNEJTIyMSUyMiUyMHBhcmVudCUzRCUyMjElMjIlM0UlM0NteEdlb21ldHJ5JTIweCUzRCUyMi0xMjgyLjE5JTIyJTIweSUzRCUyMi05NzglMjIlMjB3aWR0aCUzRCUyMjQlMjIlMjBoZWlnaHQlM0QlMjI0JTIyJTIwYXMlM0QlMjJnZW9tZXRyeSUyMiUyRiUzRSUzQyUyRm14Q2VsbCUzRSUzQ214Q2VsbCUyMGlkJTNEJTIyMTg3JTIyJTIwdmFsdWUlM0QlMjIlMjIlMjBzdHlsZSUzRCUyMmVsbGlwc2UlM0J3aGl0ZVNwYWNlJTNEd3JhcCUzQmh0bWwlM0QxJTNCYXNwZWN0JTNEZml4ZWQlM0JzdHJva2VDb2xvciUzRG5vbmUlM0JmaWxsQ29sb3IlM0QlMjMxQTFBMUElM0IlMjIlMjB2ZXJ0ZXglM0QlMjIxJTIyJTIwcGFyZW50JTNEJTIyMSUyMiUzRSUzQ214R2VvbWV0cnklMjB4JTNEJTIyLTEyODIuMTklMjIlMjB5JTNEJTIyLTk1NCUyMiUyMHdpZHRoJTNEJTIyNCUyMiUyMGhlaWdodCUzRCUyMjQlMjIlMjBhcyUzRCUyMmdlb21ldHJ5JTIyJTJGJTNFJTNDJTJGbXhDZWxsJTNFJTNDbXhDZWxsJTIwaWQlM0QlMjIxODglMjIlMjB2YWx1ZSUzRCUyMiUyMiUyMHN0eWxlJTNEJTIyZWxsaXBzZSUzQndoaXRlU3BhY2UlM0R3cmFwJTNCaHRtbCUzRDElM0Jhc3BlY3QlM0RmaXhlZCUzQnN0cm9rZUNvbG9yJTNEbm9uZSUzQmZpbGxDb2xvciUzRCUyMzFBMUExQSUzQiUyMiUyMHZlcnRleCUzRCUyMjElMjIlMjBwYXJlbnQlM0QlMjIxJTIyJTNFJTNDbXhHZW9tZXRyeSUyMHglM0QlMjItMTMwOS4xOSUyMiUyMHklM0QlMjItOTc4JTIyJTIwd2lkdGglM0QlMjI0JTIyJTIwaGVpZ2h0JTNEJTIyNCUyMiUyMGFzJTNEJTIyZ2VvbWV0cnklMjIlMkYlM0UlM0MlMkZteENlbGwlM0UlM0NteENlbGwlMjBpZCUzRCUyMjE4OSUyMiUyMHZhbHVlJTNEJTIyJTIyJTIwc3R5bGUlM0QlMjJlbGxpcHNlJTNCd2hpdGVTcGFjZSUzRHdyYXAlM0JodG1sJTNEMSUzQmFzcGVjdCUzRGZpeGVkJTNCc3Ryb2tlQ29sb3IlM0Rub25lJTNCZmlsbENvbG9yJTNEJTIzMUExQTFBJTNCJTIyJTIwdmVydGV4JTNEJTIyMSUyMiUyMHBhcmVudCUzRCUyMjElMjIlM0UlM0NteEdlb21ldHJ5JTIweCUzRCUyMi0xMzA5LjE5JTIyJTIweSUzRCUyMi05NTQlMjIlMjB3aWR0aCUzRCUyMjQlMjIlMjBoZWlnaHQlM0QlMjI0JTIyJTIwYXMlM0QlMjJnZW9tZXRyeSUyMiUyRiUzRSUzQyUyRm14Q2VsbCUzRSUzQ214Q2VsbCUyMGlkJTNEJTIyMTkw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zMDUuMTklMjIlMjB5JTNEJTIyLTk5NSUyMiUyMHdpZHRoJTNEJTIyMjIuNSUyMiUyMGhlaWdodCUzRCUyMjE2JTIyJTIwYXMlM0QlMjJnZW9tZXRyeSUyMiUyRiUzRSUzQyUyRm14Q2VsbCUzRSUzQ214Q2VsbCUyMGlkJTNEJTIyMTkx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zMDUuMTklMjIlMjB5JTNEJTIyLTk0OC43NSUyMiUyMHdpZHRoJTNEJTIyMjIuNSUyMiUyMGhlaWdodCUzRCUyMjE2JTIyJTIwYXMlM0QlMjJnZW9tZXRyeSUyMiUyRiUzRSUzQyUyRm14Q2VsbCUzRSUzQ214Q2VsbCUyMGlkJTNEJTIyMTkyJTIyJTIwdmFsdWUlM0QlMjJTSEFQRVIlMjBDUi1SQyUyNmx0JTNCc3VwJTI2Z3QlM0IyJTI2bHQlM0IlMkZzdXAlMjZndCUzQiUyMiUyMHN0eWxlJTNEJTIydGV4dCUzQnN0cm9rZUNvbG9yJTNEbm9uZSUzQmZpbGxDb2xvciUzRG5vbmUlM0JhbGlnbiUzRGNlbnRlciUzQnZlcnRpY2FsQWxpZ24lM0RtaWRkbGUlM0JzcGFjaW5nTGVmdCUzRDQlM0JzcGFjaW5nUmlnaHQlM0Q0JTNCb3ZlcmZsb3clM0RoaWRkZW4lM0Jwb2ludHMlM0QlNUIlNUIwJTJDMC41JTVEJTJDJTVCMSUyQzAuNSU1RCU1RCUzQnBvcnRDb25zdHJhaW50JTNEZWFzdHdlc3QlM0Jyb3RhdGFibGUlM0QwJTNCd2hpdGVTcGFjZSUzRHdyYXAlM0JodG1sJTNEMSUzQmZvbnRTdHlsZSUzRDElM0Jmb250U2l6ZSUzRDE2JTNCJTIyJTIwdmVydGV4JTNEJTIyMSUyMiUyMHBhcmVudCUzRCUyMjElMjIlM0UlM0NteEdlb21ldHJ5JTIweCUzRCUyMi0xMzc4Ljk0JTIyJTIweSUzRCUyMi0xMDc4JTIyJTIwd2lkdGglM0QlMjIxNDMuNSUyMiUyMGhlaWdodCUzRCUyMjMwJTIyJTIwYXMlM0QlMjJnZW9tZXRyeSUyMiUyRiUzRSUzQyUyRm14Q2VsbCUzRSUzQ214Q2VsbCUyMGlkJTNEJTIyMTkzJTIyJTIwdmFsdWUlM0QlMjIlMjIlMjBzdHlsZSUzRCUyMmVsbGlwc2UlM0J3aGl0ZVNwYWNlJTNEd3JhcCUzQmh0bWwlM0QxJTNCYXNwZWN0JTNEZml4ZWQlM0JzdHJva2VDb2xvciUzRG5vbmUlM0JmaWxsQ29sb3IlM0QlMjMxQTFBMUElM0IlMjIlMjB2ZXJ0ZXglM0QlMjIxJTIyJTIwcGFyZW50JTNEJTIyMSUyMiUzRSUzQ214R2VvbWV0cnklMjB4JTNEJTIyLTExODguMTklMjIlMjB5JTNEJTIyLTk3OCUyMiUyMHdpZHRoJTNEJTIyNCUyMiUyMGhlaWdodCUzRCUyMjQlMjIlMjBhcyUzRCUyMmdlb21ldHJ5JTIyJTJGJTNFJTNDJTJGbXhDZWxsJTNFJTNDbXhDZWxsJTIwaWQlM0QlMjIxOTQlMjIlMjB2YWx1ZSUzRCUyMiUyMiUyMHN0eWxlJTNEJTIyZWxsaXBzZSUzQndoaXRlU3BhY2UlM0R3cmFwJTNCaHRtbCUzRDElM0Jhc3BlY3QlM0RmaXhlZCUzQnN0cm9rZUNvbG9yJTNEbm9uZSUzQmZpbGxDb2xvciUzRCUyMzFBMUExQSUzQiUyMiUyMHZlcnRleCUzRCUyMjElMjIlMjBwYXJlbnQlM0QlMjIxJTIyJTNFJTNDbXhHZW9tZXRyeSUyMHglM0QlMjItMTE4OC4xOSUyMiUyMHklM0QlMjItOTU0JTIyJTIwd2lkdGglM0QlMjI0JTIyJTIwaGVpZ2h0JTNEJTIyNCUyMiUyMGFzJTNEJTIyZ2VvbWV0cnklMjIlMkYlM0UlM0MlMkZteENlbGwlM0UlM0NteENlbGwlMjBpZCUzRCUyMjE5NSUyMiUyMHZhbHVlJTNEJTIyJTIyJTIwc3R5bGUlM0QlMjJlbGxpcHNlJTNCd2hpdGVTcGFjZSUzRHdyYXAlM0JodG1sJTNEMSUzQmFzcGVjdCUzRGZpeGVkJTNCc3Ryb2tlQ29sb3IlM0Rub25lJTNCZmlsbENvbG9yJTNEJTIzMUExQTFBJTNCJTIyJTIwdmVydGV4JTNEJTIyMSUyMiUyMHBhcmVudCUzRCUyMjElMjIlM0UlM0NteEdlb21ldHJ5JTIweCUzRCUyMi0xMTYzLjE5JTIyJTIweSUzRCUyMi05NzglMjIlMjB3aWR0aCUzRCUyMjQlMjIlMjBoZWlnaHQlM0QlMjI0JTIyJTIwYXMlM0QlMjJnZW9tZXRyeSUyMiUyRiUzRSUzQyUyRm14Q2VsbCUzRSUzQ214Q2VsbCUyMGlkJTNEJTIyMTk2JTIyJTIwdmFsdWUlM0QlMjIlMjIlMjBzdHlsZSUzRCUyMmVsbGlwc2UlM0J3aGl0ZVNwYWNlJTNEd3JhcCUzQmh0bWwlM0QxJTNCYXNwZWN0JTNEZml4ZWQlM0JzdHJva2VDb2xvciUzRG5vbmUlM0JmaWxsQ29sb3IlM0QlMjMxQTFBMUElM0IlMjIlMjB2ZXJ0ZXglM0QlMjIxJTIyJTIwcGFyZW50JTNEJTIyMSUyMiUzRSUzQ214R2VvbWV0cnklMjB4JTNEJTIyLTExNjMuMTklMjIlMjB5JTNEJTIyLTk1NCUyMiUyMHdpZHRoJTNEJTIyNCUyMiUyMGhlaWdodCUzRCUyMjQlMjIlMjBhcyUzRCUyMmdlb21ldHJ5JTIyJTJGJTNFJTNDJTJGbXhDZWxsJTNFJTNDbXhDZWxsJTIwaWQlM0QlMjIxOTclMjIlMjB2YWx1ZSUzRCUyMiUyMiUyMHN0eWxlJTNEJTIyZW5kQXJyb3clM0RjbGFzc2ljJTNCaHRtbCUzRDElM0Jyb3VuZGVkJTNEMCUzQiUyMiUyMGVkZ2UlM0QlMjIxJTIyJTIwcGFyZW50JTNEJTIyMSUyMiUzRSUzQ214R2VvbWV0cnklMjB3aWR0aCUzRCUyMjUwJTIyJTIwaGVpZ2h0JTNEJTIyNTAlMjIlMjByZWxhdGl2ZSUzRCUyMjElMjIlMjBhcyUzRCUyMmdlb21ldHJ5JTIyJTNFJTNDbXhQb2ludCUyMHglM0QlMjItMTE2MS4xOSUyMiUyMHklM0QlMjItOTUxLjk2JTIyJTIwYXMlM0QlMjJzb3VyY2VQb2ludCUyMiUyRiUzRSUzQ214UG9pbnQlMjB4JTNEJTIyLTExMzEuMTklMjIlMjB5JTNEJTIyLTk1Mi4wNCUyMiUyMGFzJTNEJTIydGFyZ2V0UG9pbnQlMjIlMkYlM0UlM0MlMkZteEdlb21ldHJ5JTNFJTNDJTJGbXhDZWxsJTNFJTNDbXhDZWxsJTIwaWQlM0QlMjIxOTglMjIlMjB2YWx1ZSUzRCUyMiUyMiUyMHN0eWxlJTNEJTIyZW5kQXJyb3clM0RjbGFzc2ljJTNCaHRtbCUzRDElM0Jyb3VuZGVkJTNEMCUzQiUyMiUyMGVkZ2UlM0QlMjIxJTIyJTIwcGFyZW50JTNEJTIyMSUyMiUzRSUzQ214R2VvbWV0cnklMjB3aWR0aCUzRCUyMjUwJTIyJTIwaGVpZ2h0JTNEJTIyNTAlMjIlMjByZWxhdGl2ZSUzRCUyMjElMjIlMjBhcyUzRCUyMmdlb21ldHJ5JTIyJTNFJTNDbXhQb2ludCUyMHglM0QlMjItMTE2MS4xOSUyMiUyMHklM0QlMjItOTc1Ljk2JTIyJTIwYXMlM0QlMjJzb3VyY2VQb2ludCUyMiUyRiUzRSUzQ214UG9pbnQlMjB4JTNEJTIyLTExMzEuMTklMjIlMjB5JTNEJTIyLTk3Ni4wNCUyMiUyMGFzJTNEJTIydGFyZ2V0UG9pbnQlMjIlMkYlM0UlM0MlMkZteEdlb21ldHJ5JTNFJTNDJTJGbXhDZWxsJTNFJTNDbXhDZWxsJTIwaWQlM0QlMjIxOTklMjIlMjB2YWx1ZSUzRCUyMlBTJTIyJTIwc3R5bGUlM0QlMjJ0ZXh0JTNCc3Ryb2tlQ29sb3IlM0Rub25lJTNCZmlsbENvbG9yJTNEbm9uZSUzQmFsaWduJTNEY2VudGVyJTNCdmVydGljYWxBbGlnbiUzRG1pZGRsZSUzQnNwYWNpbmdMZWZ0JTNENCUzQnNwYWNpbmdSaWdodCUzRDQlM0JvdmVyZmxvdyUzRGhpZGRlbiUzQnBvaW50cyUzRCU1QiU1QjAlMkMwLjUlNUQlMkMlNUIxJTJDMC41JTVEJTVEJTNCcG9ydENvbnN0cmFpbnQlM0RlYXN0d2VzdCUzQnJvdGF0YWJsZSUzRDAlM0J3aGl0ZVNwYWNlJTNEd3JhcCUzQmh0bWwlM0QxJTNCZm9udFN0eWxlJTNEMSUzQmZvbnRTaXplJTNEMTYlM0IlMjIlMjB2ZXJ0ZXglM0QlMjIxJTIyJTIwcGFyZW50JTNEJTIyMSUyMiUzRSUzQ214R2VvbWV0cnklMjB4JTNEJTIyLTExODkuNDQlMjIlMjB5JTNEJTIyLTEwNzclMjIlMjB3aWR0aCUzRCUyMjMzLjI1JTIyJTIwaGVpZ2h0JTNEJTIyMzAlMjIlMjBhcyUzRCUyMmdlb21ldHJ5JTIyJTJGJTNFJTNDJTJGbXhDZWxsJTNFJTNDbXhDZWxsJTIwaWQlM0QlMjIyMDAlMjIlMjB2YWx1ZSUzRCUyMiUyMiUyMHN0eWxlJTNEJTIyZWxsaXBzZSUzQndoaXRlU3BhY2UlM0R3cmFwJTNCaHRtbCUzRDElM0Jhc3BlY3QlM0RmaXhlZCUzQnN0cm9rZUNvbG9yJTNEbm9uZSUzQmZpbGxDb2xvciUzRCUyM0Q5OUE1RiUzQmZvbnRDb2xvciUzRCUyM0YxOUM5OSUzQmRpcmVjdGlvbiUzRHdlc3QlM0Jyb3RhdGlvbiUzRC05MCUzQiUyMiUyMHZlcnRleCUzRCUyMjElMjIlMjBwYXJlbnQlM0QlMjIxJTIyJTNFJTNDbXhHZW9tZXRyeSUyMHglM0QlMjItMTE3NS4xOSUyMiUyMHklM0QlMjItOTQxJTIyJTIwd2lkdGglM0QlMjI0JTIyJTIwaGVpZ2h0JTNEJTIyNCUyMiUyMGFzJTNEJTIyZ2VvbWV0cnklMjIlMkYlM0UlM0MlMkZteENlbGwlM0UlM0NteENlbGwlMjBpZCUzRCUyMjIwM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Tg2LjE5JTIyJTIweSUzRCUyMi05NTIlMjIlMjBhcyUzRCUyMnNvdXJjZVBvaW50JTIyJTJGJTNFJTNDbXhQb2ludCUyMHglM0QlMjItMTE2MS4xOSUyMiUyMHklM0QlMjItOTc2JTIyJTIwYXMlM0QlMjJ0YXJnZXRQb2ludCUyMiUyRiUzRSUzQyUyRm14R2VvbWV0cnklM0UlM0MlMkZteENlbGwlM0UlM0NteENlbGwlMjBpZCUzRCUyMjIw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Tg2LjE5JTIyJTIweSUzRCUyMi05NzYlMjIlMjBhcyUzRCUyMnNvdXJjZVBvaW50JTIyJTJGJTNFJTNDbXhQb2ludCUyMHglM0QlMjItMTE2MS4xOSUyMiUyMHklM0QlMjItOTUyJTIyJTIwYXMlM0QlMjJ0YXJnZXRQb2ludCUyMiUyRiUzRSUzQyUyRm14R2VvbWV0cnklM0UlM0MlMkZteENlbGwlM0UlM0NteENlbGwlMjBpZCUzRCUyMjIwMyUyMiUyMHZhbHVlJTNEJTIyJTI2bHQlM0JzcGFuJTIwc3R5bGUlM0QlMjZxdW90JTNCZm9udC1zaXplJTNBJTIwMTRweCUzQiUyNnF1b3QlM0IlMjZndCUzQlBPTCUyNmx0JTNCJTJGc3BhbiUyNmd0JTNCJTIyJTIwc3R5bGUlM0QlMjJ0ZXh0JTNCaHRtbCUzRDElM0JzdHJva2VDb2xvciUzRG5vbmUlM0JmaWxsQ29sb3IlM0Rub25lJTNCYWxpZ24lM0RjZW50ZXIlM0J2ZXJ0aWNhbEFsaWduJTNEbWlkZGxlJTNCd2hpdGVTcGFjZSUzRHdyYXAlM0Jyb3VuZGVkJTNEMCUzQmZvbnRDb2xvciUzRCUyM0Q5OUE1RiUzQiUyMiUyMHZlcnRleCUzRCUyMjElMjIlMjBwYXJlbnQlM0QlMjIxJTIyJTNFJTNDbXhHZW9tZXRyeSUyMHglM0QlMjItMTE5My4xOSUyMiUyMHklM0QlMjItOTM5JTIyJTIwd2lkdGglM0QlMjI0MCUyMiUyMGhlaWdodCUzRCUyMjI0JTIyJTIwYXMlM0QlMjJnZW9tZXRyeSUyMiUyRiUzRSUzQyUyRm14Q2VsbCUzRSUzQ214Q2VsbCUyMGlkJTNEJTIyMjA0JTIyJTIwdmFsdWUlM0QlMjI4eCUyMCUyQiUyMDIlMjB0ZXN0JTIyJTIwc3R5bGUlM0QlMjJ0ZXh0JTNCaHRtbCUzRDElM0JzdHJva2VDb2xvciUzRG5vbmUlM0JmaWxsQ29sb3IlM0Rub25lJTNCYWxpZ24lM0RjZW50ZXIlM0J2ZXJ0aWNhbEFsaWduJTNEbWlkZGxlJTNCd2hpdGVTcGFjZSUzRHdyYXAlM0Jyb3VuZGVkJTNEMCUzQmZvbnRDb2xvciUzRCUyM0Q2QjY1NiUzQmZvbnRTaXplJTNEMzAlM0IlMjIlMjB2ZXJ0ZXglM0QlMjIxJTIyJTIwcGFyZW50JTNEJTIyMSUyMiUzRSUzQ214R2VvbWV0cnklMjB4JTNEJTIyLTE1ODAlMjIlMjB5JTNEJTIyLTgwNSUyMiUyMHdpZHRoJTNEJTIyMTg4JTIyJTIwaGVpZ2h0JTNEJTIyMzAlMjIlMjBhcyUzRCUyMmdlb21ldHJ5JTIyJTJGJTNFJTNDJTJGbXhDZWxsJTNFJTNDbXhDZWxsJTIwaWQlM0QlMjIyMDUlMjIlMjB2YWx1ZSUzRCUyMiUyNmx0JTNCZm9udCUyMHNpemUlM0QlMjZxdW90JTNCMSUyNnF1b3QlM0IlMjZndCUzQnJlZ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mZvbnRDb2xvciUzRCUyM0VBNkI2NiUzQiUyMiUyMHZlcnRleCUzRCUyMjElMjIlMjBwYXJlbnQlM0QlMjIxJTIyJTNFJTNDbXhHZW9tZXRyeSUyMHglM0QlMjItMTI5MS42OSUyMiUyMHklM0QlMjItOTc1JTIyJTIwd2lkdGglM0QlMjIyMCUyMiUyMGhlaWdodCUzRCUyMjIwJTIyJTIwYXMlM0QlMjJnZW9tZXRyeSUyMiUyRiUzRSUzQyUyRm14Q2VsbCUzRSUzQ214Q2VsbCUyMGlkJTNEJTIyMjA2JTIyJTIwdmFsdWUlM0QlMjIlMjZsdCUzQmZvbnQlMjBzdHlsZSUzRCUyNnF1b3QlM0Jmb250LXNpemUlM0ElMjAxMHB4JTNCJTI2cXVvdCUzQiUyNmd0JTNCRkJjdHJsJTI2bHQlM0IlMkZmb250JTI2Z3QlM0IlMjIlMjBzdHlsZSUzRCUyMndoaXRlU3BhY2UlM0R3cmFwJTNCaHRtbCUzRDElM0Jhc3BlY3QlM0RmaXhlZCUzQmZpbGxDb2xvciUzRCUyM2ZmZjJjYyUzQnN0cm9rZUNvbG9yJTNEJTIzZDZiNjU2JTNCJTIyJTIwdmVydGV4JTNEJTIyMSUyMiUyMHBhcmVudCUzRCUyMjElMjIlM0UlM0NteEdlb21ldHJ5JTIweCUzRCUyMi0xNTc3LjE5JTIyJTIweSUzRCUyMi0xMDQzJTIyJTIwd2lkdGglM0QlMjIzMSUyMiUyMGhlaWdodCUzRCUyMjMxJTIyJTIwYXMlM0QlMjJnZW9tZXRyeSUyMiUyRiUzRSUzQyUyRm14Q2VsbCUzRSUzQ214Q2VsbCUyMGlkJTNEJTIyMjA3JTIyJTIwdmFsdWUlM0QlMjIlMjIlMjBzdHlsZSUzRCUyMmVuZEFycm93JTNEbm9uZSUzQmh0bWwlM0QxJTNCcm91bmRlZCUzRDAlM0JzdHJva2VDb2xvciUzRCUyM0ZGMzMzMyUzQmVkZ2VTdHlsZSUzRG9ydGhvZ29uYWxFZGdlU3R5bGUlM0JjdXJ2ZWQlM0QxJTNCJTIyJTIwZWRnZSUzRCUyMjElMjIlMjBwYXJlbnQlM0QlMjIxJTIyJTNFJTNDbXhHZW9tZXRyeSUyMHdpZHRoJTNEJTIyNTAlMjIlMjBoZWlnaHQlM0QlMjI1MCUyMiUyMHJlbGF0aXZlJTNEJTIyMSUyMiUyMGFzJTNEJTIyZ2VvbWV0cnklMjIlM0UlM0NteFBvaW50JTIweCUzRCUyMi0xNTYzLjE5JTIyJTIweSUzRCUyMi04OTcuNSUyMiUyMGFzJTNEJTIyc291cmNlUG9pbnQlMjIlMkYlM0UlM0NteFBvaW50JTIweCUzRCUyMi0xNTY5LjE5JTIyJTIweSUzRCUyMi04OTcuNSUyMiUyMGFzJTNEJTIydGFyZ2V0UG9pbnQlMjIlMkYlM0UlM0NBcnJheSUyMGFzJTNEJTIycG9pbnRzJTIyJTNFJTNDbXhQb2ludCUyMHglM0QlMjItMTU2My4xOSUyMiUyMHklM0QlMjItOTE2JTIyJTJGJTNFJTNDbXhQb2ludCUyMHglM0QlMjItMTU2OS4xOSUyMiUyMHklM0QlMjItOTE2JTIyJTJGJTNFJTNDJTJGQXJyYXklM0UlM0MlMkZteEdlb21ldHJ5JTNFJTNDJTJGbXhDZWxsJTNFJTNDbXhDZWxsJTIwaWQlM0QlMjIyMDglMjIlMjB2YWx1ZSUzRCUyMiUyMiUyMHN0eWxlJTNEJTIyZW5kQXJyb3clM0Rub25lJTNCaHRtbCUzRDElM0Jyb3VuZGVkJTNEMCUzQmN1cnZlZCUzRDElM0JzdHJva2VDb2xvciUzRCUyM0ZGMzMzMyUzQiUyMiUyMGVkZ2UlM0QlMjIxJTIyJTIwcGFyZW50JTNEJTIyMSUyMiUzRSUzQ214R2VvbWV0cnklMjB3aWR0aCUzRCUyMjUwJTIyJTIwaGVpZ2h0JTNEJTIyNTAlMjIlMjByZWxhdGl2ZSUzRCUyMjElMjIlMjBhcyUzRCUyMmdlb21ldHJ5JTIyJTNFJTNDbXhQb2ludCUyMHglM0QlMjItMTU2My4xOSUyMiUyMHklM0QlMjItODk4JTIyJTIwYXMlM0QlMjJzb3VyY2VQb2ludCUyMiUyRiUzRSUzQ214UG9pbnQlMjB4JTNEJTIyLTE1NTguMTklMjIlMjB5JTNEJTIyLTg5OCUyMiUyMGFzJTNEJTIydGFyZ2V0UG9pbnQlMjIlMkYlM0UlM0MlMkZteEdlb21ldHJ5JTNFJTNDJTJGbXhDZWxsJTNFJTNDbXhDZWxsJTIwaWQlM0QlMjIyMDklMjIlMjB2YWx1ZSUzRCUyMiUyMiUyMHN0eWxlJTNEJTIyZW5kQXJyb3clM0Rub25lJTNCaHRtbCUzRDElM0Jyb3VuZGVkJTNEMCUzQmN1cnZlZCUzRDElM0JzdHJva2VDb2xvciUzRCUyM0ZGMzMzMyUzQiUyMiUyMGVkZ2UlM0QlMjIxJTIyJTIwcGFyZW50JTNEJTIyMSUyMiUzRSUzQ214R2VvbWV0cnklMjB3aWR0aCUzRCUyMjUwJTIyJTIwaGVpZ2h0JTNEJTIyNTAlMjIlMjByZWxhdGl2ZSUzRCUyMjElMjIlMjBhcyUzRCUyMmdlb21ldHJ5JTIyJTNFJTNDbXhQb2ludCUyMHglM0QlMjItMTU3Ni4xOSUyMiUyMHklM0QlMjItODk4JTIyJTIwYXMlM0QlMjJzb3VyY2VQb2ludCUyMiUyRiUzRSUzQ214UG9pbnQlMjB4JTNEJTIyLTE1NjkuMTklMjIlMjB5JTNEJTIyLTg5OCUyMiUyMGFzJTNEJTIydGFyZ2V0UG9pbnQlMjIlMkYlM0UlM0MlMkZteEdlb21ldHJ5JTNFJTNDJTJGbXhDZWxsJTNFJTNDbXhDZWxsJTIwaWQlM0QlMjIyMTAlMjIlMjB2YWx1ZSUzRCUyMiUyMiUyMHN0eWxlJTNEJTIyZW5kQXJyb3clM0Rub25lJTNCaHRtbCUzRDElM0Jyb3VuZGVkJTNEMCUzQnN0cm9rZUNvbG9yJTNEJTIzMzMzM0ZGJTNCZWRnZVN0eWxlJTNEb3J0aG9nb25hbEVkZ2VTdHlsZSUzQmN1cnZlZCUzRDElM0IlMjIlMjBlZGdlJTNEJTIyMSUyMiUyMHBhcmVudCUzRCUyMjElMjIlM0UlM0NteEdlb21ldHJ5JTIwd2lkdGglM0QlMjI1MCUyMiUyMGhlaWdodCUzRCUyMjUwJTIyJTIwcmVsYXRpdmUlM0QlMjIxJTIyJTIwYXMlM0QlMjJnZW9tZXRyeSUyMiUzRSUzQ214UG9pbnQlMjB4JTNEJTIyLTE1NjMuMTklMjIlMjB5JTNEJTIyLTg5NiUyMiUyMGFzJTNEJTIyc291cmNlUG9pbnQlMjIlMkYlM0UlM0NteFBvaW50JTIweCUzRCUyMi0xNTY5LjE5JTIyJTIweSUzRCUyMi04OTYlMjIlMjBhcyUzRCUyMnRhcmdldFBvaW50JTIyJTJGJTNFJTNDQXJyYXklMjBhcyUzRCUyMnBvaW50cyUyMiUzRSUzQ214UG9pbnQlMjB4JTNEJTIyLTE1NjMuMTklMjIlMjB5JTNEJTIyLTg3NyUyMiUyRiUzRSUzQ214UG9pbnQlMjB4JTNEJTIyLTE1NjkuMTklMjIlMjB5JTNEJTIyLTg3NyUyMiUyRiUzRSUzQyUyRkFycmF5JTNFJTNDJTJGbXhHZW9tZXRyeSUzRSUzQyUyRm14Q2VsbCUzRSUzQ214Q2VsbCUyMGlkJTNEJTIyMjExJTIyJTIwdmFsdWUlM0QlMjIlMjIlMjBzdHlsZSUzRCUyMmVuZEFycm93JTNEbm9uZSUzQmh0bWwlM0QxJTNCcm91bmRlZCUzRDAlM0JjdXJ2ZWQlM0QxJTNCc3Ryb2tlQ29sb3IlM0QlMjMzMzMzRkYlM0IlMjIlMjBlZGdlJTNEJTIyMSUyMiUyMHBhcmVudCUzRCUyMjElMjIlM0UlM0NteEdlb21ldHJ5JTIwd2lkdGglM0QlMjI1MCUyMiUyMGhlaWdodCUzRCUyMjUwJTIyJTIwcmVsYXRpdmUlM0QlMjIxJTIyJTIwYXMlM0QlMjJnZW9tZXRyeSUyMiUzRSUzQ214UG9pbnQlMjB4JTNEJTIyLTE1NjMuMTklMjIlMjB5JTNEJTIyLTg5Ni4wNCUyMiUyMGFzJTNEJTIyc291cmNlUG9pbnQlMjIlMkYlM0UlM0NteFBvaW50JTIweCUzRCUyMi0xNTU4LjE5JTIyJTIweSUzRCUyMi04OTYuMDQlMjIlMjBhcyUzRCUyMnRhcmdldFBvaW50JTIyJTJGJTNFJTNDJTJGbXhHZW9tZXRyeSUzRSUzQyUyRm14Q2VsbCUzRSUzQ214Q2VsbCUyMGlkJTNEJTIyMjEyJTIyJTIwdmFsdWUlM0QlMjIlMjIlMjBzdHlsZSUzRCUyMmVuZEFycm93JTNEbm9uZSUzQmh0bWwlM0QxJTNCcm91bmRlZCUzRDAlM0JjdXJ2ZWQlM0QxJTNCc3Ryb2tlQ29sb3IlM0QlMjMzMzMzRkYlM0IlMjIlMjBlZGdlJTNEJTIyMSUyMiUyMHBhcmVudCUzRCUyMjElMjIlM0UlM0NteEdlb21ldHJ5JTIwd2lkdGglM0QlMjI1MCUyMiUyMGhlaWdodCUzRCUyMjUwJTIyJTIwcmVsYXRpdmUlM0QlMjIxJTIyJTIwYXMlM0QlMjJnZW9tZXRyeSUyMiUzRSUzQ214UG9pbnQlMjB4JTNEJTIyLTE1NzYuMTklMjIlMjB5JTNEJTIyLTg5Ni4wNCUyMiUyMGFzJTNEJTIyc291cmNlUG9pbnQlMjIlMkYlM0UlM0NteFBvaW50JTIweCUzRCUyMi0xNTY5LjE5JTIyJTIweSUzRCUyMi04OTYuMDQlMjIlMjBhcyUzRCUyMnRhcmdldFBvaW50JTIyJTJGJTNFJTNDJTJGbXhHZW9tZXRyeSUzRSUzQyUyRm14Q2VsbCUzRSUzQ214Q2VsbCUyMGlkJTNEJTIyMjEzJTIyJTIwdmFsdWUlM0QlMjIlMjIlMjBzdHlsZSUzRCUyMmVuZEFycm93JTNEY2xhc3NpYyUzQnN0YXJ0QXJyb3clM0RjbGFzc2ljJTNCaHRtbCUzRDElM0Jyb3VuZGVkJTNEMCUzQnN0YXJ0U2l6ZSUzRDElM0JlbmRTaXplJTNEMSUzQnN0cm9rZUNvbG9yJTNEJTIzOTk5OTk5JTNCJTIyJTIwZWRnZSUzRCUyMjElMjIlMjBwYXJlbnQlM0QlMjIxJTIyJTNFJTNDbXhHZW9tZXRyeSUyMHdpZHRoJTNEJTIyNTAlMjIlMjBoZWlnaHQlM0QlMjI1MCUyMiUyMHJlbGF0aXZlJTNEJTIyMSUyMiUyMGFzJTNEJTIyZ2VvbWV0cnklMjIlM0UlM0NteFBvaW50JTIweCUzRCUyMi0xNTU2LjE5JTIyJTIweSUzRCUyMi04OTclMjIlMjBhcyUzRCUyMnNvdXJjZVBvaW50JTIyJTJGJTNFJTNDbXhQb2ludCUyMHglM0QlMjItMTU3Ni4xOSUyMiUyMHklM0QlMjItOTIzJTIyJTIwYXMlM0QlMjJ0YXJnZXRQb2ludCUyMiUyRiUzRSUzQ0FycmF5JTIwYXMlM0QlMjJwb2ludHMlMjIlM0UlM0NteFBvaW50JTIweCUzRCUyMi0xNTc2LjE5JTIyJTIweSUzRCUyMi04OTclMjIlMkYlM0UlM0MlMkZBcnJheSUzRSUzQyUyRm14R2VvbWV0cnklM0UlM0MlMkZteENlbGwlM0UlM0NteENlbGwlMjBpZCUzRCUyMjIxNCUyMiUyMHZhbHVlJTNEJTIyaCUyMiUyMHN0eWxlJTNEJTIydGV4dCUzQmh0bWwlM0QxJTNCc3Ryb2tlQ29sb3IlM0Rub25lJTNCZmlsbENvbG9yJTNEbm9uZSUzQmFsaWduJTNEY2VudGVyJTNCdmVydGljYWxBbGlnbiUzRG1pZGRsZSUzQndoaXRlU3BhY2UlM0R3cmFwJTNCcm91bmRlZCUzRDAlM0Jmb250U2l6ZSUzRDYlM0Jmb250Q29sb3IlM0QlMjNGRjMzMzMlM0IlMjIlMjB2ZXJ0ZXglM0QlMjIxJTIyJTIwcGFyZW50JTNEJTIyMSUyMiUzRSUzQ214R2VvbWV0cnklMjB4JTNEJTIyLTE1ODIuMTklMjIlMjB5JTNEJTIyLTkxOC41JTIyJTIwd2lkdGglM0QlMjIyMCUyMiUyMGhlaWdodCUzRCUyMjclMjIlMjBhcyUzRCUyMmdlb21ldHJ5JTIyJTJGJTNFJTNDJTJGbXhDZWxsJTNFJTNDbXhDZWxsJTIwaWQlM0QlMjIyMTUlMjIlMjB2YWx1ZSUzRCUyMmUlMjIlMjBzdHlsZSUzRCUyMnRleHQlM0JodG1sJTNEMSUzQnN0cm9rZUNvbG9yJTNEbm9uZSUzQmZpbGxDb2xvciUzRG5vbmUlM0JhbGlnbiUzRGNlbnRlciUzQnZlcnRpY2FsQWxpZ24lM0RtaWRkbGUlM0J3aGl0ZVNwYWNlJTNEd3JhcCUzQnJvdW5kZWQlM0QwJTNCZm9udFNpemUlM0Q2JTNCZm9udENvbG9yJTNEJTIzMzMzM0ZGJTNCJTIyJTIwdmVydGV4JTNEJTIyMSUyMiUyMHBhcmVudCUzRCUyMjElMjIlM0UlM0NteEdlb21ldHJ5JTIweCUzRCUyMi0xNTgyLjE5JTIyJTIweSUzRCUyMi04ODQlMjIlMjB3aWR0aCUzRCUyMjIwJTIyJTIwaGVpZ2h0JTNEJTIyNyUyMiUyMGFzJTNEJTIyZ2VvbWV0cnklMjIlMkYlM0UlM0MlMkZteENlbGwlM0UlM0NteENlbGwlMjBpZCUzRCUyMjIxNiUyMiUyMHZhbHVlJTNEJTIyJTIyJTIwc3R5bGUlM0QlMjJlbmRBcnJvdyUzRG5vbmUlM0JkYXNoZWQlM0QxJTNCaHRtbCUzRDElM0Jyb3VuZGVkJTNEMCUzQmN1cnZlZCUzRDElM0JlbnRyeVglM0QwLjUzMSUzQmVudHJ5WSUzRDAuNTI4JTNCZW50cnlEeCUzRDAlM0JlbnRyeUR5JTNEMCUzQmVudHJ5UGVyaW1ldGVyJTNEMCUzQiUyMiUyMGVkZ2UlM0QlMjIxJTIyJTIwdGFyZ2V0JTNEJTIyMTk2JTIyJTIwcGFyZW50JTNEJTIyMSUyMiUzRSUzQ214R2VvbWV0cnklMjB3aWR0aCUzRCUyMjUwJTIyJTIwaGVpZ2h0JTNEJTIyNTAlMjIlMjByZWxhdGl2ZSUzRCUyMjElMjIlMjBhcyUzRCUyMmdlb21ldHJ5JTIyJTNFJTNDbXhQb2ludCUyMHglM0QlMjItMTE4NS4xOSUyMiUyMHklM0QlMjItOTUyLjA3OTk5OTk5OTk5OTklMjIlMjBhcyUzRCUyMnNvdXJjZVBvaW50JTIyJTJGJTNFJTNDbXhQb2ludCUyMHglM0QlMjItMTE1Ni4xOSUyMiUyMHklM0QlMjItOTUyJTIyJTIwYXMlM0QlMjJ0YXJnZXRQb2ludCUyMiUyRiUzRSUzQyUyRm14R2VvbWV0cnklM0UlM0MlMkZteENlbGwlM0UlM0NteENlbGwlMjBpZCUzRCUyMjIxNyUyMiUyMHZhbHVlJTNEJTIyJTIyJTIwc3R5bGUlM0QlMjJlbmRBcnJvdyUzRGNsYXNzaWMlM0JodG1sJTNEMSUzQnJvdW5kZWQlM0QwJTNCc3Ryb2tlV2lkdGglM0QxJTNCc3RhcnRTaXplJTNENSUzQmVuZFNpemUlM0QyJTNCdGFyZ2V0UGVyaW1ldGVyU3BhY2luZyUzRDIlM0Jzb3VyY2VQZXJpbWV0ZXJTcGFjaW5nJTNEMSUzQnN0cm9rZUNvbG9yJTNEJTIzRDk5QTVGJTNCJTIyJTIwZWRnZSUzRCUyMjElMjIlMjBwYXJlbnQlM0QlMjIxJTIyJTNFJTNDbXhHZW9tZXRyeSUyMHdpZHRoJTNEJTIyNTAlMjIlMjBoZWlnaHQlM0QlMjI1MCUyMiUyMHJlbGF0aXZlJTNEJTIyMSUyMiUyMGFzJTNEJTIyZ2VvbWV0cnklMjIlM0UlM0NteFBvaW50JTIweCUzRCUyMi0xMTczLjIxJTIyJTIweSUzRCUyMi05MzklMjIlMjBhcyUzRCUyMnNvdXJjZVBvaW50JTIyJTJGJTNFJTNDbXhQb2ludCUyMHglM0QlMjItMTE3My4xOSUyMiUyMHklM0QlMjItOTU1JTIyJTIwYXMlM0QlMjJ0YXJnZXRQb2ludCUyMiUyRiUzRSUzQyUyRm14R2VvbWV0cnklM0UlM0MlMkZteENlbGwlM0UlM0NteENlbGwlMjBpZCUzRCUyMjIxOCUyMiUyMHZhbHVlJTNEJTIyJTIyJTIwc3R5bGUlM0QlMjJlbmRBcnJvdyUzRG5vbmUlM0JkYXNoZWQlM0QxJTNCaHRtbCUzRDElM0Jyb3VuZGVkJTNEMCUzQmN1cnZlZCUzRDElM0JlbnRyeVglM0QwLjUzMSUzQmVudHJ5WSUzRDAuNTI4JTNCZW50cnlEeCUzRDAlM0JlbnRyeUR5JTNEMCUzQmVudHJ5UGVyaW1ldGVyJTNEMCUzQiUyMiUyMGVkZ2UlM0QlMjIxJTIyJTIwcGFyZW50JTNEJTIyMSUyMiUzRSUzQ214R2VvbWV0cnklMjB3aWR0aCUzRCUyMjUwJTIyJTIwaGVpZ2h0JTNEJTIyNTAlMjIlMjByZWxhdGl2ZSUzRCUyMjElMjIlMjBhcyUzRCUyMmdlb21ldHJ5JTIyJTNFJTNDbXhQb2ludCUyMHglM0QlMjItMTE4NS4xOSUyMiUyMHklM0QlMjItOTc2LjA1JTIyJTIwYXMlM0QlMjJzb3VyY2VQb2ludCUyMiUyRiUzRSUzQ214UG9pbnQlMjB4JTNEJTIyLTExNjEuMTklMjIlMjB5JTNEJTIyLTk3NS45NyUyMiUyMGFzJTNEJTIydGFyZ2V0UG9pbnQlMjIlMkYlM0UlM0MlMkZteEdlb21ldHJ5JTNFJTNDJTJGbXhDZWxsJTNFJTNDbXhDZWxsJTIwaWQlM0QlMjIyMTklMjIlMjB2YWx1ZSUzRCUyMk9VVCUyMiUyMHN0eWxlJTNEJTIydGV4dCUzQmh0bWwlM0QxJTNCc3Ryb2tlQ29sb3IlM0Rub25lJTNCZmlsbENvbG9yJTNEbm9uZSUzQmFsaWduJTNEY2VudGVyJTNCdmVydGljYWxBbGlnbiUzRG1pZGRsZSUzQndoaXRlU3BhY2UlM0R3cmFwJTNCcm91bmRlZCUzRDAlM0Jmb250U2l6ZSUzRDExJTNCJTIyJTIwdmVydGV4JTNEJTIyMSUyMiUyMHBhcmVudCUzRCUyMjElMjIlM0UlM0NteEdlb21ldHJ5JTIweCUzRCUyMi0xMTYxLjE5JTIyJTIweSUzRCUyMi05NzAlMjIlMjB3aWR0aCUzRCUyMjMyJTIyJTIwaGVpZ2h0JTNEJTIyMTIlMjIlMjBhcyUzRCUyMmdlb21ldHJ5JTIyJTJGJTNFJTNDJTJGbXhDZWxsJTNFJTNDbXhDZWxsJTIwaWQlM0QlMjIyMjAlMjIlMjB2YWx1ZSUzRCUyMiUyMiUyMHN0eWxlJTNEJTIyc2hhcGUlM0RpbWFnZSUzQnZlcnRpY2FsTGFiZWxQb3NpdGlvbiUzRGJvdHRvbSUzQmxhYmVsQmFja2dyb3VuZENvbG9yJTNEZGVmYXVsdCUzQnZlcnRpY2FsQWxpZ24lM0R0b3AlM0Jhc3BlY3QlM0RmaXhlZCUzQmltYWdlQXNwZWN0JTNEMCUzQmltYWdlJTNEZGF0YSUzQWltYWdlJTJGanBlZyUyQyUyRjlqJTJGNEFBUVNrWkpSZ0FCQVFFQVlBQmdBQUQlMkYlMkZnQVBWR2wwYkdVNklGTklYMlJwWnYlMkZiQUVNQUJRTUVCQVFEQlFRRUJBVUZCUVlIREFnSEJ3Y0hEd3NMQ1F3UkR4SVNFUThSRVJNV0hCY1RGQm9WRVJFWUlSZ2FIUjBmSHg4VEZ5SWtJaDRrSEI0Zkh2JTJGYkFFTUJCUVVGQndZSERnZ0lEaDRVRVJRZUhoNGVIaDRlSGg0ZUhoNGVIaDRlSGg0ZUhoNGVIaDRlSGg0ZUhoNGVIaDRlSGg0ZUhoNGVIaDRlSGg0ZUhoNGVIdiUyRkFBQkVJQWxnRElBTUJJZ0FDRVFFREVRSCUyRnhBQWZBQUFCQlFFQkFRRUJBUUFBQUFBQUFBQUFBUUlEQkFVR0J3Z0pDZ3YlMkZ4QUMxRUFBQ0FRTURBZ1FEQlFVRUJBQUFBWDBCQWdNQUJCRUZFaUV4UVFZVFVXRUhJbkVVTW9HUm9RZ2pRckhCRlZMUjhDUXpZbktDQ1FvV0Z4Z1pHaVVtSnlncEtqUTFOamM0T1RwRFJFVkdSMGhKU2xOVVZWWlhXRmxhWTJSbFptZG9hV3B6ZEhWMmQzaDVlb09FaFlhSGlJbUtrcE9VbFphWG1KbWFvcU9rcGFhbnFLbXFzck8wdGJhM3VMbTZ3c1BFeGNiSHlNbkswdFBVMWRiWDJObmE0ZUxqNU9YbTUlMkJqcDZ2SHk4JTJGVDE5dmY0JTJCZnIlMkZ4QUFmQVFBREFRRUJBUUVCQVFFQkFBQUFBQUFBQVFJREJBVUdCd2dKQ2d2JTJGeEFDMUVRQUNBUUlFQkFNRUJ3VUVCQUFCQW5jQUFRSURFUVFGSVRFR0VrRlJCMkZ4RXlJeWdRZ1VRcEdoc2NFSkl6TlM4QlZpY3RFS0ZpUTA0U1h4RnhnWkdpWW5LQ2txTlRZM09EazZRMFJGUmtkSVNVcFRWRlZXVjFoWldtTmtaV1puYUdscWMzUjFkbmQ0ZVhxQ2c0U0Zob2VJaVlxU2s1U1ZscGVZbVpxaW82U2xwcWVvcWFxeXM3UzF0cmU0dWJyQ3c4VEZ4c2ZJeWNyUzA5VFYxdGZZMmRyaTQlMkJUbDV1Zm82ZXJ5OCUyRlQxOXZmNCUyQmZyJTJGMmdBTUF3RUFBaEVERVFBJTJGQVBzdWlpdU44VWVNciUyQnk4VDNYaHZRZERnMWJVN1RTUnFzME0xOGJjdkV6dWlKRUJHNWR5MFRqbmFCbGNuNXFBT3lvcms5QzhVYXJxbmlueExvWTBXMGdPalJ3TkRJMSUyQnhOdzgwWmRWWmZLJTJGZGdZd1NDJTJGME5XdmhwNGpuOFglMkJBdEY4VVhHbng2ZTJxV2lYUXRrdURNSTFjWlVieWk1T01aNDYlMkJ2V2dEb3FLNVQ0aSUyQk45UDhJV01UdkxwOXhmUzNGdkVsakxmTERNNlN6TEZ2UmNNV3dXempIT0R5S3AlMkJJZmlKcG1pV2QlMkZjM2MyazdJZFppMGkyWWFySHRlWjFqTGVjY2Z1Q2hkaXluY3dWTjJQbUFvQTdlaXElMkJtVFQzR20yMXhjeDI4YzhrU3ZJdHZNWm8xWWpKQ3VWWGN2bzIwWkhPQlZpZ0Fvb29vQUtLS0tBQ2lpaWdBb29vb0FLS0tLQUNpaWlnQW9vb29BS0tLS0FDaWlpZ0Fvb29vQUtLS0tBQ2lpaWdBb29vb0FLS0tLQUNpaWlnQW9vb29BS0tLS0FDaWlpZ0Fvb29vQUtLS0tBQ2lpaWdBb29vb0FLS0tLQUNpaWlnQW9vb29BS0tLS0FDaWlpZ0Fvb29vQUtLS0tBQ2lpaWdBb29vb0FLS0tLQUNpaWlnQW9vb29BS0tLS0FDaXVkJTJCSSUyQnY2ajRZOEkzZXRhVm84ZXMzVURScWxtOTBZUE5MdXFBQndqODVZY1klMkZHdWM4VGZGQ0t5MFB3YnFXaDZWSHF6ZUtaclVRSkpkbUJZWUoyaVR6V1lJNU8xNTRSdHglMkZFZWVLQVBSYUt6eHJtaW5WbjBnYXhwNTFHTlN6Mm4ybFBPVUFBa2xNN2dNRUhwME5WOUg4VmVGOVp2VFk2UDRrMGZVYnNSZWNZTFclMkJqbGtFZWR1JTJGYXJFN2M4WjZab0EyS0s0elZQRzgybSUyRkZYVFBCbDFwRWEyZXBXeGUzMUpib2tpZmJLNnd0RnN3TXJCS1EyOCUyRmR4am1vZkRmeENUVnZHZml2U0o3RzEwJTJGU1BEeVJFNnBOZlk4OHM4c2I1UW9BaXJKQkt1UzV6dEJ4endBZHpSV1BENHE4THpDd01QaVRSNUJxTXpRV0pXJTJCalAycVJmdkpIODN6c080WEpGTTFMeFJvMXI0VTFieExiWGtXcFdPbHdYRTA1c1pGbU9ZVlpwRUcwNDNqYVJqMTRvQTI2SzVUd1g0cnU5YzFTNTB5JTJGd0JMdDdPNGlzTFhVRWUwdmZ0VU1rTndaUW56N0V3d01MNUdDTUVFTWVjVTljOGNhanBHc3hwZGVHWlUwWjlhdDlHRjVKY0ZabmxuMkJKWTRkbUhoM3lLaGJlRGtNZHVGb0E3ZWl1WjA3eFBkWEh4RHY4QXduYzZQOWxTMzA5TDZHNk55SE15TkswZjNBUGw1UW43eE9Pd3FUViUyRkVGNjBObyUyRmhhd3N0Y1dlU1paTGx0UUVWckI1V1F3ZVJFa083Y0N1QXB3UTJTTWNnSFJVVjV1dnhCOFI2ajRUc2ZGV2dlRk5NZlNKZEslMkZ0RzZ1ZFYxcHJSWUFOMjVWOHUzbDNnQkMyN2dFRUVaelczJTJGd0FKdmFhZjRGYnhENGxnaTBxJTJGdHRHR3JYMmt4M0FtdUxlUGFUdHhoU3h5Q2dPMEFzQ0tBT3Rvcno3VVBpUExvb3ZiUHhEb1AyUFY0b0xPYTB0TGU4ODViazNVJTJGd0JuaVFTRkYyc0ppRmZnaFF5c0MzT043d3I0anVOVTFuV05DMVBUb3JEVk5LOGw1VWh1VFBGSkZNckdPUkhLSWVTa2lrRlJnb2Vvd2FBT2pvcmglMkZ3RGhPZFJ0JTJGRW1sMk9wJTJCR1pMSFRkVzFTNTB1enVaTGslMkJlWllVbGNPOEpRQlluV0NSbGNPM0JRa0RkeEJvZnhKJTJGdEFhVGR5NkZOSHAydld0eGRhTExETjVzMTBzUyUyQllGYVBhTmp5UjVkQUdiSUJCS25nZ0hmMFZ3Rmo0OTFrMzExcGQlMkZ3Q0Rwb3RWR2lyckZuWjJ0NTVyVElXMkdKOTZKNVVvWXFDUG1ISndUZ2l0andkNG51OVkxdlhORDFQVExleDFIUm5oRTMyVzdOekE2eXB2WERsRUlZWU9WS2pIeW5rRVVBZFBSVEozZU9DUjQ0bW1kVkpXTlNBWE9PQUNlQm4zcm4lMkZBSGlTZnhQcGw5YzNXbURUWjdMVXJpd2toRng1dzNRdnRMYnRvNiUyQm1QeE5BSFIxNWI4WCUyRkRtcWVKN3U3dElmQ0UxemR3V2F0NGUxJTJCeXU0cmFiVDd0dDRZdklaVmxWQWZLYkNJNFliZ1EzQXIxS2lnRHl6UlBDTHplTyUyRkYycSUyQkt2QlVPcnJMYldZc3J1NGh0SkRkdEREdGtFYXM1S0ZtNkJ3ZzlTSzZMNEk2WHFtaWZDWHd4b3V0YWRMcDJvNmZwMFZyY1c4a2tibFhSZHB3MGJNcEJ4a1lQUTg0NlYyTlltdWVEJTJGQUFscnQ2TDNXJTJGQzJoNnBkQkJHSnJ5d2ltY0tNNFhjeWs0NVBIdlFCNXY0MThQOEFpOFQlMkJNYkt4OEwzR3NKcldyNmZxVnBmUVhkdWdTS0g3S0h0M0VzaXNDdmtTTXVBVlBtY2tIT1hYJTJCaGVLbjFiVjVvJTJGQ3QlMkI4YyUyRmp1eTFhSmhjMm8zMnNWdGJSUEp6TmtmTkEzeW5EWUs4ZGNldDJGbmFhZlpRMlZoYXdXbHJBZ1NLR0dNSWtham9xcU9BQjZDcHFBQ2lpaWdBb29vb0FLS0tLQUNpaWlnQW9vb29BS0tLS0FDaWlpZ0Fvb29vQUtLS0tBQ2lpaWdBb29vb0FLS0tLQUNpaWlnQW9vb29BS0tLS0FDaWlpZ0Fvb29vQUtLS0tBQ2lpaWdBb29vb0FLS0tLQUNpaWlnQW9vb29BS0tLS0FDaWlpZ0Fvb29vQUtLS0tBQ2lpaWdBb29vb0FLS0tLQUNpaWlnQW9vb29BS0tLS0FDaWlpZ0Fvb29vQUtLS0tBT2MlMkJJOE9vVCUyQkZ6RnBtbDNPcDNQMnkxazhpQ1NKR0twY1J5TWN5dWk4S3A3MTViTDRDOFY2WkRMRkRvOHVwVzFsNG9zcE5JaGduaFZvZE5qdlJleUUlMkJaSW9CQmthTGFEa2lDUGpITmU2MFVBZVIybmhEeEpGSnAlMkJqdHByZjZENHZ1ZGVmV0JQRmlhQjVacFFnRzd6UE5LeXJBUVZDN1Ezell3REY0RThNJTJCSXRPdiUyRkFzMTM0V3ViUTZmSnElMkYyJTJCUXoyeDhsYmlRdEhuYktTd2I1VDh1N0dPYTlob29BOHQlMkJLbWdlSnRZMWZVcnJRTkZrYSUyQnNiS3h2Tkh1NVpvVmdsdkxhNGtsOGslMkZQdkc5SE1aSlVMaG01Rlk3ZUV2RldsWFhpUzEwJTJGd0FOSFVvWmRPMFMzaXViazJycmVOYjNFalhVaUk4biUyQnV4S1pFTWdWZk1YSjdaOXFvb0E4UHZkRjE3UyUyRkJ1dlhrMW5MYTY3RDRwVFd0Q1clMkZ1SUM5NDU4bFBMUGtrZ05JR2xoSUFHUE40eU9hOUcxUFFkVnRmaGhkNkJvTjRxNnYlMkZaMGtVVjA1MmVaY01wTFNFak8xbmNzeGJCd1d6ZzEwRjVwdW5YdDFhWGQ1WVd0eGNXVG1TMWxsaFYzZ1lqYVdRa1pVa0VqSXh4VnFnRHpmNFUlMkJGSDhQZUk5VXVOSjhOM0hoWHclMkZkV3NJJTJGc3FhNWpsM1hhbHQ4eUxISklzYTdOaW5ERGNSa3FNWmFyNGh1dkdWJTJGNDlSN240ZGF0ZmFYcFYyaDBsMHY3RmJaNUNOclhrb2FjU2ZLclBzVFp4eTNMRmRucVZGQUhEVzlyclglMkZBQXUyNTFadkQ5OG1rdm9rZGd0JTJCWnJmeSUyRk1TYVNRbmFKZk13UXdBT3pyNkRtalZGMUNmUTdmVDdyNFoyMTlwRjNMZExxR2xyTmF1VnhLV2hsMk95eE9zaEJrYkxibExMd1RranVhS0FQT2RNOE8lMkJKNSUyRkJuaGp3dnJ2NzVET1o5WWw4JTJGekFrRWJtU0sxM0g1cENTWW95MkNHU09USiUyQllaMGZpVjRmdSUyRkZla2VJZkR0dnBVRnUxJTJGb2pRd2F5N3AlMkZyaXpiWVdVZlB0VTdYSjZmTWNjMTJ0RkFIbG1yZUdManhWcXVyZUlmRm1nNmhwdG9taXdXY0ZwQk1rdDJaNDV6Y0dhTXhNdyUyQldSSWZMNXlTcEpVREdkJTJGNFplSHRVMDZYVnRmMSUyQjR1NWRWMWlTTEtYVHhOTEJieEtWaWpjeEtzWmZMU08yd2JRWkNBV3h1UGFVVUFlVndUZU1OVzhmcGZhMzhPZFhXRzN1WHROT21lJTJGc2ZzdG5iT2RzdHlRczVsZVYweiUyRkFBZktEc0hWMmFwNGE4TCUyQktkTXNmQmRqYzZISkt2Z093dUVpZExtRWYycEt0czF0QXNQeiUyRkx1alppeGsyQldLamtaSTlmb29BOGw4SjNYeEFXODFUV3J6NGNYc1hpQzdzdDhzOSUyRnFObXNHWTNYeXJLRHlacEdDQVBNMjV3dTV1V0kzQUwwWHc2MGJVTlA4QUVXdjN5YUdQRG1oWGFXJTJGMlBTY3c1V2RmTU05d1ZoWm8wOHpmR01Camt4bGpndHozRkZBQ1NNVlJtQ001QUpDcmpKOWhuaXVKJTJCRWRwck5qYmVJSTlZMEs4MHByblhMdSUyQmclMkIwVFFQNWtVMGhaY2VWSSUyQkNCaklPT294bm5IYjBVQUZlVTZCOFRkV3VOV2gwelU3R3hpbWZ4QmUycWlJRmZPc0lvNzh4eUtXZkFrOHl5S05rN2UlMkJGM3JqMGJYOWEwM1FkT09vYXRjJTJGWnJZTUVMN0dmazlPRkJOZWFhaHFQd1UxRDdMOXNlT2I3SWIwdzdvcnI1ZnRnY1hJNmNoJTJGTWZnNUF6eGpBd0FiOWg4VU5JMUdHUCUyQnpOSjFQVUx1UyUyRmF3RnBheTJzcmVZdHVialBtTE41VzB4anFINjhIQjRwZyUyQkxIaDBhV3VvVFdlbzIwYzBWblBacmNlUkVicUs2RWhoa1V0SUZRRVF5a2lRb1J0NUhJem02WjRpJTJCRXVuWDYzOXZxYzdYWXVmdFhuVHRlek9aZko4amNTJTJCU2YzZnk0UEg0ODFFdXRmQjFiT0cxanZIaVNDMHRiT0ZveGVKSkZGYmIlMkZJQ09BR1VyNWtnM0FoaUdJSklvQTlEOEw2M1plSTlDdHRaMDh2OW51TndBYmFTckt4UmhsU1ZPR1VqS2tnNHlDUmcxcDF3dGg4UiUyRmglMkZZMmNkckRyODdSeGpDbWFPNW1jJTJGVjNVczM0azFQJTJGd0FMUzhDZjlCMyUyRkFNbEp2JTJGaUtBT3pvcmpQJTJCRnBlQlAlMkJnNyUyRndDU2szJTJGeEZIJTJGQzB2QW4lMkZRZCUyRjhsSnYlMkZpS0FPem9yalA4QWhhWGdUJTJGb08lMkZ3RGtwTiUyRjhSUiUyRnd0THdKJTJGd0JCMyUyRnlVbSUyRjhBaUtBT3pvcmpQJTJCRnBlQlAlMkJnNyUyRjVLVGYlMkZBQkZIJTJGQzB2QW4lMkZRZCUyRjhBSlNiJTJGQU9Jb0E3T2l1YzBEeHg0VzE3VVJwJTJCazZwOXB1U3BjSjVFaWNEcnl5Z1YwZEFCUlJSUUFVVVVVQUZGRkZBQlJSUlFBVVVVVUFGRkZGQUJSUlJRQVVVVVVBRkZGRkFCUlJSUUFVVVVVQUZGRkZBQlJSUlFBVVVVVUFGRkZGQUJSUlJRQVVVVVVBRkZGRkFCUlJSUUFVVVVVQUZGRkZBQlJSUlFBVVVVVUFGRkZGQUJSUlJRQVVVVVVBRkZGRkFCUlJSUUFVVVVVQUZGRkZBQlJSUlFBVVVVVUFGRkZGQUJSUlJRQVVVVVVBRkZGRkFCUlJSUUFVVVVVQUZGRkZBQlJSUlFBVVVVVUFGRkZGQUJSUlJRQVVVVVVBRkZGRkFCUlJSUUFVVVVVQUZGRkZBQlJSUlFBVVVVVUFGRkZGQUJSUlJRQVVVVVVBRkZGRkFCUlJSUUFWbWVKSU5mbnNVVHc1cWVtYWRkaVVGNWIlMkZBRTk3dU1wZzVVSWswUkRaMm5kdUl3Q01jNUduV1o0a2cxJTJCZXhSUERtcDZacDEySlFYbHY5UGU3aktZT1ZDSk5FUTJkcDNiaU1BakhPUUFRJTJCQzlRbTFMUUZudWRVc3RVdVlybTV0Ymk1czdLUzBpYVdHZVNGMVdLUjNaZHJSbFNkN0JpcFljRVZzRWtNQnRKQjclMkJsY1A4QUF4YnBQQWM2WDAwTTkydmlEV3hQTERFWW8zZiUyQjFidmN5b1dZcXBPU0ZMTVFPTW5yWFp6QUc2Z0pWU1J1d1RFV0k0N04wWDhldEFFMUZGRkFCUlJSUUFVVVVVQUZGRkZBQlJSUlFBVVVVVUFKazdzYlRqR2M5cVdvY0Q3ZHUycm55c1o4bzU2JTJGMyUyQm1QYjhhbW9BS0tLS0FDaWlpZ0Fvb29vQUtLS0tBQ2lpaWdBcEFTV0kya0FkJTJGV2xxR0VBWFU1Q3FDZHVTSWlwUEhkdWpmaDBvQW1vb29vQUtLS0tBQ2lpaWdBb29vb0FLS0tLQUNpaWlnQkFTV0kya0FkJTJGV2xxR0VBWFU1Q3FDZHVTSWlwUEhkdWpmaDBxYWdBb29vb0FLS0tLQUNpaWlnQW9vb29BS0tLS0FDa1VrNXlwR0RqbnZTMURhZ0R6Y0tvektTY1JGTSUyRlhQM2o3OTZBSnFLS0tBQ2lpaWdBb29vb0FLS0tLQUNpaWlnQW9vb29BUlNUbktrWU9PZTlMVU5xQVBOd3FqTXBKeEVVejljJTJGZVB2M3FhZ0Fvb29vQUtLS0tBQ2lpaWdBb3F0cTA3MnVsM2R6R3J1OE1EeUtxTGxpUXBPQU81cnhuVFBqSGNUNlhhYW5lM1dpMjF0Y1hrVnJLWTlTVjJzeThidVJPR2lUeTNHMERhZTVQUEhJQjdmUlhtdmhMeDFjJTJCSTdPN3ZMSzZoZTNndkpiYU9XSjBsU1VJY2J3UU1jJTJCblAxcktuJTJCSzRPcXBaMlZ4NTBaaTh3M0VzTHhSbiUyRlNJb0JzUGxIekFUS2NNdVZ5dU1nSGNBRDElMkJpdk12QjNqclZQRVZwZTNheHZhd3dYMDlwRjVrVEs4bmxTTkdXSWVOY1pLbmdGc2RDUVFRTnolMkIydFQlMkY1JTJCZiUyRklhJTJGd0NGQUhZMFZ4Mzl0YW4lMkZBTSUyRlAlMkZrTmY4S1A3YTFQJTJGQUolMkJmJTJGSWElMkY0VUFkalJYSGYyMXFmJTJGUHolMkZ3Q1ExJTJGd28lMkZ0clUlMkZ3RG41JTJGOEFJYSUyRjRVQWRqUlhIZjIxcWYlMkZQeiUyRkFPUTElMkZ3QUtQN2ExUCUyRm41JTJGd0RJYSUyRjRVQWRqUlhIZjIxcWYlMkZBRDglMkYlMkJRMSUyRndxeHAycmFoTmZ3UlNYRzVHY0Joc1hrZmxRQjFORkZGQUJSUlJRQVVVVVVBRkZGRkFCUlJSUUFWbWVKSjlmZ3NVZnc1cG1tYWpkbVVCNHIlMkZBRkI3U01KZzVZT2tNcExaMmpidEF3U2M4WU9uV1o0azFPOTBxeFM0c2ZEMnA2OUswb1EyOWhKYnBJb3dUdkpubGpYYU1BY01UbGh4akpBQnpQd01hNmZ3SE85OUREQmR0NGcxc3p4UXltV05IJTJGdFc3M0tybFZMS0RrQmlxa2puQTZWMmN4QXVvQVdVRTdzQXlsU2VPeTlHJTJGSHBYR2ZBeWFTNThCejNFMXBOWnl5JTJCSU5iZDdlWW9aSVNkVnV5VVlvektXSFE3V1laSEJJNXJ0Wk4lMkZuUmJmTTI4N3R1M2IwNzU1JTJGTDhhQUpLS0tLQUNpaWlnQW9vb29BS0t3dkh2aXZSdkJQaFMlMkI4UzY5Y2VUWldhYm1Dakx5TWVGUlIzWmpnQWZuZ1pOZlAybmVQdjJrJTJGSFZxM2lyd1o0VjBuVHRBYkwyVnRkRlBNdWt6NnV3TGY3dzJBOXMxNiUyQlg1TFh4dE4xbEtNSUoyNXB5VVZmc3I3djAyNjJNNTFGRjI2bjA5UlhrWHdPJTJCTkVIampVTG53cDRsMHR2RHZqS3h5TGpUNWNxczIzN3pSN3VRUjFLbkpBNUJJeVJMOGQlMkZqTFpmRDc3UG9PaldMYTc0djFEQzJXbXhBdHQzSEN2SUY1d1QwVWN0N0RtbCUyRlllTyUyQnVmVXZaJTJCJTJGdjB0YmZtNXR1VzJ2TmUxdnVEMnNlWG12b2VxelN4UVJOTE5Ja1VhRExPN0FBRDFKTlpGdjR0OEszRno5bXQlMkZFMml6VDV4NWFYMFRObjB3R3pYZ1dsZkFmeHI4UlpFMTM0MSUyQk5OUkprUG1SNkxwOGlxbHY2QW5CUlQySVZTZjl2TmRKYyUyRnNxJTJGQ1dXMDhpTzAxaTNreGp6NDc4bCUyRnJoZ1YlMkZTdTZXWFpQUWZzNiUyQktjcGRlU0hORmZOdGMzeVhvVHoxSHFvJTJGZWUyaGxON2dNdWZLemp6VG5HZXV6cGolMkZhJTJGQ3BxJTJCUnZIJTJGaGp4biUyQnp6YUpybmclMkY0bkNiUmdmbDBiV1hCODduR3lOTTRjNDVKVVJrRHZVZW4lMkZBTFRQeEU4ZWFoWWVGJTJGQlBoelFkSjFpNlVLMXhlM29aV2ZIUGxpUXFBVDJVN3llMmE2WThJWWpFMDFpTUZVak9qcmVUdkRsdHZ6S1N2cDVjeUY5WVNkcEt6UHIyaXZuSlBoRDhlUEVINzd4VDhicmpUSGJreDZRc2dVZTN5R0VmcFR2JTJCR2VmSDBQN3kwJTJCUCUyRkFJcmpsSE9TczJDZnd1SzVQN0h5JTJCT2s4ZkMlMkZsR28xOTlsJTJCUSUyRmFUJTJGQUpmeVBvdWl2bkp2QmY3VG5oWDk3b1h4RDB2eFBicCUyRnk3YWdvRWtuNHVwJTJGOUdDa3QlMkYyaGZGM2clMkI1anN2aSUyRjhOTlIwZFN3VTZqcDZsNEdQc0dKVSUyRndEQVpDZmFuJTJGcTNXckslMkJDcXdyZVVaV2wlMkY0RExsYiUyQlZ3OXNsOFNhUG82aXVZOEJlUDhBd2Q0NnN2dFhoYlhyVFVOb3pKQ3JiWm8lMkY5Nk5zTXYxSXhYVDE0TmFoVW9UZE9yRnhrdDAxWiUyRmN6Vk5OWFFVVVVWa01LS0tLQUNvWVNEZFRnTXBJMjVBbExFY2QxNkwlMkJIV3BxamozJTJCZEx1OHpieHQzYmR2VHRqbjglMkZ3QUtBSktLS0tBQ2lpaWdBb29vb0FLS0tLQUNpaWlnQW9vb29BaGhJTjFPQXlramJrQ1VzUngzWG92NGRhbXFPUGY1MHU3ek52RzNkdDI5TzJPZnolMkZDcEtBQ2lpaWdBb29vb0FLS0tLQUNpaWlnQW9vb29BS2h0U0Q1dUdVNGxJT0pTJTJCUHJuN3A5dTFUVkhCdjhBM20lMkZ6UHZuRyUyRmIwOXNkdnJ6UUJKUlJSUUFVVVVVQUZGRkZBQlJSUlFBVVVVVUFGRkZGQUVOcVFmTnd5bkVwQnhLWHg5YyUyRmRQdDJxYW80TiUyRjd6ZjVuM3pqZnQ2ZTJPMzE1cVNnQW9vb29BS0tLS0FDaWlpZ0N2cVVUejZkY3dSbGc4a0xvcFVnRUVnZ1l6WGwwSHd3dUJyTWVzWHQ1cWVvWDhja0xMTlBKYnFkc1FsQ0lSR2lqR1pwRDB6a2puQXhYck5lSGZ0cGY4a3QwMyUyRnNOeGYlMkJpSjZ4eEZYMk5LVlMxN0hvNVRnUDdSeHRMQ2MzTHp1MTdYdHYwMDdIUlElMkJGdkV1anpYSzZOcE5wZHczZHk5MU0xM3FYbE1zam5rS0ZpWUZlQmpKelZCUGhQdGFFRzQxTjRiZUpZTGFBelE3SUkxbmptVlZ3dVNBWWtYTEVuYnhuUE5mR0ZmUiUyRjdGMXliTFR2SE40SUpyZ3dRMmt2a3dydWtrMmk0TzFSM0p4Z0QxcnpzTG12dDZxcDh0ciUyQmYlMkZBUHNzOTRDJTJGc3JBVHhmdCUyQmJsdHB5MjNhVyUyRk0lMkI1N0JvdmhLODBtemt0YmVDUjBlNXVMa21TVkNkMDB6eXNPTWNCbklIdGpyMXE3JTJGWXVwJTJGd0RQdCUyRjVFWCUyRkdzclRQaWxaUzZKWTZ4ZnllSG9iTzYxQ0t5bGt0dGI4MWJNdkc3bnp5OFNlVzRLZ2JEJTJGZTY5ajFIZ3J4TmFlS3JHOXZyQXdTV3R2ZnpXa2MwRTRsU1lSa0RlR0F4ZyUyQm5QMXIxejg4TXolMkJ4ZFQlMkZBT2ZiJTJGd0FpTCUyRmpSJTJGWXVwJTJGd0RQdCUyRjVFWCUyRkdvYmo0a2FRMnN4MkZnUFBpYUh6VGRUSk5ERWY4QVNvYmNCRDVSOHdNWlRoMXl1VkF5QWR3MXZBdmlVJTJCS2JLJTJGdlZzSkxPM3Q5UnViS0x6VmtWNVBKbGFNdVZlTk51U2g0QmJIUWtNQ0FBWiUyRjhBWXVwJTJGOCUyQjMlMkZBSkVYJTJGR2olMkJ4ZFQlMkZBT2ZiJTJGd0FpTCUyRmpYWTBVQWNkJTJGWXVwJTJGOCUyQjMlMkZrUmY4QUdqJTJCeGRUJTJGNTl2OEF5SXYlMkJOZGpSUUJ4MzlpNm4lMkZ3QSUyQjMlMkZrUmY4YXNhZHBPb1EzOEVzbHZ0UlhCWTcxNEg1MTFORkFCUlJSUUFVVVVVQUZGRkZBQlJSUlFBVVVVVUFGWm5pVFhMTFFMRkx5JTJCZzFPYUo1UkVGc05NdUwyVEpCT1NrQ093WGclMkZNUmpPQm5KR2RPc3p4SjRoMER3MVlwZmVJOWMwelJyU1NVUXBQZjNhVzhiT1FTRURPUUMyRlk0NjRCOUtBT1olMkJCbHpIZSUyQkE1N3lGWmxpbjhRYTNLaXpRdkRJQTJxM1pBWkhBWkc1NVZnQ0R3UURYWnpBRzZnSlZTUnV3VEVXSTQ3TjBYOGV0Y1o4REx1MXY4QXdIUGZXTnpEZFdsejRnMXVhQ2VHUVBIS2phcmRsWFZod3lrRUVFY0VHdXptSUYxQUN5Z25kZ0dVcVR4MlhvMzQ5S0FKcUtLS0FDaWlpZ0Fvb3F0cTElMkZiYVhwVjNxZDQlMkZsMjFwQTg4emYzVVJTekg4Z2FjWXVUU1c3QSUyQmNQalNKUGkzJTJCMFBvWHdvaWtkdEEwSlA3UjF3SXhBWnNBbFRqJTJGQUdXUkFSeURNM3BYMHJid3cyMXZIYjI4U1JReElFampSUUZSUU1BQURvQUslMkJlJTJGMkx0UHVkV3MlMkZGdnhPMVJEOXY4U2FySUl5M08ySlNXTzAlMkJtOXl1UDhBcG1LJTJCaDYlMkJpNGttcU5XR1hRZnUwRW8lMkJzM1p6ZjN1M3BFeG9xNmMzMSUyRnBIemglMkIycG9ta2FQbyUyQmxmRXpUdFFHaiUyQkx0TnZZb3JPYUlmUGVET2RoOVNnQmJKNHdDcHprWVQ5alR3OXBldldPcGZGZldOUlhXJTJGRnVvM2tzVThrZ3liSEhWUU96TXBVNUhBVXFvd001cFdVZjhBd3ZQOXBpZThtJTJGZiUyQkMlMkZBemJJa1BNZHpjN3V2b1F6cVQzQlNKUiUyRkZTMnElMkY4S04lMkZhYiUyQnlyJTJCNDhHZU9qbU1kSTdhNTNkQjJHMTJ4NkJKUiUyRmRyNmExUlpUJTJGQUdTcHY2eHljJTJGUyUyRkpmbTlsZmY0ZmZ0ZmYzYmRESFRuOXAwdiUyRlRQcHl2S3ZqMThZckg0ZFcwR2thWGElMkYyejR0MUhDMkdtUmdzUVdPRmVRTHpqUEFVY3NlQmpralElMkJQdnhRc1BoaDROYSUyRktwZGF6ZUV3NlhaSGt5eSUyRjNpQnpzWElKOWNnZFNLNVA4QVoxJTJCRTk5cFZ6TjhTUGlDemFoNDMxY21ZbWNaTmlqRDdvSFp5T0RqN28lMkJVWUFPZmw4dHdOQ2pRJTJGdERISzlPOW94MmRTUyUyRktDJTJCMCUyRiUyQjNWcWJ6azIlMkJTTyUyRjVHUDhBRFg0RzZocjNpQmZIWHhzdTMxN1hwMEVrV2x5QXRiV3E1eXF0ajVDUnolMkI3SHlqbjcyYTclMkZBT01md2E4SiUyRkViUm80WnJkTkwxVzBqQ1dHbzJzWVY0QVB1b1FNYmtIOTN0MklyMFRJJTJCM2JkeTU4ck9QTk9ldjl6cGozJTJGQ3BxNTYzRUdQcVltT0pWVGxjZmhVZEl4WFpSMnQzMGQlMkJ0eHFsRksxajV5JTJCRjN4VDhTJTJCQWZGVVh3diUyQk03ZVhjY0pwV3ZPMllybE00WGU1Nmc5QTU1QjRmQnlhJTJCamE1RDRzJTJGRHp3JTJGd0RFbndyTG9XdXdZWVphMXUwVWViYXlZNGRUJTJGTWRDSzhlJTJCRFhqJTJGQU1RZkRmeGZIOEhmaXBOeU1Kb09zT1Q1YzhaT0VRc2Vxbm9wUEtuNVQyeDZGZkQwYzVveXhXRWlvMW9xODRMWnJyT0MlMkZ3RFNvOU4xb1FtNmI1WmJkSCUyRm1mU0ZSWGR2YjNkdEpiWFVFVnhCSXBXU09WQXl1UFFnOEVWTFJYeTZiVHVqYzhOJTJCSUg3TjNoWFU3MGE3NEd2TG53VHI4VGI0WnRQWXJCdSUyRjNBUVU5TW9WQTlEWE5hZjhBRnI0bCUyRkNXJTJGaDBYNDBhRkpxbWtzNGpnOFJhZW9ZSDAzWUFEZlFoSHdDY05YMHZWZlU3Q3kxT3dtMCUyRlVyU0M4dEoxS1N3VHhoMGtVOWlwNElyNkNoeEJPcEJVTXdoN2FuNSUyRkhIJTJGRFBmNVBtUms2Vm5lR2pLUGhQeExvUGl6Ull0WjhPYXJiYWxZeSUyRmRsaGJPRCUyRmRZZFZZZDFJQkZhMWZPUGklMkY0SWVKdkFldFMlMkJNJTJGZ1hxc3RoUDhBZXV0Qm1rM1EzQ2puYW00NEklMkYyWDZaTzFod0s2NzRNJTJGSFhSdkdsNyUyRkFNSXo0aXRIOE0lMkJMNFc4cWJUcnJLQ1Z4MUVaYkJ6JTJGc044dzdic1pwWXZKWXpwUEZaZlAybE5icmFjUDhVZTM5Nk40JTJCZ1JxYThzOUdld1VVVVY4JTJCYWhVTUlBdXB5RlVFN2NrUkZTZU83ZEclMkZEcFUxUXdrRzZuQVpTUnR5QktXSTQ3cjBYOE90QUUxRkZGQUJSUlJRQVVVVVVBRkZGRkFCUlJSUUFVVVVVQVF3Z0M2bklWUVR0eVJFVko0N3QwYjhPbFRWRENRYnFjQmxKRzNJRXBZamp1dlJmdzYxTlFBVVVVVUFGRkZGQUJSUlJRQVVVVVVBRkZGRkFCVU5xQVBOd3FqTXBKeEVVejljJTJGZVB2M3Fhb2JVZyUyQmJobE9KU0RpVXZqNjUlMkI2ZmJ0UUJOUlJSUUFVVVVVQUZGRkZBQlJSUlFBVVVVVUFGRkZGQUVOcUFQTndxak1wSnhFVXo5YyUyRmVQdjNxYW9iVWclMkJiaGxPSlNEaVV2ajY1JTJCNmZidFUxQUJSUlJRQVVVVVVBRkZGRkFCWEslMkZFJTJGd0FDYVI4UXRBZzBYV3JtJTJCdDdlRzZXNlZyUjBWeTZvNmdFc3JER0hQYjBycXElMkJkdiUyQkNnSCUyRkpHOUolMkY3R0dIJTJGQU5KN2l1JTJGSzh0am1tTXA0S1RzcWp0ZTElMkIlMkZTNjdkelNsaTZ1RG1zUlJsYVVkVTF1biUyQlBjMlA4QWhtTHdGJTJGMEYlMkZFMyUyRkFJRXdmJTJGR2E3WDRaZkMzUWZoN0JxMFdnNmhxem5WRmpXV1M1bGpabzlnZmFVMm9BRCUyQjhQVUhvSyUyRk0ydnElMkY4QTRKJTJCWEpzdE8lMkJJZDRJSnJnd1EyTXZrd3J1a2syaTZPMVIzSnhnRDFyNnpPZkRlaGt1Q25qb1ZVM0MybkxiZHBiOHo3OWpxcmNWNXBqNFBEMTYwcFFsdW0xYlRYJTJCVkgwamElMkJBckZOWlhXcjdXTlYxTFVoUGJ6RzV1UElVc0lGbVdOQ3NVU0x0SDJpVTV4dUpJNXdBS3RRYWRxdWh6M1NhRFlXVjdCZTNVbDVPOTdxTFFza3NoJTJCWlZWSUdCWGdZeWMlMkZ3QTY1M1RQaWxaUzZKWTZ4ZnllSG9iTzYxQ0t5bGt0dGI4MWJNdkc3bnp5OFNlVzRLZ2JEJTJGZTY5ajFIZ3J4TmFlS3JHOXZyQXdTV3R2ZnpXa2MwRTRsU1lSa0RlR0F4ZyUyQm5QMXI0UTRUSFQ0YmFTcndCdFUxZDdlMWhTM3RMZG5pMlc4UzNFVTZvdUk5eEFhRkZ5eEoyOFp6elhUNkJwTnRvdGpKWjJyeXZISmQzTjJUSVFUdm5uZVp4d0J3R2tZRDJBeVNlYTVlNCUyQkpHa05yTWRoWUR6NG1oODAzVXlUUXhIJTJGQUVxRzNBUSUyQlVmTURHVTRkY3JsUU1nSGNOYndMNGxQaW15djcxYkNTenQ3ZlVibXlpODFaRmVUeVpXakxsWGpUYmtvZUFXeDBKREFnQUhRMFVVVUFGRkZGQUJSUlJRQVVVVVVBRkZGRkFCUlhsWHg3OGZlTFBDMnBlRWZESGdLeTBlOThTJTJCSmIlMkJTR0ZOVVdRd0pERkh1a2MlMkJXeXNNRmtPZWVNOEh0WThKJTJCSWZpVjRmMEh4RDRoJTJCTW84SDJPbDZiYWk0aGJRaE96RUtHTW0lMkZ6V1BZS0ZBNUpOQUhwdEZmTSUyRndEd3ZuNG1XT25hQjhRTmQ4RTZMWSUyRkR6WE5TanRJRkZ4STJwUlJTRTdKMjUyYlNGTEFiZWVPUUNEWGIlMkZFajRuJTJCTEQ4UzAlMkJHWHd0MFRTdFY4UlFXbjIzVTdyVkpIV3pzSWpqYXJCQ0dMdHVVOEhqY3ZYSjJnSHNORmViJTJGcyUyQmZFYSUyQiUyQkkzaFBVTGpXdExoMHZYZEgxT2JTOVR0b1hMUmlhUEdXVE9UdE83R0NUeUR5YXIlMkZHdjRtNmw0VDFmUWZCM2clMkZSb2RjOFplSVpHRmphenlGSVlJbDVlYVVqbmFNSGdZenRZNTR3UUQxQ2l2SnZnajhTUEZQaUh4aDRwOEJlUHRJMHZUJTJGRSUyRmgwd3lTUHBqdTF0Y1F5cnVWbERrc01BcjFQTzRjQWcxNk40azhQYUI0bHNVc2ZFZWg2WnJOcEhLSmtndjdSTGlOWEFJRGhYQkFiRE1NOWNFJTJCdEFIUDhBd2IlMkY1RkclMkIlMkY3R1RYZiUyRlR0ZDExOG0lMkZ6b3R2bWJlZDIzYnQ2ZDg4JTJGbCUyQk5jVjhETFMxc1BBYzlqWTIwTnJhVzNpRFc0WUlJWXdrY1NMcXQyRlJWSENxQUFBQndBSzdPWUEzVUJLcVNOMkNZaXhISFp1aSUyRmoxb0Ftb29vb0FLS0tLQUN2SlAydlBFQjBENERhNzViN0o5Uzh2VDR1ZXZtTjg0JTJGNzlpU3ZXNiUyQmMlMkYyd1AlMkJLaDhYZkRQNGZMODZhcHJJbnVVOUVESkdHUDhBd0dTWDhqWHVjTlVJMXMwbzglMkZ3eGZNJTJGU0NjbiUyRkFPa21WWjJnN0hyUHdPOFBEd3Q4SSUyRkRHaG1QeTVZTlBqZWRmU1dRZVpKJTJGNCUyQjdWaiUyRnRNJTJCT0Q0QyUyQkVXcTZuYlRlVnFWNFBzTmdRY0VTeUFqY1BkVkR0OVZGZWxqZ1lGZk5ueGVIJTJGQ3lmMnBQQ2Z3OVg5N3BQaHlQJTJCMDlVVHFwZmg5ckR1Q0JDdiUyRmJVMXJrOEk0JTJGTTVZbkU2d2p6VkolMkJpdkszemRvJTJGTUtqNVlXWG9la2ZzeiUyQkJoNEMlMkJFbWxhZFBENWVwWGklMkZidFF5TU41c2dCMm4lMkZBSFYycjlWUHJWTDlyRHdqWmVLdmd2cThzOGtWdmQ2TkdkU3RKM09OclJnbGx6JTJGdEx1WEhxVjlLOVlyNXclMkZhYzFmVWZIdmp2UXZnWjRhblpHdkpVdXRkblRrUXdqNWxWdm9vOHdnOVQ1WTcxcGxGWEU0JTJGT1ZpM0xsYWs2a3BkSXhXc3ZsYjNVdXQwaFZFbzAlMkJYNUhPZnN4YVJxM3hmOEFHZjhBd3RQeDNkeDZnbmg5SXRQMDIySnlQUGpqVW1WbDdZM2IlMkZkM0pHTm9GZldWZk1IdzNzNHZncCUyQjAxZCUyQkJZbWtqOEwlMkJMTFpKZE44eHlRa3lnN1ZKUGZjSkU5VHVqelgwJTJGV25GdFIxY1pDcFQlMkZneWhGMDBsWktMNlc3cVhOemVZcUN0R3ozNmtmeiUyRmFmJTJCV216WiUyRnM3YzUlMkY3NnolMkJsU1ZEZ2ZidDIxYyUyQlZqUGxIUFglMkIlMkYweDdmalUxZkxHNFZ3dnhzJTJCR2VpJTJGRSUyRndoSm8lMkJvaFlMMkxNbW4zb1hMMjB1T3Z1cDRETDNIdUFSM1ZGYjRYRTFjTFdqV295NVpSZDAwS1VWSldaNEYlMkJ6djhTdFp0TmNuJTJCRVB4TEp0JTJGRldsJTJGdTdLNWxiSXY0Z01nYmo5NXR2SWIlMkJKZVR5RG4zMnZKdjJqUGhRUGlCb2tHcjZGSjloOFg2UCUyQiUyQjB5OFJ0ak9WTzd5bWJ0enlwJTJGaGJub1RsUDJjZmlzZkglMkJpVDZOcjhmMkh4aG94OG5VN1IxMk0lMkIwN2ZOQzl1ZUdIOExlZ0lyM3N5dzFMSDRkNWxoSTJ0JTJGRWd2c3lmMmt2NUpQJTJGd0Y2YldNb054ZkpMNUhyVkZGRmZOR3dWNXQ4YVBnMzRXJTJCSmxuNTE0aDA3WFlWJTJGd0JGMVcyWEVxRWRBNDQzcm5zZVIySXIwbWl1bkNZeXZnNnFyVUpPTWwxWDlhcnVub3hTaXBLelBtandqOFZQR2Z3azE2MzhEJTJGR3VHVzUwNXpzMDd4SkdESXJxT0I1aHhsd09Nbjc2JTJGd0FRSU9hJTJCa2JHN3RiJTJCeWh2Ykc1aHViYWRCSkZORTRkSkZJeUdVamdnJTJCdFozaSUyRnd6b1hpN1FialElMkZFV213NmhZVGo1bzVCMFBabEk1VmgySXdSWHpmY1dQajc5bW5VM3ZOTE4xNHElMkJHYzB1NmEzWTVtMCUyRmNldm9wJTJGMmg4amR3cElOZlElMkJ5d3VlNjBVcVdKJTJGbDJoVSUyRnc5SXlmOHZ3dnBaNkdONVV0OVYlMkJSOVQxSEh2OEFPbDNlWnQ0Mjd0dTNwMnh6JTJCZjRWaWVBdkdQaDd4ejRkaDE3dzFxRWQ1YVNjTUJ3OFQ5MGRlcXNQUSUyRlVaQkJyWmhBRjFPUXFnbmJraUlxVHgzYm8zNGRLJTJCWnEwcDBadW5VVFVsbzA5R2paTk5YUk5SUlJXWXdvb29vQUtLS0tBQ2lpaWdBb29vb0FLS0tLQUk0OSUyRm5TN3ZNMjhiZDIzYjA3WTUlMkZQOEtrcUdFQVhVNUNxQ2R1U0lpcFBIZHVqZmgwcWFnQW9vb29BS0tLS0FDaWlpZ0Fvb29vQUtLS0tBQ280TiUyRjd6ZjVuM3pqZnQ2ZTJPMzE1cVNvYlVBZWJoVkdaU1RpSXBuNjUlMkI4ZmZ2UUJOUlJSUUFVVVVVQUZGRkZBQlJSUlFBVVVVVUFGRkZGQUVjRyUyRjk1djhBTSUyQiUyQmNiOXZUMngyJTJCdk5TVkRhZ0R6Y0tvektTY1JGTSUyRlhQM2o3OTZtb0FLS0tLQUNpaWlnQW9vb29BSzR6NHdmRGZRJTJGaWg0YXQ5QTElMkI2MUcydGJlOFc4UjdHUkVjdXFPZ0JMb3d4aVE5czV4elhaMTRkJTJCMmwlMkZ5UzNUZiUyQnczRiUyRjZJbnBySFZjQiUyRnRORjJsRFZOYjMlMkZIdjJQUXlyTGxtV05wNE55dHp1MTdYdHYwMDdHUDhBOE1mJTJGQUEwJTJGNkRuaTclMkZ3THQlMkY4QTR4WG9Qd2YlMkJEZmh2NFd3YTFGNGIxUFdwVHE2eExOSmR6Uk8wZmxpVGFVMnhxQWYzamRRZWclMkZINGFyNlAlMkZZdXVUWmFkNDV2QkJOY0dDRzBsOG1GZDBrbTBYQjJxTzVPTUFldE44YlpwbWElMkJxMTZzbkNXNmJWdE5mNVYyN24xJTJCZCUyQkhzTW93TThZcTNOeTIwNWJidExmbWZmc2U0V3ZnS3hUV1YxcSUyQjFqVmRTMUlUMjh4dWJqeUZMQ0JabGpRckZFaTdSOW9sT2NiaVNPY0FDclVHbmFyb2M5MG1nMkZsZXdYdDFKZVR2ZTZpMExKTElmbVZWU0JnVjRHTW5QODY1M1RQaWxaUzZKWTZ4ZnllSG9iTzYxQ0t5bGt0dGI4MWJNdkc3bnp5OFNlVzRLZ2JEJTJGQUh1dlk5UjRLOFRXbmlxeHZiNndNRWxyYjM4MXBITkJPSlVtRVpBM2hnTVlQcHo5YWslMkJBTWRQaHRwS3ZBRzFUVjN0N1dGTGUwdDJlTFpieExjUlRxaTRqM0VCb1VYTEVuYnhuUE5kUG9HazIyaTJNbG5hdks4Y2wzYzNaTWhCTyUyQmVkNW5IQUhBYVJnUFlESko1cmw3ajRrYVEyc3gyRmdQUGlhSHpUZFRKTkRFZjhBU29iY0JENVI4d01aVGgxeXVWQXlBZHcxdkF2aVUlMkJLYkslMkZ2VnNKTE8zdDlSdWJLTHpWa1Y1UEpsYU11VmVOTnVTaDRCYkhRa01DQUFkRFJSUlFBVVVVVUFGRkZGQUJSUlJRQVVVVVVBZVklMkZGYjRPMkhqJTJGeGRwbmlsJTJGRiUyRmlqdyUyRnFPbDJjbHRhU2FQZEpBWTk1TzV0eFVzQ1FkcHdSa0FEanY4QU52aXJ4dDRyMXI5anZ4cHAlMkJ0NjFKcmY5biUyQktWMFdIVjIlMkI5ZFd5U1J1R1p2NHVRUG15U1F3QnozJTJCaHZHWHdGOE4lMkJKdGYxSFZaZkZQamJUSTlUazh5JTJCc05PMWd4V2s3RUFIZEdWUFVEbkJGZEklMkZ3cThDbjRXeSUyRkRTUFJFaDhOeVJiREFqa1B1M0JoSnZQSmZjQTI0NTVIcHhRQjVUJTJCMVpiV2x4cEh3dyUyQkUyakJXbjFMWGJRUlJKZyUyQlhaMjY3V2NnZEZBWlRuMFZ2U3BQMmNyeXlpJTJCSTN4MDhXNnhjUnd2YmVJWkxlZWFVNDhtMnR2TjJrJTJCaTdSJTJGNDZQU3U3JTJCR1B3UjhJZUE5ZSUyRndDRWd0cnZYTmMxaExmN0xiMzJ0WHYybVcxaDZlWEY4cWhWeHgwempJemduT2Q0MCUyRlo0OEIlMkJLZkZtbyUyQklicTc4UTJIOXJNamF0WWFmcUpndE5RSzlETWdYSiUyRkFqbko2a21nREQlMkZZbmlubCUyQkclMkJ0JTJCTEx5TXdIeFY0bHZOU3QxZmdtTmlGR1BYNWtrcUx3JTJCcTZuJTJCM1g0bG12UG5mUiUyRkNjTVZrcmZ3aDNqWm1YOFpISCUyRkFqWG9uaUg0VSUyQkV0WjFYd1hmUEZkMlVmZzJYemRKczdPVVIyNFB5YlE2NE9RdmxyakJIZk9RU0t6dmloOEZQQ25qN3hKQjRqdTlRMSUyRlJkWGp0amFTWGVqWDMyWjdpQWtueTVQbGJLOG4wT0RnbkFHQURpdjJkNWw4VSUyRkgzNHZlUHJVaVRUSHZMYlNMU1plVW1NRWV4eXA3ajVJejc3eFhxdCUyRndERDNRYjIlMkJ1THlhJTJGOEFGcXl6eXRLNnclMkJMTlRoakJZNUlWRXVBcUx6d3FnQURnQUNyJTJGQUlEOEphQjRIOEwybmh2d3pZSlk2ZGFnN0VCTE16SGxuWmp5ekU5U2Y1VmE4U2FaZTZyWXBiMlBpSFU5QmxXVU9iaXdqdDNrWVlJMkVUeFNMdE9RZUZCeW81eGtFQTVuNEdXMGRsNERuczRXbWFLRHhCcmNTTk5NODBoQzZyZGdGbmNsbmJqbG1KSlBKSk5kaGRwRkpQRkhKdE85WFhCbEtrZ2puQ2o3MzlLNCUyRndDQmtNbHQ0RG50NXJ1YThsaThRYTJqM0V3UVNURWFyZGd1d1JWVU1lcDJxb3llQUJ4WGF5YiUyRkFEb3R2bWJlZDIzYnQ2ZDg4JTJGbCUyQk5BQjVFWG1lWnQlMkJiZnZ6ayUyRmUyN2MlMkZseFRWdFlGVUtJJTJCRlZGSEo2SWNyJTJCUnFhaWdDRnJXQmxLbVBobGRUeWVqbkxmbWFkNUVYbWVadCUyQmJmdnprJTJGZTI3YyUyRmx4VWxGQUVLMnNDcUZFZkNxaWprOUVPViUyRkkxODY2eEJGNG0lMkZiazA2d0s3N2J3NW9qeVN4NTQzU0k3WjlqbTVRJTJGZ0slMkJrSyUyQmRQMmVSJTJGYnY3U2Z4YjhVSDVoYTNDNmJHJTJGcW9rWmVQd3QxJTJGU3Zvc2glMkZkVWNaaVA1YVRTOVp1TVB5dVkxZFhGZWY1SDBEZlBaMk5yUHFOMHdpaHR3MXhMSVNjS0ZUQmI4RkZmUFg3SEduTjRodmZHbnhRMUNCaEpyZXBtR3pEbm1PR052TXdENlpNYSUyRjlzcTdYOXJueE4lMkZ3alh3TDFzeHliTGpWTnVtdzg5Zk56dkglMkZBSDdFbGRMOEMlMkZEUCUyRkNIJTJGQUFrOE42QzBmbHp3MlNTWEs0NUUwbjd5UWZnekVmaFR3JTJGOEFzbVNWYXYycTBsQmY0WWU5TDc1T0slMkJRUDNxaVhZMVBIMnQ2VDRROEdhdDRsMU5mOUZzTFdXUjEzRUdRc2Z1QSUyQnJ0dFVlNUZlUCUyRnNoZUZyMjlzdFclMkJMWGlkZk0xM3hQY3ZMQXpBanlyZmNmdSUyQmdaczRIVGFpWXFsJTJCMVhlM1hqYngxNFElMkJDdWp6c3JhbGNyZTZxOGZXT0ZjNHo5RldSOEglMkI2bnJYMExwZGphYVhwbHJwdGhBc0ZwYVFwQkJFdlJFVUJWVWZRQVZVJTJGOEFoT3loUVg4VEVhdnlweGVpJTJGd0MzcFhmcEZBdmZxZVMlMkZNOFQlMkZBR3clMkZCc21vZkRtMjhYYUlyUmF6NFRtUzh0NVU1ZFlWSTM0JTJGM2NLJTJCZjlnMTZWOE1QRU9uJTJCT2ZoN28lMkZpZTJSUXVvV2hNeUt4eEhJeHhNbjRPckQ4SzZXJTJCdGJlJTJCc3A3SzdpV2EzdUkyaWxqWVpEb3d3UWZZZ212bmI5bGE2dVBBJTJGd0FRdkdmd1kxT1ZpTEM1YSUyRjBwblBNa0xiYyUyRm1oaWZBN2w2VkglMkZiOG5uUyUyQjNoM3pMJTJGQkoya3YlMkIzWldsODJEOTJwZnYlMkJaOUMlMkJWRCUyRmFXN0MlMkJadDh6SG5IT2NiYzdPbU1jWnFSYldCVkNpUGhWUlJ5ZWlISyUyRmthZDglMkYybiUyRmxwczJmN08zT2YlMkIlMkJzJTJGcFVsZk5teEMxckF5bFRId3l1cDVQUnpsdnpOTzhpTHpQTTIlMkZOdjM1eWZ2YmR1Znk0cVNpZ0NGYldCVkNpUGhWUlJ5ZWlISyUyRmthJTJCZiUyRndCcEg0ZGFwcEdyUiUyRkdINGR4bUhYdE5CZlZiVkFTTDJESHpzUU9wQzVERHV2VEJVWiUyQmhxRHlNR3ZReXpNYW1YNGhWb0s2MmFlMG92ZUw4bXZ1ZG4wSW5CVFZtY1o4SSUyRkhHaGZFandkYSUyQko5SXdqdSUyRjhBcFZ1WHk5dGNCUXJJMzRIZzl3UWE2MWJXQlZDaVBoVlJSeWVpSEslMkZrYSUyQlklMkZIdWxhaCUyQnoxOFR4OFF2RE5ySk40RjF1WVJhMXAwSSUyQlcxY243eWpvQmtrb2VnSlpPQXdyNlcwUFZOUDF2UjdUVjlLdW83dXh2SWxtZ21qT1ZkQ01nJTJGd0QxdTFkZWNaZFRvY3VLd3J2UXFmRDNpJTJCc0plY2Z4Vm1Lbk52M1pib21hMWdaU3BqNFpYVThubzV5MzVtbmVSRjVubWJmbTM3ODVQM3R1M1A1Y1ZKUlhpR2hDdHJBcWhSSHdxb281UFJEbGZ5Tk5uc2JTZUNTQ2FCWklwVWtqZEc1REs1eTRJOURWaWloT3dIelY4UVBoUDRtJTJCR1BpU1Q0amZCWGNZZ2ZNMUh3N2d0SEt2T2ZMVCUyQklZSiUyQlFmTXVUc1BPMGVrJTJGQkQ0bmVGdmlicE1rMm5MOWkxTzNTSVhlbXpUa3l3bER3UURqS0E5R0hYJTJCSUE4VjZaWGhYeG4lMkJDZDFxV3Z2NCUyRndEaHBkeWVIJTJGR2RxM25BeHNxUTN4eHlEam81NkVzTnJaSWJnNUgxRkxINGZOb0xENWpMbHFMU05YOG8xTzY3UyUyQktQVzZNWEYwM2VHM2IlMkZBQ1BiMnRZR1VxWSUyQkdWMVBKNk9jdCUyQlpwM2tSZVo1bTM1dCUyQiUyRk9UOTdidHolMkJYRmVQJTJGQTM0MXdlTHJ4JTJGQiUyRmpHMCUyRndDRWY4YldaTWM5bE1walc1WlJ5WXdlamR5blhISXlNNDlrcnc4ZmdNUmdLem8xNDJmNE5kR25zMCUyQmpScEdha3JvaFcxZ1ZRb2o0VlVVY25vaHl2NUdocldCbEttUGhsZFR5ZWpuTGZtYW1vcmpLSSUyRklpOHp6TnZ6YjklMkJjbjcyM2JuOHVLYXRyQXFoUkh3cW9vNVBSRGxmeU5UVVVBUXRhd01wVXg4TXJxZVQwYzViOHpUdklpOHp6TnZ6YjklMkJjbjcyM2JuOHVLa29vQWhXMWdWUW9qNFZVVWNub2h5djVHaHJXQmxLbVBobGRUeWVqbkxmbWFtb29BajhpTHpQTTIlMkZOdjM1eWZ2YmR1Znk0cHEyc0NxRkVmQ3Fpams5RU9WJTJGSTFOUlFCVGp0clpyaTRUYXB5cFZnSm1ZZ1B5MlYlMkZoeWZTckhrUmVaNW0zNXQlMkIlMkZPVDk3YnR6JTJCWEZFZSUyRnpwZDNtYmVOdTdidDZkc2MlMkZuJTJCRlNVQVFyYXdLb1VSOEtxS09UMFE1WDhqUTFyQXlsVEh3eXVwNVBSemx2ek5UVVVBUiUyQlJGNW5tYmZtMzc4NVAzdHUzUDVjVTFiV0JWQ2lQaFZSUnllaUhLJTJGa2Ftb29BaGExZ1pTcGo0WlhVOG5vNXkzNW1uZVJGNW5tYmZtMzc4NVAzdHUzUDVjVkpSUUJDdHJBcWhSSHdxb281UFJEbGZ5TkRXc0RLVk1mREs2bms5SE9XJTJGTTFOUlFCSDVFWG1lWnQlMkJiZnZ6ayUyRmUyN2MlMkZseFRWdFlGVUtJJTJCRlZGSEo2SWNyJTJCUnFhaWdDRnJXQmxLbVBobGRUeWVqbkxmbWFqdFlvV2VWd0VMQ2RteXNwZkRiZHZPZWh4eHQ2Q3JWUndiJTJGM20lMkZ3QXo3NXh2MjlQYkhiNjgwQU5XMWdWUW9qNFZVVWNub2h5djVHaHJXQmxLbVBobGRUeWVqbkxmbWFtb29BajhpTHpQTTIlMkZOdjM1eWZ2YmR1Znk0cHEyc0NxRkVmQ3Fpams5RU9WJTJGSTFOUlFCQzFyQXlsVEh3eXVwNVBSemx2ek5POGlMelBNMiUyRk52MzV5ZnZiZHVmeTRxU2lnQ0ZiV0JWQ2lQaFZSUnllaUhLJTJGa2FHdFlHVXFZJTJCR1YxUEo2T2N0JTJCWnFhaWdDUHlJdk04emI4MiUyRmZuSiUyQjl0MjUlMkZMaW1yYXdLb1VSOEtxS09UMFE1WDhqVTFGQUVMV3NES1ZNZkRLNm5rOUhPVyUyRk0wN3lJdk04emI4MiUyRmZuSiUyQjl0MjUlMkZMaXBLS0FLZG5iVzIyUlVWU0ZjTHhNejQySEtnNTZFSHRVeldzREtWTWZESzZuazlIT1clMkZNMDZEZiUyQjgzJTJCWjk4NDM3ZW50anQ5ZWFrb0FqOGlMelBNMiUyRk52MzV5ZnZiZHVmeTRwcTJzQ3FGRWZDcWlqazlFT1YlMkZJMU5SUUFVVVVVQUZGRkZBQlhLJTJGRSUyRndKcEh4QzBDRFJkYXViNjN0NGJwYnBXdEhSWExxanFBU3lzTVljOXZTdXFyNTIlMkY0S0FmOGtiMG4lMkZzWVlmJTJGU2U0cnZ5dkxZNXBqS2VDazdLbzdYdGZ2MHV1M2MwcFl1cmc1ckVVWldsSFZOYnAlMkZqM05qJTJGaG1Md0YlMkZ3QkJmeE4lMkY0RXdmJTJGR2E3WDRaZkMzUWZoN0JxMFdnNmhxem5WRmpXV1M1bGpabzlnZmFVMm9BRCUyQjhQVUhvSyUyRk0ydnElMkZ3RDRKJTJCWEpzdE8lMkJJZDRJSnJnd1EyTXZrd3J1a2syaTZPMVIzSnhnRDFyNnpPZkRlaGt1Q25qb1ZVM0MybkxiZHBiOHo3OWpxcmNWNXBqNFBEMTYwcFFsdW0xYlRYJTJCVkgwamElMkJBckZOWlhXcjdXTlYxTFVoUGJ6RzV1UElVc0lGbVdOQ3NVU0x0SDJpVTV4dUpJNXdBS3RRYWRxdWh6M1NhRFlXVjdCZTNVbDVPOTdxTFFza3NoJTJCWlZWSUdCWGdZeWMlMkZ6cm5kTSUyQktWbExvbGpyRiUyRko0ZWhzN3JVSXJLV1MyMXZ6VnN5OGJ1ZlBMeEo1YmdxQnNQOTdyMlBVZUN2RTFwNHFzYjIlMkJzREJKYTI5JTJGTmFSelFUaVZKaEdRTjRZREdENmMlMkZXdmhEaE1kUGh0cEt2QUcxVFYzdDdXRkxlMHQyZUxaYnhMY1JUcWk0ajNFQm9VWExFbmJ4blBOZFBvR2syMmkyTWxuYXZLOGNsM2MzWk1oQk8lMkJlZDVuSEFIQWFSZ1BZREpKNXJsN2o0a2FRMnN4MkZnUFBpYUh6VGRUSk5ERWY5S2h0d0VQbEh6QXhsT0hYSzVVRElCM0RXOEMlMkJKVDRwc3IlMkI5V3drczdlMzFHNXNvdk5XUlhrOG1Wb3k1VjQwMjVLSGdGc2RDUXdJQUIwTkZGRkFCUlJSUUFVVVVVQUZGRkZBQlJSUlFBVVVVVUFGRkZGQUJSUlJRQVZtZUpJTmZuc1VUdzVxZW1hZGRpVUY1YiUyRlQzdTR5bURsUWlUUkVObmFkMjRqQUl4emthZFpuaVNmWDRMRkg4T2FacG1vM1psQWVLJTJGMUI3U01KZzVZT2tNcExaMmpidEF3U2M4WUlCelB3TVc2VHdIT2w5TkRQZHI0ZzFzVHl3eEdLTjMlMkZ0VzczTXFGbUtxVGtoU3pFRGpKNjEyY3dCdW9DVlVrYnNFeEZpT096ZEYlMkZIclhHZkF4cnAlMkZBYzczME1NRjIzaURXelBGREtaWTBmOEF0VzczS3JsVkxLRGtCaXFram5BNlYyY3hBdW9BV1VFN3NBeWxTZU95OUclMkZIcFFCTlJSUlFBVVVVVUFSM2M4ZHJhelhNemJZb1VhUno2QURKcjU5JTJGWVZna3VmQWZpVHhMY0xpZlZ0ZGxkajZoVVU1JTJGNzZkNjlYJTJCTldvJTJGMlQ4SWZGMm9CdHJ4YVBjaU0lMkJqdEd5ciUyQnBGY2wlMkJ4JTJGcDM5bmZzJTJCJTJCSGNydGt1dlB1WDk5MHo3VCUyRjN5RnI2TEMlMkZ1c2p4RSUyRndDZXBUajl5bEolMkZvWXkxcXIwWnh2N1R2JTJGRlhmR3I0WiUyRkRSZm5na3V2N1N2byUyQnU2SU4lMkZSSXAlMkZ6cjZKdmJtQ3lzNTd5NmxXRzNnamFXV1JqZ0lxakpKOWdCWHp0OE0lMkYlMkJLeCUyRmJIOGIlMkJKVyUyRmVXbmh1MEdtMiUyRmZ5NWVJeiUyQnFYSDUxMDM3WSUyRml1VHc5OEg3alNiSXNkUzhRekxwc0NKeXhSdVpjRHZsUnMlMkY0R0s3c2JncFlpdmdjcWh1b3h2NU9vJTJCZVQlMkJVYmZjVEdWbEtiJTJGcXh6SDdLbHJQNDMlMkJJSGpUNHphbkV3JTJCMzNUV0dsaHh6SENOcFA1SUlreVBSJTJGZXZvJTJCdVYlMkJFWGhTUHdSOE50QzhNSXFpU3l0VkZ3VjZOTTN6U3QlMkJMczM0VjFWZU5ubU5qamNkT2RQNEY3c2ZLTWZkaiUyQkN2OEFNMHBSNVlwUGNLJTJCY1AycXJXNDhFZkVEd1o4WjlNaVklMkZZTHBiRFZWUWN5UXR1eCUyQmFHVk1uMVN2byUyQnVaJTJCS1hoUzM4YiUyRkFBJTJCMXJ3dGM3Ujl2dG1TSjJIRWNvJTJCYU4lMkZ3QUhDbjhLV1I0Nk9DeHNLbFRXRHZHUzd4a3JTJTJGQjMlMkJRVkk4MGJMYzJyRzR0cjR3WDFwSkhOQmNXeXlSU3JHVHZSdVFRJTJGVEJCQnglMkJOWEs4SyUyRlkzOFYzT3IlMkJBSmZDMnJaajFqd3RLMm56eFNTbmVJZ3g4dktkUGx3eVo2JTJGSUs5MXJuelBBeXdHTHFZYVgyWGElMkZkYnAlMkZOTk1xRXVhS1lVVVVWd2xCUlJSUUJSMSUyRlNOTzE3UmJ6UnRYdEk3dXd2SW1obmhjY09wJTJGa2U0STVCNUZmTm53NDFmVXZnQjhUbSUyQkduaXE3a2w4RjZ6S1pkQzFLWSUyRkxBekg3ckhvQmtnT09nWWh1QXhOZlVOY2I4WSUyRmg3cEh4SzhFM1BoN1ZBSTVmOVpaWFFYTFcwd0h5dVBVZGlPNEo5aVBjeWZNYVZIbXd1SzFvVlBpN3hmU2NmT1A0cTY3R2RTRGZ2UjNSMlZGZUJmczElMkZFTFY3VFZMbjRQZkVOakI0bzBYTWRsTksyZnRzQ2pJQVklMkZlWUxnZyUyRnhKejFCTmUlMkIxeFpsbDFYTDhRNk5UWHFtdHBSZTBsNU5mcXVoVUpxYXVnb29vcmdLQ29ZUUJkVGtLb0oyNUlpS2s4ZDI2TiUyQkhTcHFoaElOMU9BeWtqYmtDVXNSeDNYb3Y0ZGFBUE5mam44RzlFJTJCSk5tbDlESiUyRlpIaWV6QWF4MVdFRU9DdktySmpsbHowUFZUeU80UEZmQ240eWEzNGI4UnI4TlBqVEYlMkZadXR4WVN5MWVRNGd2VjZLV2JwazluNkhvMjFnYyUyRlF0Y2g4VmZoMTRaJTJCSkhoeHRIOFJXbTRybHJXN2p3SnJaeiUyRkVqZmxrSGc0NUZmUVlETnFVNkt3V1lKeXBmWmElMkJLbSUyQjhlNjd4ZWo2V1psS203ODBOJTJGd0F6cjZLJTJCWCUyRkNuamp4ajhCTmV0dkJQeFJNMnElMkJFWlc4dlNkZmpSbThsT3l0MUpVRHFoeXklMkZ3N2x4WDB6cDE3WjZqWVFYJTJCbjNVTjFhWENDU0dhRnc2U0tlUVFSd1JYSG1lVTFjQTR5dXAwNWF4bXZoa3YwYTZ4ZXElMkZFcUUxTDFKNktLSzhzc0tLS0tBQ2lpaWdBb29vb0FoaEFGMU9RcWduYmtpSXFUeDNibzM0ZEttcUdFZzNVNERLU051UUpTeEhIZGVpJTJGaDFxYWdBb29vb0FLS0tLQUNpaWlnQW9vb29BS0tLS0FDb2JVQWViaFZHWlNUaUlwbjY1JTJCOGZmdlUxUTJwQjgzREtjU2tIRXBmSDF6OTAlMkIzYWdDYWlpaWdBb29vb0FLS0tLQUNpaWlnQW9vb29BS0tLS0FJYlVBZWJoVkdaU1RpSXBuNjUlMkI4ZmZ2VTFRMnBCODNES2NTa0hFcGZIMXo5MCUyQjNhcHFBQ2lpaWdBb29vb0FLS0tLQUN1TSUyQk1IdzMwUDRvZUdyZlFOZnV0UnRyVzN2RnZFZXhrUkhMcWpvQVM2TU1Za1BiT2NjMTJkZUhmdHBmOEFKTGROJTJGd0N3M0YlMkY2SW5wckhWY0IlMkZ0TkYybERWTmIzJTJGQUI3OWowTXF5NVpsamFlRGNyYzd0ZTE3YjlOT3hqJTJGOE1mOEF3MCUyRjZEbmk3JTJGd0FDN2Y4QSUyQk1WNkQ4SCUyRkFJTiUyQkclMkZoYkJyVVhodlU5YWxPcnJFczBsM05FN1IlMkJXSk5wVGJHb0IlMkZlTjFCNkQ4Zmhxdm8lMkY4QVl1dVRaYWQ0NXZCQk5jR0NHMGw4bUZkMGttMFhCMnFPNU9NQWV0TjhiWnBtYSUyQnExNnNuQ1c2YlZ0TmY1VjI3bjElMkJkJTJCSHNNb3dNOFlxM055MjA1YmJ0TGZtZmZzZTRXdmdLeFRXVjFxJTJCMWpWZFMxSVQyOHh1Ymp5RkxDQlpsalFyRkVpN1I5b2xPY2JpU09jQUNyVUduYXJvYzkwbWcyRmxld1h0MUplVHZlNmkwTEpMSWZtVlZTQmdWNEdNblA4NjUzVFBpbFpTNkpZNnhmeWVIb2JPNjFDS3lsa3R0YjgxYk12Rzduenk4U2VXNEtnYkQlMkZlNjlqMUhncnhOYWVLckc5dnJBd1NXdHZmeldrYzBFNGxTWVJrRGVHQXhnJTJCblAxcVQ0QXgwJTJCRzJrcThBYlZOWGUzdFlVdDdTM1o0dGx2RXR4Rk9xTGlQY1FHaFJjc1NkdkdjODEwJTJCZ2FUYmFMWXlXZHE4cnh5WGR6ZGt5RUU3NTUzbWNjQWNCcEdBOWdNa25tdVh1UGlScERhekhZV0E4JTJCSm9mTk4xTWswTVIlMkYwcUczQVElMkJVZk1ER1U0ZGNybFFNZ0hjTmJ3TDRsUGlteXY3MWJDU3p0N2ZVYm15aTgxWkZlVHlaV2pMbFhqVGJrb2VBV3gwSkRBZ0FIUTBVVVVBRkZGRkFCUlJSUUFVVVVVQUZGRkZBQlJSUlFBVVVVVUFGRkZGQUJXWjRrMU85MHF4UzRzZkQycDY5SzBvUTI5aEpicElvd1R2Sm5salhhTUFjTVRsaHhqSkduV1o0azF5eTBDeFM4dm9OVG1pZVVSQmJEVExpOWt5UVRrcEFqc0Y0UHpFWXpnWnlSa0E1bjRHVFNYUGdPZTRtdEpyT1dYeEJyYnZiekZESkNUcXQyU2pGR1pTdzZIYXpESTRKSE5kckp2OEFPaTIlMkJadDUzYmR1M3AzenolMkJYNDF4WHdNdVk3M3dIUGVRck1zVSUyRmlEVzVVV2FGNFpBRzFXN0lESTRESTNQS3NBUWVDQWE3T1lBM1VCS3FTTjJDWWl4SEhadWklMkZqMW9BbW9vb29BS0tLS0FQSWYyeE5RJTJCd2ZzJTJCZUlWVnRyM1RXOXV2OEF3S2RDMyUyRmpvYXVtJTJCR2ZrZUZQZ1g0Zmx1aHNpMDN3OURQY2RzYllBNyUyRnJtdk12MjhiaVElMkZDelJ0SWdQNzdVTmRoUUw2Z1J5ZiUyQnpGYTY3OXAlMkZVMDhMJTJGczc2JTJGRmJ0dE1scEhwc0k2WkVqTEd3JTJGd0MlMkJDeCUyRkN2cmFPRmRmTE1IaFYlMkZ3QXZhMHZ3NUlmcXpCeXRPVXV5T1UlMkZZYzAlMkJlVDRmNjc0dXZobTg4UWF4TE03JTJGMzFUdiUyRkFOOXRMV2Y0eSUyRjR1UCUyQjJMb1hoMGZ2ZEs4RjJ2MjY1SFZmUCUyQlYlMkZwOTQyNEklMkZ3QmxxOU0lMkJDbG5hJTJCQiUyRjJmdkQ1dmo1RUZsbzMyJTJCN0pIM042bWVUUDBMTiUyQlZlZiUyRkFMRjJuM1dxMlBpMzRtNnBIaTk4UzZxJTJGbGs4NGpSaXgybjAzdVYlMkY3Wml1NnBpbDlaekRNMTB2VGg2eTl4VzlJUmslMkZtU282UWg4JTJGNiUyQlo5RFVVVVY4SWRJVVVVVUFmTlBpSCUyRmkxSDdYTmhyUSUyRmMlMkJIdkhVWDJlNVBSRXVTUUNmcjVubHNTZTByMTlMVjVCJTJCMWY0SlBqTDRXNmcxbkZ1MVRSMCUyRnRHelpZanZKanp2VU9QVkMyRjY3Z3BybyUyRmdENDJYeCUyRjhLdEgxOTVBOTc1WDJlJTJGQTZpNGolMkJWeWZUZHc0SG93cjZYTXY5dXkyaGpsOFVQM1UlMkZrcndmemplUHJFeGg3czNINSUyRjVuZVVVVVY4MGJCUlJSUUFVVVVVQWVQZnRKJTJGQ3k0OFo2WGJlS1BDcnRaJTJCTk5DeE5wODhSMnZPcW5kNVJQcm5sU2VoeU9qRTFwZnM4ZkZTMyUyQkpYaFpsdlVGbjRsMHpFT3EyUkcwaHh4NWlxZVFyRUhqJTJCRWdqMEo5UHI1MCUyRmFDOEVhMTRLOFdSJTJGRyUyRndDSE1XMiUyQnRQbTEyd1FmSmRRJTJGeHlGUjFHQjglMkZ3QkE0d1ZKcjZmTGExUE04T3N0eEx0SmZ3cFBvMzlodiUyQldUMiUyRmxsNU14bW5CODYlMkJmOEFtZlJkRmN4OE1QRyUyQmklMkZFTHdkYWVKZERsekRNTnMwTEg1N2VVZmVqZjNHZnhCQkhCRmRQWHp0ZWpVb1ZKVXFxdEtMczAlMkJqUnFtbXJvS2pqMyUyQmRMdTh6Ynh0M2JkdlR0am44JTJGd3FTb1lRQmRUa0tvSjI1SWlLazhkMjZOJTJCSFNzaGsxRkZGQUdYNHI4UGFMNHAwRzUwUFg5UGh2OEFUN2xkc2tNbzQ5aUQxVmgxQkdDRDByNXJ1TFh4eiUyQnpQcTdYZW4lMkZhJTJGRkh3eXVKc3l3RTVtMDhzZXZvcDU2OEklMkZRN1NRYSUyQnFLanVZSWJtM2t0cm1HT2FHVkNra2NpaGxkU01FRUhnZ2p0WHI1Wm04OEdwVWFrZmFVWmZGQjdlcWYyWkxvMTg3b3puVDV0Vm96SDhEJTJCTGRBOGElMkJIb05lOE42aEZlMlUzR1Y0YU51Nk92VldIb2Y1RVZ1VjgwJTJCT1BoZDRzJTJCRTNpS2Y0Z2ZCWXlTMkQlMkZQcW5oeHN1a2lEayUyQld2Vmgxd0I4eSUyRndBSklPQjZyOEYlMkZpejRaJTJCSiUyQmptZlM1ZnNtcVFLUHR1bVRNUE9nUFFrZjMwejBZZmlBZUszekRLSVJwZlhNRExubzlmNW9QdE5kUEtYd3Z5ZWdvVk5lV1dqUFFhS0tLOEUxQ2lpaWdBb29vb0FqajMlMkJkTHU4emJ4dDNiZHZUdGpuOCUyRndxU29ZUUJkVGtLb0oyNUlpS2s4ZDI2TiUyQkhTcHFBQ2lpaWdBb29vb0FLS0tLQUNpaWlnQW9vb29BS2pnMyUyRnZOJTJGbWZmT04lMkIzcDdZN2ZYbXBLaHRRQjV1RlVabEpPSWltZnJuN3g5JTJCOUFFMUZGRkFCUlJSUUFVVVVVQUZGRkZBQlJSUlFBVVVVVUFSd2IlMkYzbSUyRndBejc1eHYyOVBiSGI2ODFKVU5xQVBOd3FqTXBKeEVVejljJTJGZVB2M3FhZ0Fvb29vQUtLS0tBQ2lpaWdBcmxmaWY0RTBqNGhhQkJvdXRYTjliMjhOMHQwcldqb3JsMVIxQUpaV0dNT2UzcFhWVjg3ZjhGQVAlMkJTTjZUJTJGMk1NUCUyRkFLVDNGZCUyQlY1YkhOTVpUd1VuWlZIYTlyOSUyQmwxMjdtbExGMWNITllpakswbzZwcmRQOGU1c2Y4QURNWGdMJTJGb0wlMkJKdiUyRkFBSmclMkZ3RGpOZHI4TXZoYm9QdzlnMWFMUWRRMVp6cWl4ckxKY3l4czBld1B0S2JVQUIlMkZlSHFEMEZmbWJYMWYlMkZBTUUlMkZMazJXbmZFTzhFRTF3WUliR1h5WVYzU1NiUmRIYW83azR3QjYxOVpuUGh2UXlYQlR4MEtxYmhiVGx0dTB0JTJCWjklMkJ4MVZ1SzgweDhIaDY5YVVvUzNUYXRwciUyRktqNlJ0ZkFWaW1zcnJWOXJHcTZscVFudDVqYzNIa0tXRUN6TEdoV0tKRjJqN1JLYzQzRWtjNEFGV29OTzFYUTU3cE5Cc0xLOWd2YnFTOG5lOTFGb1dTV1ElMkZNcXFrREFyd01aT2Y1MXp1bWZGS3lsMFN4MWklMkZrOFBRMmQxcUVWbExKYmEzNXEyWmVOM1BubDRrOHR3VkEySCUyQjkxN0hxUEJYaWEwOFZXTjdmV0Jna3RiZSUyRm10STVvSnhLa3dqSUc4TUJqQjlPZnJYd2h3bU9udzIwbFhnRGFwcTcyOXJDbHZhVzdQRnN0NGx1SXAxUmNSN2lBMEtMbGlUdDR6bm11bjBEU2JiUmJHU3p0WGxlT1M3dWJzbVFnbmZQTzh6amdEZ05Jd0hzQmtrODF5OXg4U05JYldZN0N3SG54TkQ1cHVwa21oaVAlMkJsUTI0Q0h5ajVnWXluRHJsY3FCa0E3aHJlQmZFcDhVMlYlMkZlcllTV2R2YjZqYzJVWG1ySXJ5ZVRLMFpjcThhYmNsRHdDMk9oSVlFQUE2R2lpaWdBb29vb0FLS0tLQUNpaWlnQW9vb29BS0tLS0FDaWlpZ0Fvb29vQUt6UEVuaUhRUERWaWw5NGoxelROR3RKSlJDazklMkZkcGJ4czVCSVFNNUFMWVZqanJnSDByVG9vQTRiNEdYZHJmJTJCQTU3Nnh1WWJxMHVmRUd0elFUd3lCNDVVYlZic3E2c09HVWdnZ2pnZzEyY3hBdW9BV1VFN3NBeWxTZU95OUclMkZIcFhKZkJ2OEE1RkclMkIlMkZ3Q3hrMTMlMkZBTk8xM1hYeWIlMkZPaTIlMkJadDUzYmR1M3AzenolMkJYNDBBU1VVVVVBRkZGRkFIenAlMkIxbiUyRndBVFA0bWZDTHc0UG1XNTF2elpsOUZFc0M1JTJGSXY4QWxUdjIzSlpOVTAzd1A0RmdjaWJYdGRRWVhxUXVJJTJGNXpxZndwUGlyJTJGQU1UVDlzJTJGNGI2VDk1YlBUcEx3JTJCZ0klMkIwTiUyRjdTWDlLYjhSJTJGJTJCS2wlMkZiUjhEYUlQbnR0RDA5cjZZZjNKTVNPUDFXSDg2JTJGUk1CJTJCNWVCbSUyRndEbDFScTFmbmVkdnhzY2s5ZWJ6YVIwWDdZZmlCZkRId0t2Tk5zdjNjJTJCcnlSYVpib25VSWZtY0FlbXhHWCUyRmdRcjBINFNlR2w4SCUyRkFBMDhQJTJCRzlnV1N5c1kxbkE2R1lqZElmeGRtUDQxNHo4Y3YlMkJLMiUyRmFmJTJCSG5nSmYzbG5wUU9xM3klMkZ3QVBYZnRiJTJGZ01LaiUyRnRwNzE5SDE4OW1MJTJCclpWaHNOMW56VlpmUDNZJTJGZ20lMkZtYXcxbko5dEFvb29yNXcyQ2lpaWdDQTdUZWxDVUpNWEttVTV4biUyQjUweDclMkZoWHpoOEdTZmhUJTJCMGI0ayUyQkY4NU1XaWVJQiUyRmFXaUE4S3JZTEJGJTJGNENIVFBjd3I2MTlKZlA5cCUyRjVhYk5uJTJCenR6biUyRnZyUDZWNFQlMkIyUDRadlc4TWFUOFNOQUJqMXZ3bGRwY2gxR1NZQ3lrNTlRckJXJTJCbSUyRjFyNkhoMnJDcFZuZ0tydEN1dVgwbHZCJTJGS1ducEl5cXF5VWwwJTJGcG52VkZZWHclMkI4VFdQakx3VnBQaWZUeVBzJTJCbzJ5eTdjNTh0dWpvZmRXREtmY1Z1MTRWV2xPbE9WT2FzMDJtdk5hTTBUdXJvS0tLS3pHRkZGRkFCU01xc3BWbERLUmdnaklJcGFLQVBsdnhscFdxZnM1JTJGRWMlMkJPUEROckxjJTJGRCUyRldwbGoxZlRvdWxtNVBCVWRBTWtsRDA1S0hHVk5mUzNoJTJGV05OMSUyRlJMVFd0SHZJN3l3dkloTEJOR2NobFA4ajJJUElJSU5PMXZTOVAxclNMclNkVnRJcnV4dTRtaW5oa0dWZFNNRUd2bVRRcjdWdjJhZmlHUER1dFRYRjc4TmRjbkxXTjR3TEd3a1BVTmp1UDRnUHZENXh5R1d2ckZiaUNoYiUyRm1LZ3YlMkZCc1YlMkY3ZkZmOEFnUzgwWWZ3biUyRmRmNGY4QSUyQnA2aGhJTjFPQXlramJrQ1VzUngzWG92NGRhZmJ6UTNOdkhjVzhxVFF5b0hqa1JneXVwR1FRUndRUjNwSTklMkZuUzd2TTI4YmQyM2IwN1k1JTJGUDhLJTJCVGF0b3pja29vb29BS0tLS0FDdkVQalA4QUE5dFgxZ2VPJTJGaHZmZjhJMzQwdG1Nd2VGdkxpdkc3N3NjSzU5Y1liSkRBNXlQYjZLN3N2ekhFWmZWOXJRbFo3TmJwcnFtdG1uMlpNNEthc3p4SDRNJTJGSEVhenE1OERmRVd4JTJGNFJyeHBiTUlUSE12bHhYYmR0bWVGWSUyRndCM09HeUNwT2NEMjZ2UCUyRmpOOEp2QyUyRnhQMGdRYXRDYlhVNEZJczlUZ1VlZEFlb0IlMkZ2cG5xcCUyRkRCNXJ5WHd2OFRQRzN3WDF1MzhHZkdPS2JVZENkdkwwM3hIRUdrJTJCVWRBNTZ1QU9vUHpyJTJGQUxReFh0VHklMkZEWnZGMXN1WExWM2xTJTJGTjAyOTElMkZkZnZMcGRHU202ZWs5dSUyRiUyQlo5TlVWVzB1JTJGc2RWMDZEVWROdTRMeXp1RUVrTThMaDBrVTlDQ09DS3MxOHhLTGk3TldadUZGRkZJQ0dFZzNVNERLU051UUpTeEhIZGVpJTJGaDFxYW80OSUyRm5TN3ZNMjhiZDIzYjA3WTUlMkZQOEFDcEtBQ2lpaWdBb29vb0FLS0tLQUNpaWlnQW9vb29BS2h0U0Q1dUdVNGxJT0pTJTJCUHJuN3A5dTFUVkhCdiUyRmViJTJGQURQdm5HJTJGYjA5c2R2cnpRQkpSUlJRQVVVVVVBRkZGRkFCUlJSUUFVVVVVQUZGRkZBRU5xUWZOd3luRXBCeEtYeDljJTJGZFB0MnFhbzROJTJGN3pmNW4zempmdDZlMk8zMTVxU2dBb29vb0FLS0tLQUNpaWlnQXJqUGpCOE45RCUyQktIaHEzMERYN3JVYmExdDd4YnhIc1pFUnk2bzZBRXVqREdKRDJ6bkhOZG5SVzJIeEZYRFZZMXFNdVdVZFUxdW1KcFNWbWZPMyUyRkRIJTJGd0FOUCUyQmc1NHUlMkY4QzdmJTJGQU9NVjZEOEglMkZnMzRiJTJCRnNHdFJlRzlUMXFVNnVzU3pTWGMwVHRINVlrMmxOc2FnSDk0M1VIb1B4OUlvcjA4WHhGbW1NcE9qWHJ5bEI3cDJ0MzdJaU5LRVhkSTVHMThCV0theXV0WDJzYXJxV3BDZTNtTnpjZVFwWVFMTXNhRllva1hhUHRFcHpqY1NSemdBVmFnMDdWZERudWswR3dzcjJDOXVwTHlkNzNVV2haSlpEOHlxcVFNQ3ZBeGs1JTJGblhTVVY0eG9jU253MjBsWGdEYXBxNzI5ckNsdmFXN1BGc3Q0bHVJcDFSY1I3aUEwS0xsaVR0NHpubXVuMERTYmJSYkdTenRYbGVPUzd1YnNtUWduZlBPOHpqZ0RnTkl3SHNCa2s4MWZvb0FLS0tLQUNpaWlnQW9vb29BS0tLS0FDaWlpZ0Fvb29vQUtLS0tBQ2lpaWdBck04U2VIdEE4UzJLV1BpUFE5TTFtMGpsRXlRWDlvbHhHcmdFQndyZ2dOaG1HZXVDZld0T3N6eEpvZGxyOWlsbmZUNm5ERWtvbERXR3AzRmxKa0FqQmVCMFlyeWZsSnhuQnhrREFCelB3TXRMV3c4QnoyTmpiUTJ0cGJlSU5iaGdnaGpDUnhJdXEzWVZGVWNLb0FBQUhBQXJzNWdEZFFFcXBJM1lKaUxFY2RtNkwlMkJQV3VNJTJCQmx0SFplQTU3T0ZwbWlnOFFhM0VqVFRQTklRdXEzWUJaM0paMjQ1WmlTVHlTVFhaekVDNmdCWlFUdXdES1ZKNDdMMGI4ZWxBRTFGRkZBQlJSUlFCODYybiUyRkUxJTJGYnl2UDR2N0g4UGolMkZnTzZOUCUyRkFJJTJGJTJCdE4lMkJEZiUyRkZSZnRkZkUzeEtmbmowdUZkTVQwUmdVajQlMkY4QjMlMkZBRE5KOEhwWTd6OXJQNHJhJTJGS3dFZGxiTGFzNSUyRmhDbU5UJTJGNkklMkZTdWMlMkZaMTF1VFJQZ2g4VSUyRmlqTVRIZDN0OWNTeE0zVnBGajNSOCUyRjlkSjhmblg2VGlLTWxRcVFodjdIRDBsNjFHcFA4RGpUMVhxMzl4MFA3T2Y4QXhXUDdRUHhMJTJCSXolMkZBTHlDR1lhWFl5SGtNZ2JHUiUyRndDR1A4QTc3cjZQcnhuOWpMdzklMkZZWHdLMDI0a1RiUHE4OHQlMkZKbnJobTJKJTJCYVJxZnhyMmF2bE9KcTBhbVpWSVElMkJHbmFDOUlKUiUyRk5ObTlGV2dtJTJCdW9VVVVWNEpxRkZGRkFFT0I5dTNiVno1V00lMkJVYzlmNyUyRlRIdCUyQk5OMU95dGRTMDI1MDYlMkJoV2UwdW9YaG5pYm82TUNHVSUyQnhCSXAyUjl1MjdsejVXY2VhYzlmN25USHYlMkJGVFUwM0YzVzRIemYlMkJ5JTJGZlhYZ0g0aSUyQkt2Z2xyTXpNdHJPMTlvc2tuJTJGTFdJZ0VnZlZDajRIUWlTdnBDdm5yOXJ2UWRRMFdmdzk4WSUyRkRjZiUyRkFCTmZEVnlpWGdYJTJGQUphMnpOeHUlMkZ3QmtNeFUlMkIwcDlLOXc4SWElMkZwJTJGaW53dnB2aUxTcFBNczlRdDFuaVBjQWpsVDdnNUJIWWcxOUhuMFZqS2RMTklmOHZOSiUyQlZTS1NmJTJGQUlFclNYek1hWHV0dzdma2F0RkZGZk5td1VVVVVBRkZGRkFCV0g0NzhLYUo0MjhMM25oenhCYWk0c3JwY0hIRHhzUHV1aDdNRHlEJTJGQURHUlc1UlYwcXM2VTFVcHUwbHFtdDB4TlhWbWZNUHd3OFdhMzhEZkd5ZkNyNGkzVFRlRzdweWRBMXAlMkJJMFVuaEdKNkprZ0Vmd01mN3BCSDB4Q0YlMkIwek1vWG5ieUlpcFBIZHVqZmgwcm12aXI0QjBINGplRXAlMkZEMnV3NVZ2bnRyaEFQTXRwY2NTSWZYMUhRaklOZUolMkZCbnglMkZyUHd4OFlINFFmRk81SUNsVTBUV0pKQ1lwSSUyQmlJU1R3cDZBOVZQeXQyeDlSaWFVTThveXhkQld4RVZlcEZmYVhXY1YzJTJGbml2OEFFdXBpbTZUNVh0MCUyRnlQcGVpaWl2bERjS0tLS0FDaWlpZ0FyTThUNkJvM2lmUkxqUmRmMDYzMURUN2hjU1F6TGtIMEk3Z2pzUmdqdFduUlZRbktuSlRnN05iTmJnMWMlMkJYZFY4SmZFVDludlVaOWU4QVNYSGlmd0s3bVc5MGFkaTB0cU83REF6d1AlMkJXaWolMkZmVWdacjIzNFQlMkZBQk84SiUyRkV2UnZ0JTJGaDYlMkJIMmlOUWJxeG13dHhibiUyRmFYdVBSaGtIMXprVjJ0ZUYlMkZGZjRDeDN1cyUyRjhKdDhNTlElMkY0UlR4YkN4bEhrSHk3ZTZidnVBJTJCNFQzSUJWdWR5bkpOZlRMSDRUT0VvWmclMkJTdDBxcGFQeXFKZiUyQmxyWHVtWWNzcWVzTlYyJTJGeVBkS0s4QyUyQkdmeDhrdDlhSGdqNHdhY2ZDM2lhRWhCZFNyc3RibnNHSjZKbiUyQjhDVVBZamdWNzRyS3lobElaU01nZzVCRmVObUdXWW5MNmloWGp2cW10WXlYZUxXalg5TkkxaE5UVjBSUWdDNm5JVlFUdHlSRVZKNDd0MGI4T2xUVkRDUWJxY0JsSkczSUVwWWpqdXZSZnc2MU5YQVVGRkZGQUJSUlJRQVVVVVVBRkZGRkFCUlJSUUFWRGFnRHpjS296S1NjUkZNJTJGWFAzajc5Nm1xRzFJUG00WlRpVWc0bEw0JTJCdWZ1bjI3VUFUVVVVVUFGRkZGQUJSUlJRQVVVVVVBRkZGRkFCUlJSUUJEYWdEemNLb3pLU2NSRk0lMkZYUDNqNzk2bXFHMUlQbTRaVGlVZzRsTDQlMkJ1ZnVuMjdWTlFBVVVVVUFGRkZGQUJSUlJRQVVVVVVBRkZGRkFCUlJSUUFVVVVVQUZGRkZBQlJSUlFBVVVVVUFGRkZGQUJSUlJRQnpIeEIlMkJJUGd6d0JZUlh2akR4RFo2VEZNU0lsa0phU1hIWGJHb0x0ampPQWNaRlNlQVBIUGhMeDlwRDZ0NFExeTIxYTBqZnk1R2lESzBiZGNNakFNcHg2Z1pxUHg2dmduU3JWZkd2akcyMHRFME9LUm9yJTJCOGhWMnRsZkc0SVNDZHpFS0FCeVR3T3RlSCUyRkJEU2ZFc3ZoajRzZkZIdzk0ZWwwJTJCYnhnSG04TjZWaFluWlk0NVJGTVFTRlV1MGdicjJKR1FRU0FkeWYybCUyRmdrTlJPbkR4cnZ1Zk84a0ltbDNqWmZPM0FJaXdlZTRPSzdUNGklMkZFWHdWOFBMS0M3OFplSWJYU1k3aGlzS3VyU1NTWTY3WTBCWWdaR1NCZ1pIclhoZndIOFUzUHcwSGd2NFIlMkJQJTJGaGxQNGNudjBlTFQ5V2U2aHVrdTdndVhZTnNIeUVzNEFHNWlNcm5BNUd2OEpiS0R4OSUyQjAzOFNQR210UXBkeCUyQkdaazBEU0k1bERyYjdkd21aUWVoM0tUbiUyRnBvMUFIdUhnJTJGeFBvSGpEUUxmWHZEV3FRYW5wdHhueTU0U2NaQndRUWNGU080SUJGTThhJTJCTFBEbmd2UXBOYzhVNnhiYVZwOGJCVE5PeCUyQlpqMFZWR1N6Y0hnQW5nMTQxJTJCeFFzZiUyRkNQZVA1ckZSSHBVbmpTJTJCJTJCd3hvTUlzZTJQRzBlbU5vJTJGQ29QRmRyRjhRdjJ5ZEw4TjZwR3R6b25nelF6cWh0WlJ1amt1NUdVS3pEdmdQR1JudWg5YUFQWCUyRmgzOFFQQjN4QzB5YlV2QjJ1MiUyQnEyOEVubHpiRWRIallqSURJNERMbnNTT2NISFN0VHhKcGw3cXRpbHZZJTJCSWRUMEdWWlE1dUxDTzNlUmhnallSUEZJdTA1QjRVSEtqbkdRZkVmZ3pGQVAydCUyRmpDJTJCbFJKRnA4Y0duSk1zUzdVTTVpR1NRT003aEwlMkJPYTlWdjdENGt2ZlhEMlBpendsQmFOS3hnaW04TlhFc2lKbjVWWnhmS0dZREFMQlZCUE9CMG9BcGZBeUdTMjhCejI4MTNOZVN4ZUlOYlI3aVlJSkppTlZ1d1hZSXFxR1BVN1ZVWlBBQTRydFpOJTJGblJiZk0yODd0dTNiMDc1NSUyRkw4YTRyNEdMZEo0RG5TJTJCbWhudTE4UWEySjVZWWpGRzclMkZBTnEzZTVsUXN4VlNja0tXWWdjWlBXdXd1MFo1NHRqS2o3WENzWWQ1VWtkUTNSZng2MEFXYUtqMlMlMkJadTg3NWQlMkJkdTBmZDI0MiUyRm56bjhLYXNjNFVBM09TRlFFN0J5UWZtUDRqajJvQW1vcUZvNXlwQXVjRXE0QjJEZ2slMkZLZndISHZTVEZvVmVlU2ZFU0V1dzJqaEF2SSUyRlBuUDRVYmdmSmZ3MTFYN0hvUDdSWGpBTmhwN2k0amdmMFptdWR1UHhrVDhxeFBFcG4wVDlpM3dkNFl0RkoxRHhYcW00eGpneUo1enV2NmlBZmpXQm9kJTJGTFolMkZzZWVNdFFsZkV2aUR4UkhiRGprN1JGTVRuMzJzUHdOZWg2dnBFdXAlMkZHJTJGNE9mRGdTWmo4TWFMRmV6dHNHSTVWVGY4QU1PJTJGJTJCb2klMkJ1NnYyU3JHTkRFU25MYUZSeWZwaDZFVXYlMkZBQ2VTJTJCWjU2MVh5JTJGTm4xRDRYMG1EUWZET2w2SGJZOG5UN09LMWp3T3F4b0ZIOHEwYWoyUyUyQlp1ODc1ZCUyQmR1MGZkMjQyJTJGbnpuOEthc2M0VUEzT1NGUUU3QnlRZm1QNGpqMnI4ZG5PVTVPVXQzcjklMkJwNkMwSnFLaGFPY3FRTG5CS3VBZGc0SlB5bjhCeDcwN1pMNW03enZsMzUyN1I5M2JqYiUyQmZPZndxUUpLS2hXT2NLQWJuSkNvQ2RnNUlQekg4Ung3VU5IT1ZJRnpnbFhBT3djRW41VCUyQkE0OTZBSGZQOEFhZjhBbHBzMmY3TzNPZjhBdnJQNlZKVlh5MyUyRnRMZjVpNDI1JTJGMUhPM0dOdSUyRnBqUE9PdFNMSE9GQU56a2hVQk93Y2tINWolMkJJNDlxQUl0YTAyeTFuUjd6U2RTZ1c0c3IyQjRKNG02T2pBaGglMkJScjU2JTJGWmkxTzg4QWVQJTJGRVB3TzhRVHN4dFpudk5EbGs0ODZJJTJGTXlqNnJpVEE2SHpQU3ZvcG81eXBBdWNFcTRCMkRnayUyRktmd0hIdlhoSDdXM2hEVkVzTk4lMkJLM2hnbGRmOEt6TE94UmVYdFFRU0RqN3dSc3NSJTJGZGVTdm9zaHF3cmUweTJzN1JyV3MzOW1vdmdmemZ1dnlrWTFVMWFhNmZrZSUyQjBWeTN3eThWMnZqcndOcGZpalRib2VWZVFSbVNQYUNZcFZPSlVQdmtGZnd5T3RkRzBjNVVnWE9DVmNBN0J3U2ZsUDREajNyd2ExR2RDcEtsVVZwUmJUWFpvMVRUVjBUVVZIc2w4emQ1M3k3ODdkbyUyQjd0eHQlMkZQblA0VTFZNXdvQnVja0tnSjJEa2clMkZNZnhISHRXWXlhaW9Xam5La0M1d1NyZ0hZT0NUOHAlMkZBY2U5TzJTJTJCWnU4NzVkJTJCZHUwZmQyNDIlMkZuem44S0FKS0toV09jS0FibkpDb0NkZzVJUHpIOFJ4N1VOSE9WSUZ6Z2xYQU93Y0VuNVQlMkJBNDk2QUpxNGo0dCUyRkRqUSUyRmlaNGJ1ZEUxeUtSSFQ1N0c4VlZMMnNtUHZKM0lQRzVXNFA1RWRuc2w4emQ1M3k3ODdkbyUyQjd0eHQlMkZQblA0VlhnaWxFOHY3NWQlMkJJZ3pDMzJsaU9wSjZOa2NjZmRyYkQ0aXJocXNhMUdUaktMdW1oTkpxelBudjRSZkVyWHZoMTRvaiUyQkV2eGVsOHFTUENhTnJjakV4WEVXY0lyT2VvN0JqeUQ4cllJcjZRcml2aXg4TjlEJTJCSlBobDlGMThaWmQ3V2wwa1k4MjJrSiUyQlZsUG9Cd1Y2TU92T0NQR3ZoejhSUEV2d2g4VVclMkZ3QU1maTVjc2RNM1kwZlgyQk1UeFl3cU94JTJGZ0JJNVBLZEclMkJVZ2o2U3ZocVdkMDVZbkNSNWE2MW5UWDJ1ODRMOFpRNmJyVFF4VGROMmx0MyUyRndBejZhb3F2Q0pYaFIwdTFrVmtRaDFVWWJCeVNQOEFlSDVVNW81eXBBdWNFcTRCMkRnayUyRktmd0hIdlh5cHVUVVZIc2w4emQ1M3k3ODdkbyUyQjd0eHQlMkZQblA0VTFZNXdvQnVja0tnSjJEa2clMkZNZnhISHRRQk5SVUxSemxTQmM0SlZ3RHNIQkolMkJVJTJGZ09QZW5iSmZNM2VkOHUlMkZPM2FQdTdjYmZ6NXolMkJGQUVsRlFySE9GQU56a2hVQk93Y2tINWolMkJJNDlxR2puS2tDNXdTcmdIWU9DVDhwJTJGQWNlOUFITiUyRkVyNGUlMkJGUGlIb3AwdnhQcGlYS3FENUZ3bnl6MjdIJTJCS04lMkJvJTJCbklPT1FhOEZIJTJGQUF0YjluU1hBRTNqajRkSWZmejdCUDFLQWZqR2Y5Z212cURaTDVtN3p2bDM1MjdSOTNiamIlMkJmT2Z3cG5sVEZBcjNBYjVVRFpqSE9EODMlMkZmUTQ5cTluTDg2cTRXbThQVmlxbEY3d2x0NnhlOFg1cjVwbWM2YWs3clJuSyUyRkMlMkY0amVGUGlKcDhtb2VHdFVOd0ZDbVcxbDJwTmJram95ZmVIUGZrSHNUWFkxNEg4UmYyZllMclhaZkZudzAxYyUyQkVmRTBER1JCYnh0RmJURW5PRGpoZU9EdEJVOTFPU2F6dkIzeDYxdnd0cmtmaEg0NGFUTm9PcEslMkJJOVVqZ3piWEs0MjVPM0lBemc3MHl1ZUNGQXJzcVpMU3hzSFd5cVRtbHE2YiUyRmlSOUZ0TmVjZGU2SlZSeDBuOSUyRlElMkJqYUtvNlpjeGFqcDhGOVlhbkJlMnMwY2JSM0VCVjBrQVBMQWc0SVljY2RLc05IT1ZJRnpnbFhBT3djRW41VCUyQkE0OTYlMkJiYWNYWjdteE5SVWV5WHpOM25mTHZ6dDJqN3UzRzM4JTJCYyUyRmhUVmpuQ2dHNXlRcUFuWU9TRDh4JTJGRWNlMUlDYWlvV2puS2tDNXdTcmdIWU9DVDhwJTJGQWNlOU8yUyUyQlp1ODc1ZCUyQmR1MGZkMjQyJTJGbnpuOEtBSktLaFdPY0tBYm5KQ29DZGc1SVB6SDhSeDdVTkhPVklGemdsWEFPd2NFbjVUJTJCQTQ5NkFKcUtqMlMlMkJadTg3NWQlMkJkdTBmZDI0MiUyRm56bjhLYXNjNFVBM09TRlFFN0J5UWZtUDRqajJvQW1xT0RmJTJCODMlMkJaOTg0MzdlbnRqdDllYWEwYzVVZ1hPQ1ZjQTdCd1NmbFA0RGozcU8xamNQS1ZkVlV6c3hVUWJNamJqSFBYbm5kM29BdFVWQ3NjNFVBM09TRlFFN0J5UWZtUDRqajJvYU9jcVFMbkJLdUFkZzRKUHluOEJ4NzBBVFVWSHNsOHpkNTN5Nzg3ZG8lMkI3dHh0JTJGUG5QNFUxWTV3b0J1Y2tLZ0oyRGtnJTJGTWZ4SEh0UUJOUlVMUnpsU0JjNEpWd0RzSEJKJTJCVSUyRmdPUGVuYkpmTTNlZDh1JTJGTzNhUHU3Y2JmejV6JTJCRkFFbEZRckhPRkFOemtoVUJPd2NrSDVqJTJCSTQ5cUdqbktrQzV3U3JnSFlPQ1Q4cCUyRkFjZTlBRTFGUjdKZk0zZWQ4dSUyRk8zYVB1N2NiZno1eiUyQkZOV09jS0FibkpDb0NkZzVJUHpIOFJ4N1VBVFVWQzBjNVVnWE9DVmNBN0J3U2ZsUDREajNwMnlYek4zbmZMdnp0Mmo3dTNHMzglMkJjJTJGaFFBUWIlMkZBTjV2OHo3NXh2MjlQYkhiNjgxSlZPemltVlpCNTY1M2pjUmI3TWtINWljOVN3NHlPUFNwbWpuS2tDNXdTcmdIWU9DVDhwJTJGQWNlOUFFMUZSN0pmTTNlZDh1JTJGTzNhUHU3Y2JmejV6JTJCRk5XT2NLQWJuSkNvQ2RnNUlQekg4Ung3VUFUVVVVVUFGRkZGQUJSUlJRQVVVVVVBRkZGRkFCUlJSUUFVVVVVQUZGRkZBQlJSUlFBVVVVVUFGRkZGQUh5cjhXTkQlMkJPSGkzNHRIVU5WJTJCRlVmaVR3Ym8xeTUwZlNIMTYwdDdlNFpXd2x6T3BjbVFrY2hHQUFCd1I5N2Q2NDNpSDR4UDhPN1hWcmI0YzZSYSUyQkpFdjlrJTJCaHphdWpLMW9GWWJrblU3QTViYndjakdlOWVuVVVBZUEyUGhMNG9mRXI0cSUyQkdQRm54RzhQNmI0UzBUd3JLOTFaYVpCZnJkM0Z4Y05qRE5JbnloUVZVOWp4akJ6a1k4dmc3NDElMkJCdkYlMkZ4QnN2aCUyRm9PbGFscG5qUFVIMUMyMWlmVVVoT2x5eTd2TUxSbjVuS2xqamFEOTBIbmxhJTJCbHFLQVBHZkJ2ZzN4eDhMTkIlMkJIJTJGZ253TnAlMkJsYW5wQzNNaiUyQks5U3VuMk91NHF6UEd1NEVrNWNMdzJOaUE4Wk5aWGp2d3Q4VGZDdng1MUQ0bGZEencxWWVLSU5jMGhMQzh0TGklMkZTMWEybFFxRmt5NUc1Y0l2QTVPV0hIQnIzdWlnRHpEOW5qNGM2bDRFMEhWZFE4VFhzTiUyRjRyOFIzNzZsckU4UCUyQnJFakVsWTFQZFZ5MzRzY2NZcnZQRWslMkJ2d1dLUDRjMHpUTlJ1ektBOFYlMkZxRDJrWVRCeXdkSVpTV3p0RzNhQmdrNTR3ZE9zenhKcWQ3cFZpbHhZJTJCSHRUMTZWcFFodDdDUzNTUlJnbmVUUExHdTBZQTRZbkxEakdTQURtZmdZMTAlMkZnT2Q3NkdHQzdieEJyWm5paGxNc2FQJTJGQUdyZDdsVnlxbGxCeUF4VlNSemdkSzdPWWdYVUFMS0NkMkFaU3BQSFplamZqMHJqUGdaTkpjJTJCQTU3aWEwbXM1WmZFR3R1OXZNVU1rSk9xM1pLTVVabExEb2RyTU1qZ2tjMTJzbSUyRnpvdHZtYmVkMjNidDZkODglMkZsJTJCTkFFbEZGRkFCV0Q4Ujd6JTJCenZoNzRrMURPUHMyazNVMmZUYkV4JTJGcFc5WG4lMkZ3QzBkZWZZZmdYNHhuempkcGNrUCUyRmZ6OTMlMkY3TlhabDlMMnVMcFUlMkI4b3I3NUltYnRGcyUyQlNJclA3YjhDZmhQNFRBeiUyRkFNSkg0cXVKeXY4QWUyeXJiNSUyRjhpRVY3VjhDZiUyQktxJTJGYWklMkJKM2pNJTJGUERwMjNTcmR2NGVHQ1pYOExZJTJGOTllOWVTNkJjeFdIaVQ0TzIwNEJ0ZEE4TlhYaUNZSG9wemMzUFAxOHBQekZlMmZzTjZWTGIlMkZDSzYxNjZ5OXpybXF6M0xTSHF5cmlQJTJGQU5EV1ElMkZqWDZmeEhWOWhsOWVwMWx6SmY5eEswbSUyRjhBeVNramlvcTgwdjYwWCUyRkJQZTZLS0slMkZKRHZDaWlpZ0Fvb29vQWh5UHQyM2N1Zkt6anpUbnIlMkZjNlk5JTJGd3FhbyUyRm4lMkIwJTJGOHRObXolMkZaMjV6JTJGMzFuOUtrb0FLWlBGRmNRU1FUeHBMRklwUjBjWlZsSXdRUjNCRlBvb1RzQjh3JTJGRFdlVDRHZkhtOSUyQkhPb3lPbmhIeFBMOXAwU2FRJTJGSkRNVGhVeWUlMkY4QXl6UGZJalBBTmZUMWViZnRFJTJGRGFMNGxmRDZmVDRBc2V0V0pOenBVNU9Dc3dIM0NleXVPRDZIYWY0YXpQMllmaVhMNDc4R3ZwZXVNMFhpblFtJTJCeWFuREtOc2o3ZmxXVWoxT0NHOUdCNkFpdnA4elg5cTROWmxEJTJCSkcwYXE4OW8xUCUyQjNrclMlMkZ2THpNWWU1TGs2ZFA4ajF5aWlpdm1EWUtLS0tBQ2lpaWdBcUdFZzNVNERLU051UUpTeEhIZGVpJTJGaDFxYW80OSUyRm5TN3ZNMjhiZDIzYjA3WTUlMkZQOEtBSks1ejRpJTJCQ2ZEdmo3dzFOb0hpU3lXNXRwUG1qY2NTUVAya2piJTJCRmglMkJSNkVFRWl1am9yU2pXcVVLaXFVNU5TV3FhM1RFMG1yTSUyQld2RDNpZnhmOEFzNTYlMkZiJTJCRSUyRkhUWEd0JTJCQUxtVFpwbXJ4b1dhMEg5MGprZ0FkWSUyQndCS1p3UWZwdlNOUzAlMkZXTk10OVQwcThndmJLNVFTUXp3dUdSMVBjRVZENGkwVFNmRVdqWE9qYTVZUVglMkJuM0tiSm9KbHlyRCUyQmhIVUVjZzhpdm1yVmRBOGRmczRhdFBydmhFM1BpVDRkVFNlWmZhWkl4TXRsbnF3UGJIJTJGQUQwQXdlampnTlgxRFdIeiUyRlZXcDRyN28xUDBqTiUyRjhBZ01uMlpqclM4NCUyRmwlMkZ3QUElMkJwYUs1ZjRiZVBmREh4QzhQcHJQaG5VRnVJJTJCQk5BM3l6VzduJTJCQ1JQNFQlMkJoNmdrVjFGZk1WcUZTaFVkS3JGeGt0R25vMGJKcHE2Q2lpaXNoaFJSUlFBVVVVVUFRd2tHNm5BWlNSdHlCS1dJNDdyMFg4T3RadmklMkZ3djRmOFhhTkpwSGlUU2JYVTdKJTJGJTJCV2N5WktuJTJCOHJEbFc5d1FhMUk5JTJGblM3dk0yOGJkMjNiMDdZNSUyRlA4QUNwS3VuVW5Ta3B3YlRXeldqUU5YM1BtZlVmaFI4U3ZoRGZUYTM4R2RibDFiUml4a3VQRHQlMkIyJTJGSTc3ZWdiNmphJTJGQUdXcnMlMkZoYiUyQjBMNFI4VjNRMFB4Q2tuaFB4SWplVkxZNmlkaU5KMEtvN0FjNSUyRmhZSzJlQURYc3RjTjhVUGhSNEklMkJJMW9VOFJhUWh2QXUyTFVMZkVkekg2WWNENWdQN3JBajJyNk5aeGhzd1hKbWtMeSUyRjUlMkJSc3AlMkZ3RGJ5MFUlMkZ3bDVzeDltNGZBJTJGa2R6Ulh6SCUyRllmeHglMkJCM3olMkJITHB2aUQ0T2glMkY1Y1pReHViZEIyVWNzdUIlMkZjM0wxSlFWNlQ4SyUyRmp4NEI4ZW1PeWl2JTJGN0gxbGp0YlRkUUlqa0xlaU45MSUyQmV3TzcxQXJteGVRVnFkTjRqQ3lWYWwlMkZOSHAlMkZpajhVZm1yZVk0MVUzYVdqUFU2S0tLOEkxQ2lpaWdBb29vb0FLaHRTRDV1R1U0bElPSlMlMkJQcm43cDl1MVRWSEJ2OEEzbSUyRnpQdm5HJTJGYjA5c2R2cnpRQkpSUlJRQVVVVVVBRkZGRkFCUlJSUUFVVVVVQUZGRkZBRU5xUWZOd3luRXBCeEtYeDljJTJGZFB0MnFhbzROJTJGN3pmNW4zempmdDZlMk8zMTVxU2dBb29vb0FLS0tLQUNpaWlnQW9vb29BS0tLS0FDaWlpZ0Fvb29vQUtLS0tBQ2lpaWdBb29vb0FLS0tLQUNpaWlnQW9vb29BS0tLS0FDaWlpZ0FyTThTYTVaYUJZcGVYMEdwelJQS0lndGhwbHhleVpJSnlVZ1IyQzhINWlNWndNNUl6cDFtZUpQRU9nZUdyRkw3eEhybW1hTmFTU2lGSjclMkI3UzNqWnlDUWdaeUFXd3JISFhBUHBRQnpQd011WTczd0hQZVFyTXNVJTJGaURXNVVXYUY0WkFHMVc3SURJNERJM1BLc0FRZUNBYTdPWUEzVUJLcVNOMkNZaXhISFp1aSUyRmoxcmpQZ1pkMnQlMkZ3Q0E1NzZ4dVlicTB1ZkVHdHpRVHd5QjQ1VWJWYnNxNnNPR1VnZ2dqZ2cxMmN4QXVvQVdVRTdzQXlsU2VPeTlHJTJGSHBRQk5SUlJRQVY0OSUyQjJYZWZaZjJldGZRSERYTWxyQ1AlMkZBQUlqWSUyRm9wcjJHdm4zOXZPNmFMNE9XRm5Ia3ZlYTNCSHRIY0NPVnY1aGE5emhtbjdYTjhOSCUyQiUyQnZ3MSUyRlF5ck8xTm56bjR2diUyRnNXcDY5aHNIVGZCZW1hUkFmOEFwcEpGYXJLUCUyQiUyQld1UHlyN2MlMkJCJTJCaWY4QUNPJTJGQ0h3cnBCVFpKRHBrTFNyanBJNjczJTJGd0RIbWF2aFM5dFQ0bSUyQkoxNW9FV1pJZGM4WHgyc0xMMmlpZDQlMkZ5MnpJZiUyQkExJTJCamlxcXFGVUFLQmdBZEFLJTJCdTQ3cSUyQnp3Mkd3JTJGV1h2UDVSU1g0eWtZWVpYYll0RkZGZm1wMkJSUlJRQVVVVVVBUTRIMjdkdFhQbFl6NVJ6MSUyRnY5TWUzNDFOVU9SOXUyN2x6NVdjZWFjOWY3blRIdiUyQkZUVUFGRkZGQUJYemQlMkIwTDRjMVg0YiUyQlBMUDQ1JTJCQ2Jjc0kzRVhpS3lUaFo0bUlCa0lIWnVBeDdNRWJIVTE5STFGZTJ0dmUyYzFuZVFSM0Z0UEcwY3NVaWhsZEdHQ3BCNmdnNHhYcFpWbU1zdnhIdExjMFdyU2owbEY3cjlVJTJCalNaRTRjNnNaZmdueE5wSGpEd3ZZJTJCSTlEdVJQWTNzUWREJTJGRXA2TWpEc3luSUk5Uld6WHl4WVRYdjdOUHhVYlRydHJpYjRaJTJCSkp5MEV4eSUyRjluemUlMkZ1b3dEM1pBRHlWSXI2a3Rwb2JtM2p1TGVWSm9aVUR4eUl3WlhVaklJSTZnanZXMmNaYkhCempWb1BtbzFOWVM4dXFmYVVkbXZuc3hVNTh5czkwUG9vb3J4elFLS0tLQUNvWVFCZFRrS29KMjVJaUtrOGQyNk4lMkJIU3BxaGhJTjFPQXlramJrQ1VzUngzWG92NGRhQUpxS0tLQUNrZFZkQ2pxR1ZoZ2dqSUlwYUtBUG52NGtmQTNWZEIxOSUyRkgzd1R2ZjdDMXlQTFQ2VXJCYmE3SFVxb1B5cm4lMkI0M3lIakczRmIzd2IlMkJQR2slMkJLNzMlMkZoRnZGMXFmQyUyRmpHQiUyRkpsc2JvR09PYVFkb3kzSWIlMkZBR0c1NTRMZGE5bXJ6NzR3ZkNId2g4VGJEYnJOcDltMU9OY1cycDJ3Q3p4ZWdKJTJGalglMkZaYjN4ZzgxOUxSemVoanFhdyUyQmFKdTJrYWklMkJPUGslMkY1NCUyQlQ5NWRHWXVtNHU4UHVQUWFLJTJCWDdMeHQ4VVBnTGR4YVI4UnJTNDhXZURkd2p0ZGJ0Z1dtZ1hzR0o3JTJGd0N3NXolMkZkWWdZcjZDOEQlMkJNUERYalhSVTFmd3hxOXZxTnFjQmpHY1BHZjdyb2ZtUnZZZ1Z3NWprMWZCUlZaTlRwUGFjZFl2MTZ4ZmxLejlTb1ZGTFRabTlSUlJYa0dnVVVVVUFRd2dDNm5JVlFUdHlSRVZKNDd0MGI4T2xUVkRDUWJxY0JsSkczSUVwWWpqdXZSZnc2MU5RQVVVVVVBRmVjZkZMNEslMkJBUGlHc2slMkJyNlN0cHFiRGpVYkxFVSUyQmZWampEJTJGQVBBZ2ZiRmVqMFYwNFhHVjhIVVZYRHpjWkxxbmIlMkJ2bmRDbEZTVm1mTTM5a2ZIMzRNJTJGTm9sNFBpTjRVaCUyRndDWFNZTWJ1RkIyVVpMampnYlM0JTJGMlJYYyUyRkRiOW9qNGUlMkJMcEZzTDY4Zncxckc3WTlscWhFWTM5Q0ZrJTJCNmVlTUhheDlLOWdyaVBpUDhLUEFmaiUyQkpqNGowQzNrdXlNTGZRRHlybGZUNTE1YkhvMlI3VjduOXE0SEg2WmpSdEwlMkZBSiUyQlU3SiUyRjl2USUyQkdYeTVXWmNrb2ZBJTJGa3p0bFlNb1pTQ3BHUVFlRFMxODB0OExQakw4SzJOeDhLZkdCOFFhTkdjalJOVkl5RiUyRnVya2hQcVZNWjlqV3I0WiUyRmFaMHkwMUJkRCUyQktIaGpWZkJtcXJ3N3lRTzhCJTJGd0JyR042ZzlzQmglMkZ0VkUlMkJIYXRXTHFaZk5WNCUyRndCM1NhOVlQM3Z1NWtDckphVFZ2NjduMERSV2I0YzElMkZRJTJGRWVuTHFPZ2F0WmFwYU4wbHRabGtVSDBPRHdmWTgxcFY4JTJGT0VvU2NacXpYUjZNMnZjS2h0UUI1dUZVWmxKT0lpbWZybjd4OSUyQjlUVkRha0h6Y01weEtRY1NsOGZYUDNUN2Rxa0NhaWlpZ0Fvb29vQUtLS0tBQ2lpaWdBb29vb0FLS0tLQUliVUFlYmhWR1pTVGlJcG42NSUyQjhmZnZVMVEycEI4M0RLY1NrSEVwZkgxejkwJTJCM2FwcUFDaWlpZ0Fvb29vQUtLS0tBQ2lpaWdBb29vb0FLS0tLQUNpaWlnQW9vb29BS0tLS0FDaWlpZ0Fvb29vQUtLS0tBQ2lpaWdBb29vb0FLS0tLQUNpaXN6eEo0ZTBEeExZcFklMkJJOUQweldiU09VVEpCZjJpWEVhdUFRSEN1Q0EyR1laNjRKOWFBT2Y4QWczJTJGeUtOOSUyRjJNbXUlMkZ3RHAydTY2JTJCVGY1MFczek52TzdidDI5TyUyQmVmeSUyRkd1SyUyQkJscGEySGdPZXhzYmFHMXRMYnhCcmNNRUVNWVNPSkYxVzdDb3FqaFZBQUFBNEFGZG5NQWJxQWxWSkc3Qk1SWWpqczNSZng2MEFUVVVVVUFGZk5mN2NsN0ZHZmg3cDh4SGxUYXkwN2c5MWo4c0glMkZBTkdWOUtWOGUlMkZ0JTJCWHlQNHg4SzZlN1klMkJ6NmJkM0E1Nk0lMkZDbjg0aFgxWEJkSDIyYzBsMlVuJTJGNUslMkZ3RE13eER0VFo1JTJGJTJCeUZwa3V1ZkhiUVpKbk04VmpIZGFuTUQyZmFVQiUyRjc2TVpyOUFxJTJCUHYlMkJDZXVpaVRXdkZYaU14NDhpMmdzbzJQZmV4ZCUyRndEMFduNTE5ZzEyJTJCSU9KOXJuRHByYUVVdm0lMkZlZjVvbkNxMU8lMkZjS0tLSyUyQklPa0tLS0tBQ2lpaWdDUDUlMkZ0UCUyRkFDMDJiUDhBWjI1eiUyRndCOVolMkZTcEtod1B0MjdhdWZLeG55am5yJTJGZjZZOXZ4cWFnQW9vb29BS0tLS0FNUHgzNFYwWHhyNFd2ZkRtdjJvdUxLN1RCeHcwYmZ3dWg3TUR5RCUyRlRpdm4zNFklMkJMOWIlMkJCdmpHUDRWJTJGRWk1TW5odTRjblFOYmZpTkVKNFJpZWlaUElQJTJCckolMkZ1RUVmVDFjdjhUJTJGQW5oJTJGNGllRlolMkZEJTJGaUcyM3hQODhFNllFdHZKamlSRDJJJTJGSWpJUEZlNWxXWjA2VUpZUEdMbW9UM3R2RjlKeDgxMVcwbG8lMkJobk9EZnZSM09vVWhnQ0NDRHlDTzlGZk1QZ0x4MzRtJTJCQm5pT0Q0Y2ZGUjVMcnczSWRtaWElMkJGSlJJJTJCZ1ZqMTJEakk2cDdyZ2o2YXRwNExxMmp1YmFhT2FDVkE4Y2tiQmxkU01nZ2pnZ2p2WFBtbVZWY0JOTnZtcHkxak5iU1hsMmZkUFZNY0pxZnFTVVVVVjVaWVZISHY4NlhkNW0zamJ1MjdlbmJIUDUlMkZoVWxRd2dDNm5JVlFUdHlSRVZKNDd0MGI4T2xBRTFGRkZBQlJSUlFBVVVVVUFSWGR0YjNsckxhM2NFVnhieXFVa2lsUU1qcWVvSVBCSHRYZ1BqZjluMjYwZlduOFhmQmZYWmZDdXRMbG1zZDUlMkJ5ejl5b3puYUQlMkZkWU1uVGhhJTJCZzZLOUhMODF4V1h5Ym9TMGU2ZXNaTHM0dlIlMkZuMlpFNFJudWZQUGhQOW9XJTJCOFA2dkg0VyUyQk5YaHU0OE1hcVBsWFVJNGkxck4yM0VET0IlMkZ0SVdYUDkydmZOSjFIVDlXMCUyQkhVZEx2cmElMkJzNTEzUlQyOG9ramNlb1ljR3FYaXp3em9IaXpTSk5KOFI2VGE2blpQMWpuVE8wJTJGM2xQVlc5d1FhOEcxWDRFZU0lMkZBR29UYTU4RVBHRnpaaG0zeTZKZnlCb1pmWU1mbGIwRzhaSDklMkJ2VjVjcXpQV0wlMkJyMWV6dTZiZms5WlElMkJmTkh6Ukh2dzgxJTJCSjlJVVY4OCUyQkhQMmo1dEQxS1B3JTJGd0RHTHdsZiUyQkZOUzZmYTQ0V2UyazlXQzhzRjkxTGozRmU2ZUhOZTBUeEhwcWFsb09xMldwMmI5SnJXWlpGejZISFElMkJ4NUZlWmo4bnhtQXM2OFBkZTBsckYlMkJrbGRQNzE2RnhxUmxzeTlIdjg2WGQ1bTNqYnUyN2VuYkhQNSUyRmhVbFF3Z0M2bklWUVR0eVJFVko0N3QwYjhPbFRWNWhZVVVVVUFGRkZGQUJSUlJRQVZtZUpmRDJoZUpkT2JUdkVHa1dPcVdqZjhBTEs2aFdRQSUyQm95T0Q3am10T2lxaE9WT1NsQjJhNnJSJTJGZ0RWejU5OFIlMkZzemFkWTZpMnQlMkZDN3hWcTNnM1ZCeXNhVHZKQWY5bk9RNEI3NUxEMnJQOEElMkJFNCUyRmFIJTJCRzN5ZU5QQjF0NDEwbUw3Mm9hWCUyRnJkbzduWXZBQSUyRnZScjlhJTJCa3FLJTJCZ2h4SFhxUlVNZENOZVA5NWU4dlNhdEw3N21Yc1V0WXV4NUI0RCUyRmFOJTJCRiUyRmlrcGJ6NnUyZ1h4T0RiNnNvaEFQZjk1a3AxOVdCOXE5WDA2NGp1cmY3UkJONThNakZvNUF5TXJMMktsZUN2MTVybFBIZndzOEFlTnc3JTJCSSUyRkRGamRYREQlMkZqNmpVeFQlMkZ3RGZ4TU1mb1NSWGtMJTJGczUlMkJJUERGeFBmZkNmNGw2dm9Vbm1FaXl2QTNrdWV3WXJ3dzl5alpxdnElMkJTNHolMkJGVmxRbDJtdWVQJTJGZ1VmZVh6aXhYcVIzVno2Um9yNXZIeEMlMkZhSDhCZko0MCUyQkhrSGl5d2o2MzJrbkVqRHV4OHNNQVByR3RkSDRRJTJGYWQlMkJHT3RTQzExUzZ2dkRsNW5hMFdvMjVDaHU0M3B1QSUyQnJiYXlxOE5aaEdMcVVZcXJEdlRhbXZ1WHZMNXhHcTBObnA2bnR0RlolMkJoYTVvdXZXZ3U5RDFldzFPM1AlMkZMVzB1RWxYODFKclFyd3B3bENUakpXYTc2R3U0VVVVVklCUlJSUUFVVVVVQUZGRkZBRWNHJTJGOEFlYiUyRk0lMkIlMkJjYjl2VDJ4MiUyQnZOU1ZEYWdEemNLb3pLU2NSRk0lMkZYUDNqNzk2bW9BS0tLS0FDaWlpZ0Fvb29vQUtLS0tBQ2lpaWdBb29vb0FLS0tLQUNpaWlnQW9vb29BS0tLS0FQRDA4ZGZIM3hCQ21wZUYlMkZoYjRmc2RMbVVQYnRxdXRwTEpNaDZOaUk0WEk3Wk9QV21mOExrOGUlMkJFR0QlMkZGZjRVWCUyQmxhV0QlMkI4MW5SYmhiJTJCM2hIOTZSRnl5S1BVa24ycXRjZkJEeFQ0Q3VwTlQlMkJCM2pXZlI0aXhrazhPNnd6WE9uU25xUXBPV2p6NjhzZjd3cTVvbng3VFJkU2o4UGZHVHd2ZCUyQkJ0VWMlMkJXbDQlMkY3JTJGQUV5NVBxa3k1QzU2NE9RQjFhZ0QyRHc1cmVrZUk5RnR0YTBMVWJmVWRPdWszdzNFRGhrY2YwSVBCQjVCQkI1clFyRjhKJTJCRmZEJTJGaFNMVUlmRHVtUWFkQnFGNDE5UERBTnNmbk1pS3pLdlJjaEY0R0JuSjdtdHFnQW9vb29BS0tLS0FDaWlpZ0FyTThTYUhaYSUyRllwWjMwJTJCcHd4SktKUTFocWR4WlNaQUl3WGdkR0s4bjVTY1p3Y1pBeHAxbWVKTk12ZFZzVXQ3SHhEcWVneXJLSE54WVIyN3lNTUViQ0o0cEYybklQQ2c1VWM0eUNBY3o4RExhT3k4QnoyY0xUTkZCNGcxdUpHbW1lYVFoZFZ1d0N6dVN6dHh5ekVrbmtrbXV6bUlGMUFDeWduZGdHVXFUeDJYbzM0OUs0ejRHUXlXM2dPZTNtdTVyeVdMeEJyYVBjVEJCSk1ScXQyQzdCRlZReDZuYXFqSjRBSEZkckp2ODZMYjVtM25kdDI3ZW5mUFA1ZmpRQkpSUlJRQVY4SWZ0MjN5M2Z4c1MzTGY4ZVdqMjhJSCUyQjBYZCUyRjVQWDNmWDV6ZnRhMzQxRDlvUHhSSXJaU0dXRzNYMjJRUnFmJTJGQUI0R3YwRHczbzglMkJiU24lMkZBQ3dmNHRJNWNZJTJGM1o5UWZzTDZMJTJGWnZ3Ukdvc21IMWJVWjdnTmprb3VJZ1BwbU52enIzbXVTJTJCRE9oJTJGOEkzOEtQQyUyQmlzbXlXMjB5SHpsOUpXVU0lMkYlMkZqek5YVzE4bm5tTCUyQnVaalhyOUpTbGIwdlpmZ2tiMDQ4c0Vnb29vcnl5d29vb29BS0tLS0FJY2o3ZHQzTG55czQ4MDU2JTJGM09tUGY4S21xUDUlMkZ0UCUyRkxUWnMlMkYyZHVjJTJGOTlaJTJGU3BLQUNpaWlnQW9vb29BS0tLS0FNUHh4NFQwRHhyNGR1TkE4UjZmSGUyTXd6aHVHamJzNk4xVmgySSUyRmtUWHpvaiUyRkVQOW1xJTJGS09sMTR1JTJCR2NrdVZZZjYlMkZUd1QlMkJTSG4lMkZjWSUyRjNDYSUyQnA2WlBGRmNRU1FUeEpMRklwUjBkUXlzcDRJSVBVR3ZZeTNONVlTRG9WWXFwUmx2QiUyRm5GN3hsNXI1cG96blQ1dFZvekI4QSUyQk5mRFhqclFrMW53eHFrTjliSEFrVUhFa0xmM1pFUEt0OWV2VVpITmREWHo1NDYlMkJBV29hSnJyJTJCTSUyRmdwckxlR2RaWExTYWJ2eGEzQTZsUm5JVUglMkI0d0tkUHU0cGZCWDdSWDltNnF2aGI0eGFCYyUyQkVkY1RDbTZNVEcxbTdidTVVSDFCWmUlMkI0Q3V5cmtjTVZCMThybDdTTzdnJTJGNGtmV1AybCUyRmVqZnpTSlZYbDBucCUyQlI5QlZEQ1FicWNCbEpHM0lFcFlqanV2UmZ3NjAzVGI2eTFPeGl2dE92TGU4dEpsM1JUd1NDU054Nmhod1JVa2UlMkZ6cGQzbWJlTnU3YnQ2ZHNjJTJGbiUyQkZmT05PTHM5ellrb29vcEFGRkZGQUJSUlJRQVVVVVVBRkZGRkFHZDRpMExSZkVXbVBwbXZhVlo2blp5ZmVodVlSSXVmVUE5RDdqa1Y0WjRoJTJGWnB0OU0xSjljJTJCRkhpM1ZQQiUyQnA5UkQ1enZidiUyRkFMT1FkNEhydTNqMnI2RW9yMHNCbSUyQk13RjFRcU5SZThYckYlMkJzWGRQN3ZtUktuR1c2UG1lTDRuJTJGQUJ0JTJCR3Mwa1B4SDhFcjRtMDZMQWwxWFNYeVZYSDMyQ0FxdjBaSTgxNlA0QyUyQlB2d3Y4WUNPTzE4UlJhWmVQaiUyRkFFVFU4VzdnJTJCZ1luWXg5bFkxNmJIdjhBT2wzZVp0NDI3dHUzcDJ4eiUyQmY0VndYanY0TWZEWHhvWkpkWThMMmlYa21TYnl6SDJlWW4xTEpqY2Y5NEd2UyUyQnY1VmpmOTZvT25MJTJCYWx0ODRTMCUyRjhCYUk1WnglMkJGMzlmOHowQkdWMERvd1pXR1FRY2dpbHI1d2I0QmVQOEF3VzdUZkNiNHFhaFpRcWNwcDJxZk5EJTJCSkFLRSUyRldQOEFHZ2ZGSDQ5ZUJ6NWZqdjRYcnI5bkgxdjlISnlWJTJGdnRzM3FQeFZLWDlnUXhHdUJ4RUtuazN5UyUyQjZkayUyRmxKaDdWcjRsYjhUNlBvcnhMd3AlMkIwJTJGd0RDM1dIRUdwWGwlMkZ3Q0hyck8xbzlRdFR0RGR4dmozQWZWc1Y2djRkOFRlSFBFY0huYUJyMm1hckhqSk5wZEpMajY3U2NmalhtWXpLY2Rndjk0b3lqNnAyJTJCJTJGVmZpWEdwR1d6TmFpaWl2UExDaWlpZ0Fvb29vQUtodFNENXVHVTRsSU9KUyUyQlBybjdwOXUxVFZIQnYlMkZlYiUyRkFEUHZuRyUyRmIwOXNkdnJ6UUJKWE9lTCUyRkF2ZzN4ZEdVOFNlR3RNMU5pTUNXYUFlYW85cEI4eSUyRmdSWFIwVnBTclZLTWxPbkp4YTZwdFA4TENhVDNQQU5jJTJGWlk4SGZhJTJGN1E4RzY5cjNoTyUyQlglMkZWdmJYQmxSUHBraCUyRiUyRkFCJTJCcUglMkZDTCUyRnRQZUN2OEFrQmVMOUs4YTJTZmRnMURBbWI2bVRCJTJGOGkxOUhVVjdzT0o4YzBvNGpsclI3VklxWDQ2U1glMkZnUm43R1BUVDBQbkglMkZob1B4MzRXJTJCVDRrJTJGQ0RWN0dKUDlaZTJHNHclMkIlMkJOd0tuJTJGdjVYWGVHUDJrJTJGaEhyZ1JYOFF5YVRNMyUyRkxMVWJaNDhmVnh1UWY5OVY3QlhKZUolMkZobjhQdkV1OXRiOEhhTmR5UDk2YjdLcVNuJTJGQUxhTGh2MXF2cjJUWWolMkJOaHBVMzNwejAlMkZ3REFacCUyRmhJWExVVzByJTJCcHQ2RDRnMEhYNFBQMFBXOU4xU0xHZDluZEpNUHpVbXRLdkJkZSUyRlpVJTJCSE56UDlxMEc3MXp3N2NxY3htMXUlMkZNVlQlMkYyMEJiOG1GWnYlMkZBQXA3NDVlR3VmQnZ4cG12a1g3a09ybzVVRDAlMkJmelIlMkJncGYyYmxWZiUyQkJqT1h5cVFjZnhqekw4QTU1cmVQM0gwWlJYem1QRlg3VW5objVkVzhEYUg0bnRrNnoyYnFKRyUyQmdSd2YlMkZJZEtQMm5MclJTRjhkJTJGQ2p4VG9HT0dkVUxqNmp6RmolMkZuUiUyRnF2anAlMkZ3Qzd1RlglMkZBQVRpMzl6Y1glMkJBZTJpdDlQa2ZSZEZlTjZGJTJCMDE4SU5UQ2lYWDduVEpHNkplV01vJTJGTmtES1B6cnU5RCUyQkkzZ0hXOW8wcnhub0YwN2RJMHY0JTJGTSUyRjc1SjNEOHE4N0VaUG1HRyUyRmpVSng5WXY4QU96WDRscXBCN002TzFJUG00WlRpVWc0bEw0JTJCdWZ1bjI3Vk5VVnF4ZEdmYzdLV0pRc1ZJSTdZMjl2cnpVdGVjV0ZGRkZBQlJSUlFBVVVVVUFGRkZGQUJSUlJRQVVVVVVBRkZGRkFCUlJSUUFVVVVVQUZGRkZBSHpiNHglMkJCbndkOEphY21vJTJGRUQ0aGVLMnRwWDh0SDFmWDhDVnNaMnFGVUZqam5pclBnZjRPJTJGc3M2MlVQaDZIUTlkblA4STE2V2FUOFklMkZONFAxV3BQMnlMdnd6cE41NEMxJTJGV05OWFh0U3NOU24lMkJ4YUJKYW1lUFU0blJWblVqQkFaUDNiS1NEemdZT2NqZ0pkWCUyRlklMkZ3REdNbmthOTRiYndicWglMkI5RExaejJEUk4lMkYyd3pFUCUyQkJVQWZZbEZBNlVVQUZGRkZBQlJSUlFBVVVVVUFGWm5pU0RYNTdGRThPYW5wbW5YWWxCZVclMkYwOTd1TXBnNVVJazBSRFoybmR1SXdDTWM1R25XWjRrbjElMkJDeFIlMkZEbW1hWnFOMlpRSGl2OVFlMGpDWU9XRHBES1MyZG8yN1FNRW5QR0NBY3o4REZ1azhCenBmVFF6M2ElMkJJTmJFOHNNUmlqZCUyRjdWdTl6S2haaXFrNUlVc3hBNHlldGRuTUFicUFsVkpHN0JNUllqanMzUmZ4NjF4bndNYTZmd0hPOTlEREJkdDRnMXN6eFF5bVdOSCUyRnRXNzNLcmxWTEtEa0JpcWtqbkE2VjJjeEF1b0FXVUU3c0F5bFNlT3k5RyUyRkhwUUJOUlJSUUFWJTJCYlJ0UCUyQkZnJTJGdEtTMm9IbXc2eDRuZmQzeEExd1MzNENQUDVWJTJCaHZqaldvJTJGRG5neld0ZmxJQzZkWXpYUFBjb2hZRDhTQUslMkJMdjJFdkRUNng4VzdyeEZNaGVIUmJKM0RubkU4MlVVZmlubW44SyUyRlElMkJDNnYxSEFZJTJGSHY3TVZGZXJ1MSUyQkxSeVloYzBveFB1bWlpaXZ6dzZ3b29vb0FLS0tLQUNpaWlnQ0hBJTJCM2J0cTU4ckdmS09ldjklMkZwajIlMkZHcHFoeVB0MjNjdWZLemp6VG5yJTJGYzZZOSUyRndxYWdBb29vb0FLS0tLQUNpaWlnQW9vb29BS3hQR1hoTHczNHgwcHRMOFRhTmFhcGFuSlZaayUyQlpENm93JTJCWkQ3cVFhMjZLdW5WblNtcDAyMDFzMDdOZk5DYVQwWjg0YWg4QSUyRkdYZ2ElMkJtMWY0SyUyQk9ydlRnemIyMGpVSDNReUgwemdxM29ONjUlMkYycWpzdmo5NHc4RDNwcyUyRmpGOE43M1RTeFZEcW1tUlppa0k0N3NVYiUyRmdMOGVsZlNkVldpZ3VYdXJlZElabzNBV1NOMzNnZ2pveUhnZjFyNkJjUUxFcmx6S2pHdCUyRmUlMkJHZjhBNEZIZiUyRnQ1UDFNdlpXJTJCQjIlMkZJNUh3VDhXJTJGaHo0eEVhNkY0czA2UzRmcGF6djVFJTJCZlFSdmhqJTJCQUlydUs4bjhhJTJGczhmQ254UVpKWlBEcTZSZFAlMkZ5MzBwJTJGczVIJTJGQUJtUDgxcmlSOENQaWI0UjUlMkJHdnhndjRZRSUyRjFWanFnWXdyJTJCVzlEJTJGMzdGSDFMSjhWclF4RHB2dFVqZGYlMkJCd3YlMkJNVUhOVWp1ciUyQmg5SFVWODVEeFYlMkIxRjRVJTJCWFdQQkdpJTJCSzdaUHZYRmt5aVYlMkZvRVlIJTJGd0FoMDVmMm9UbzVDJTJCT2ZoYjRxOFBzRGhpRTNqJTJGeUtzVkwlMkZBRlh4MDljTzRWViUyRmNuRnY3cnhsJTJCQWUyaXQ5UGtmUmRGZUw2TiUyQjA5OElOUUFFJTJCdVhtbXNlaTNkaEwlMkZPTU1QMXJzTkwlMkJMJTJGd3UxSUQ3TDQ5OFBBbm9zMTZrSlA0T1FhNGElMkJTWmxRJTJGaVllYSUyRjdkZjZKbHFwQjdNN2lpczdUdGUwTFVRRHAlMkJ0YWRlWjZlUmRKSm44aldqWG15aEtEdEpXZm5vV0ZGRkZTQVVVVVVBUXdnQzZuSVZRVHR5UkVWSjQ3dDBiOE9sVFZEQ1FicWNCbEpHM0lFcFlqanV2UmZ3NjFOUUFVVVVVQWM5NHI4RCUyQkR2RlNrZUklMkZET2xhbXhHUE1udGxhUWZSOGJoJTJCQnJ5anhGJTJCeXY4TjcyZjdYb00lMkJzJTJCSExwVHVqYXp1eTZLZlhFbTV2eVlWN3hSWHA0UE9jd3dXbUhyU2l1MTNiN25kZmdSS25DVzZQbkwlMkZoVTN4NThLOCUyQkRQakdkVGhUN3NHc0l4NCUyRnVqZUpSJTJGNkQlMkJGTCUyRnduSDdUWGhqalh2aHJwZmlLM1QlMkZsdHB6JTJGdkglMkZCSFklMkY4QWtNVjlHVVYzJTJGd0NzVXF2JTJCOVllblU4M0RsZjN3Y2Z5STlqYjRXMGZPc1g3VSUyQm42WTZ4ZU5maHo0cThQU2s0SU1RY0ElMkY5dEJHZjBycnREJTJGYVElMkJEJTJCcUJRZkZCc0pXJTJGNVozbHBMSGo2dHRLJTJGclhyVXNhU3h0SEtpdWpEREt3eUNQcFhKYTU4TVBoMXJSWnRUOEVhQlBJMzNwQll4cElmOEFnYWdOJTJCdEgxdkpLMzhURFRnJTJGN2s3cjdweCUyRlVPV290bmY1RnZSZkgzZ2ZXdG8wbnhob042emRFaDFDSm0lMkZGZDJSJTJCVmRHckJsREtRUWVRUWV0ZU02MSUyQnpGOElOUjNHRFE3elRYYnExcGZ5JTJGeWNzQiUyQlZjNDM3SzJsNmN4YndwOFJQRm1pTm5LbnpWZkIlMkZ3Q0FlWFI5VHlTcjhHSm5EJTJGRlR2JTJCTUpmb1BtcUxlUDRuMFZVTnFBUE53cWpNcEp4RVV6OWMlMkZlUHYzcjU2JTJGNFUzOGNkSiUyRjVBWHgxdmJ6SDNScUtTRWYlMkJQTkxVY0dsJTJGdFg2VjVnZzhUJTJCRlBFQ3E1eURzem4wNWpqeDlNMGYySGg1JTJGd2NiU2ZyelIlMkY5S2olMkJvZTFhM2l6NlBvcjUxJTJGNFRUOXFYVE9OUSUyQkdIaCUyRlVZeCUyRkhhekx1YiUyRkFMNW5QJTJGb05IJTJGQzh2aTVwJTJGR3IlMkZBQUIxeVlEN3pXanpFRDhvWEg2MGY2c1l5WDhPZE9YcFZoJTJCcmlIdG85VSUyRnVaOUZVVjg2JTJGOE5RJTJGWlA4QWtOZkN2eGJwJTJCUHZmdTg0JTJGNzZWYW10ZjJ1UGhxN2JMclN2RkZvNDRZU1drUkElMkZLVW45S1Q0VXppMTQwRyUyRlJ4ZjVTWWUzcDl6NkVvcnhPMCUyRmFqJTJCRU0lMkJQTjFiVWJiJTJGcnJwOGh4JTJGd0I4ZzFyV3Y3Ulh3YXVNYlBHc0tuMGtzcmxQJTJGUW94WE5QaDdOWWZGaHAlMkYlMkJBdjlMalZXRDZvOVdvcno2MSUyQk52d251TWVYNDgwVmMlMkZ3RFBTYnklMkYlMkZRZ0swcmY0cGZEU2ZIbGZFRHdxU2V4MWFBSDhpMWNzOHN4c1Bpb3pYJTJGYnN2JTJGa1N1ZVBjNiUyQmdnRUVFQWc5UWF3TGZ4dDRNdVA5UjR1MENYUDl6VW9XJTJGazFYNE5kMFNmJTJGVTZ4cDB2JTJCNWNvZjVHdWVXSHJSJTJCS0RYeWY4QWtPNk1qWFBoNzRFMXpjZFg4SGFEZU8zV1NTd2pMJTJGOEFmV01qODY0VFhQMmFQaEJxZTVvJTJGRHMyblNOMWV6dlpWJTJGSldabEg1VjYlMkZGTkRLTXhTeHlEJTJGWllHbjExNGZOc3d3djhBQ3JUajZTZjVYdCUyQkJMcHdsdWo1eGolMkZaWTBxd2VXVHdwOFElMkZGZWlPSkR0SUklMkJYJTJGdm55eWZybW4lMkZBUENwdmo5b24lMkZJdSUyRkc0MzRYN3Y5cXh1YyUyRlhlSnElMkJoYlVnJTJCYmhsT0pTRGlVdmo2NSUyQjZmYnRVMWVqJTJGclZtVXY0MG8xUDhjSVMlMkZGeHYlMkJKUHNJZE5ENTEzJTJGdGE2SiUyRnl4OEplSmR2dkdtNzlZZjZVZjhMYiUyQlBla2NhOThENUw0cjk3JTJCelpIT2Zwczgydm9xaWolMkIzYUUlMkY0MkRwUzlGS0glMkZBS1RMOUE5azF0SmhSUlJYenBxRkZGRkFCUlJSUUFVVVVVQUZGRkZBQlJSUlFBVVVVVUFGRkZGQUJSUlJRQjRmOGFJZkUlMkZqM1N2QnZqZjRNcDRmMXk1MHU0bHZMVyUyRmt1OWpwdVZVTWFnJTJGS1ZkVElzaXVWWUVMZ2dnMWdhcjhWUEZrZGl0cDhYZjJjdFh2SVl4aWFmVHJlTFZMZjNPMGdxbyUyQnJuNjExJTJGaW40TDNOcnJ0MTRuJTJCRlhpMjc4QzZ4ZFA1bDNiUXhDYlRyeCUyRjcwbHUzeWhqJTJGZUh1Y1pPYXowaSUyRmFyaCUyRjBRWFh3b3VsNkM3a1M4VjhlcFZjRFBzQmlnRDNBZEtLNWo0YjZkNHkwM1FwVThkZUlyUFhOV211R2xEMmxtTGVHM2pLcUJDZzZzQVF6Ym01TzdIWVYwOUFCUlJSUUFWODI2cnBmJTJGQyUyQlBqOTRuOE02N2VYdiUyRkNDZUM0bzdaN0MydUdoVzl2cEFjdElWSUoyN1hHTThiVjZibXo5SlY4bGVHZmlGRDhHZkglMkZ4YzBqWHRIMVc0OFE2MXJrdXBlSDdhQ3pra0dwTEtYTVNxeWpHQnVYSiUyQm9HU01VQWQ5JTJCeGpkM3klMkJFZkZ2aHllJTJGdWI2dzhQZUtMdlRkTmx1SkM3cmJwdDJwbjBHU2YlMkJCZWxVdmk0MTk4VWYyZ05PJTJCRHE2amVXZmhmUzlOJTJGdGJ4RXRwTVludXlTQkhBekRuYjgwWngzM2s5VkJEZmduZGo0SyUyQkQlMkZCUGc3eFhwbXEzUGlqeDFxazkxY2ZaWVZkYmVaeW00eW5JeHRReDdzWnhoejBGWTJ2ZUw5TyUyQkVYN1ZmamJ4TDR6dGRSajB6eEhwRnAlMkZaTnhiMmpUQ1o0bzQwYUZkdjhaWkR3Y1k0empJTkFHMSUyQnpEYSUyRndEQ0slMkZGejRwJTJGRG5TcnE2bDhOYUxjV2MyblFUek5KOWxNc2JNNktUempvUCUyQkFlcEpQck4lMkY0czE2MnZyaTNoJTJCR1hpMjhpaWxaRXVJYm5UQkhNQWNCMUQzaXNGUFVibFU0UElCNHJnUDJVJTJGRFd2V3VuJTJCS2ZpQjRyMCUyQlRUZFo4YWFxMSUyQmJPVVllM3RsM2VTakE4Z2plJTJGQjV4dHp6bXZXUEVtdVdXZ1dLWGw5QnFjMFR5aUlMWWFaY1hzbVNDY2xJRWRndkIlMkJZakdjRE9TTWdITSUyRkF5YVM1OEJ6M0UxcE5aeXklMkJJTmJkN2VZb1pJU2RWdXlVWW96S1dIUTdXWVpIQkk1cWw4ZnZpVFA4TGZDMWg0Z2kwR1hXbG52eFp0QWx5SVFOMGJ1R0oyT1Q5em9BT3ZKN0c3OERMbU85OEJ6M2tLekxGUDRnMXVWRm1oZUdRQnRWdXlBeU9BeU56eXJBRUhnZ0d1em1BTjFBU3FramRnbUlzUngyYm92NDlhNk1MVXBVcTBaMVljOFU5WTNhdjVYV3FFMWRIeXAlMkZ3MkxjJTJGd0RSTHB2JTJGQUFjSCUyRndDUjZQOEFoc1c1JTJGd0NpWFRmJTJCRGclMkYlMkZBQ1BYMWpSWDBIOXI1TiUyRjBMMSUyRjRNbVJ5UyUyRm1mNEh3OThZdjJsZFY4ZmVBcjN3alolMkJDWDBiJTJCMEdSWnJnM3pUc1kxWU1WVmZLVEJKVUFuSjR5TWM1SHV2N0hIaG13OE8lMkZDRzJ1YktlRzl1dFZ1RGNYMDBiZjZwZ2dBaUlQUHlZMmtlcFlqSUlyMCUyRjRnJTJCSDRQRlBnclY5QW5RTUx5MmRJOCUyRndBTWdHVWI4R0NuOEslMkJhJTJGd0JqcnhYTnB2akc4OElYVXBXMjFLTnBZSTIlMkZodUl4azRIYktCcyUyRjdncno4MjRvaTZNTXR3dEJVcU1uek8wbkp1WFM3ZlJkajZMTGVINmVOeTNFWTJFMjZ0SzJtbHVWN3Z2ZiUyRkklMkJxMWtuS2dtMndTcUVqZU9DVDh3JTJGQWMlMkI5RFNUaFNSYlpJVnlCdkhKQiUyQlVmaU9mYXBxSzhjOEVqM3klMkJadDhuNWQlMkJOMjRmZDI1M2ZueGo4YWFzazVVRTIyQ1ZRa2J4d1NmbUg0RG4zcWFpZ0NGcEp3cEl0c2tLNUEzamtnJTJGS1B4SFB0VHQ4dm1iZkolMkJYZmpkdUgzZHVkMzU4WSUyRkdwS0tBSVZrbktnbTJ3U3FFamVPQ1Q4dyUyRkFjJTJCOURTVGhTUmJaSVZ5QnZISkIlMkJVZmlPZmFwcUtBSyUyQiUyQjQlMkIyN2ZKazhycHUzTHR4ak83JTJCOW5QR09uZW5MSk9WQk50Z2xVSkc4Y0VuNWglMkJBNTk2TUQ3ZHUycm55c1o4bzU2JTJGMyUyQm1QYjhhbW9BaGFTY0tTTGJKQ3VRTjQ1SVB5ajhSejdVN2ZMNW0zeWZsMzQzYmg5M2JuZCUyQmZHUHhxU2lnQ0ZaSnlvSnRzRXFoSTNqZ2slMkZNUHdIUHZRMGs0VWtXMlNGY2dieHlRZmxINGpuMnFhaWdDUGZMNW0zeWZsMzQzYmg5M2JuZCUyQmZHUHhwcXlUbFFUYllKVkNSdkhCSiUyQllmZ09mZXBxS0FJV2tuQ2tpMnlRcmtEZU9TRDhvJTJGRWMlMkIxTzN5JTJCWnQ4bjVkJTJCTjI0ZmQyNTNmbnhqOGFrb29BaFdTY3FDYmJCS29TTjQ0SlB6RDhCejcwTkpPRkpGdGtoWElHOGNrSDVSJTJCSTU5cW1vb0FqM3klMkJadDhuNWQlMkJOMjRmZDI1M2ZueGo4YWhpa3VpN2w3ZVFBaVBDbDF3Q2Z2QVk1NDY4OWUxV3FoaEFGMU9RcWduYmtpSXFUeDNibzM0ZEtBQnBKd3BJdHNrSzVBM2prZyUyRktQeEhQdFR0OHZtYmZKJTJCWGZqZHVIM2R1ZDM1OFklMkZHcEtDUW9KSkFBNUpOQUVLeVRsUVRiWUpWQ1J2SEJKJTJCWWZnT2Zla2Q1aWpEN0tHJTJCViUyRmxMam5Cd28lMkY0RU9mYXVlMTM0aCUyQkJ0RExMcWZpdlNZWFhyR3R5c2tnJTJGNEF1VyUyRlN1STFmOW92NGIyUksycyUyQnA2bVIwJTJCeldaVUglMkZBTCUyQkZLd25pYU5QNHBwZk05VERaSm1XSzFvMEp5WCUyQkYyJTJCOTJSM0dzJTJCQmZCbXN5biUyQjF2Qk9nWHVYd1packdGbXh0enV5VnlPZVAxcmpkVCUyRkFHZnZoTHFJM3olMkJBcmFCMlZDZnMxNU5EdEpQekRDT0I4bzU2YzFqZjhMNTFuVWYlMkJSYSUyQkZmaVBVMVAzWFlNQjlUc2piJTJCZEglMkZBQW5meDUxRWY4U3I0WDJWb0QwJTJCMnk0SSUyRndDJTJCcEVycW9jUllpaCUyRkFyVFglMkJGeiUyRnpzZGo0VHhxJTJGaktFUDhWU212dzVtJTJGd0FDbHFYN0tmd3d1UTV0N2JYckk0Y2dRYWlwNUIlMkJVZnZFYnFPZmFzJTJGOEE0WlYwbTBrMjZMNDY4VzZlZ2ZDdDlvUTRYYm5QeWhlJTJGR1B4cmQzZnRLMyUyRiUyRkFDejhOYVZuJTJGY2JINnZTJTJGOEluJTJCMFRkODNmeEUwUzJVOW9ZUmtmbEFQNTE2TWVOYzZTc3FsUnJ6U2Y4QTZVbVIlMkZxemg0JTJGeE1WUlglMkZBRzgzJTJGd0NreFpnTCUyQnozOFFMWlFkTSUyQk9uaXkwJTJCVkRzTFNrQWslMkZNUGx1QjBIUFRtbFB3ZiUyQk90cUQ5aSUyQk9Hb1RZREVDY1NIT0Q4bzVkdW81OXEzdiUyQkZZZkYlMkI1JTJGNCUyRlBqQmN4WjYlMkJRaiUyRndCQ3RIJTJGQ2xmSFUzTjM4YlBFYmp1cWliSCUyRm8lMkZ3RHBWZjY0NXRMNHFjWmVzS1glMkZBTWlMJTJCd2N0ajhXT2g4bzFYJTJCaU1RZkQzOXBxM2JiYSUyRkZ6VEpBR3dETkNEeGpPZVlXNzhVZzhMJTJGQUxXc0lHMzRpZUZweGdIRFFSWjU2aiUyRmoxN2QlMkJmcG10eiUyRmhRbXFTZjhmWHhVOFN6ZXZ6TVA1eUdqJTJGaG5hMGYlMkZBSSUyQlBIbmlXWCUyRnRvUDY1byUyRndCYThlOThKU2ZyVHAlMkZvSDlqNVF0OGMlMkZsVG4lMkJyUmhycDM3VzhUT0RyJTJGaFdjRG9USEVBMzAlMkZkRHI3MCUyRmIlMkIxckVjYiUyRkNVJTJGT00lMkZ1eCUyQlBRVnF4JTJGczNlSEhtbFdieFg0bGZHUDQwWHQ2bENEJTJCSFNwUCUyQkdaZkJMZjZ6WGZFciUyRjl2RVAlMkZBTWFvJTJGd0JaOFU5OEZSJTJGOEJYNk1QN0x5VmY4QU1kUCUyRkFNRlMlMkZ3RGtqRE9vZnRaUmZlMHZ3akowNnlSRCUyRndCcUNtTjRpJTJGYXRpJTJCOTRjOEd2ajF1SWglMkY3WEZkQ3Y3TWZnQWRkVThTTjlibUglMkZBT05WSXY3TSUyRndBUGgxdnZFQiUyQnQxRiUyRjhibyUyRjFrcnZmQVVQdWYlMkZ5UWYyYmtuJTJGUWJVJTJGOEFCWCUyRjI1ekI4WWZ0VUoxOEglMkJDbiUyRkFPM3VJZjhBdDBLYWZIWDdVcWRmQXZnaHYlMkIzNkwlMkY1TXJxeCUyQnpUOFBCJTJGeTg2OGYlMkIzcFAlMkZBSTNUaCUyQnpYOE8lMkYlMkJlMnVIJTJGdDdUJTJGd0NJbyUyRjFpcWRjdm9mOEFrMyUyRnlRZjJma24lMkZRWlUlMkY4RkwlMkY1STVMJTJGQUlXRiUyQjFDdjN2aDk0SlAwdjR2JTJGQUpNcFAlMkJGaiUyRnRORDczdzg4R242WDhmJTJGQU1sMTElMkY4QXd6WjhPdjhBbnJyZiUyRmdXdiUyRndBUlMlMkY4QURObnc2JTJGNTZhMyUyRjRGciUyRjhSUiUyRnJEUDhBNkYxRCUyRndBbiUyRndEa3clMkZzJTJGSlA4QW9NcWYlMkJDMSUyRjhrY2YlMkZ3QUxNJTJGYVZIWDRjJTJCRWZ3dm8lMkYlMkZBSktvJTJGd0NGbiUyRnRJanI4T1BDbjRYMGYlMkZBTWxWMkglMkZETnZ3NiUyRnY2MSUyRndDQmElMkY4QXhGSCUyRkFBemI4T3Y3JTJCdGYlMkJCYSUyRiUyRkFCRkglMkJzRXYlMkJoZFElMkIlMkJmJTJGQU1rSDFESlAlMkJneXAlMkZ3Q0MxJTJGOEFKSEglMkZBUEMwZjJqaDElMkJHM2hiOEw1UDhBNUpvJTJGNFduJTJCMFozJTJCR3ZoaiUyRndBRGslMkY4QWtpdXclMkZ3Q0diZmgxJTJGZjFyJTJGd0FDMSUyRjhBaUtQJTJCR2JmaDElMkZmMXIlMkZ3TFglMkY0aWolMkZXQiUyRndEUXVvJTJGZlAlMkY1SVBxR1NmOUJsVCUyRndVdiUyRmtqaiUyRjhBaGFuN1JYJTJGUk0lMkZEWCUyRmdjbiUyRndBa1UyUDRwZnRGcnUzZkRYdzglMkJUa1p2VTRIb01UOUs3TCUyRkFJWnQlMkJIWDklMkZXdiUyRkFBTFglMkZ3Q0lxS0Q5bSUyRjRlUHYzVGEyY09RUDM0WGo4VTUlMkJvNG8lMkYxZ2YlMkZRdW8lMkZmUCUyRndDU0Q2aGtuJTJGUVpVJTJGOEFCUyUyRiUyQlNPViUyRjRXcCUyQjBUJTJGMFREdzklMkZ3Q0JxJTJGOEF4JTJCbCUyRjRXcCUyQjBUJTJGMFM3dyUyRiUyRndDQnElMkY4QXglMkJ1dCUyRndDR2JQaDMlMkZ3QTlkYiUyRjhDMSUyRiUyQklwUCUyQkdhJTJGaDMlMkZ6MjF6JTJGd0xUJTJGNGlqJTJGV0QlMkZxWFVmdm4lMkZ3REpCJTJGWiUyQlNmOEFRWlUlMkY4RkwlMkZBT1RPVCUyRjRXcCUyQjBUJTJGd0JFdDBEJTJGQU1ERiUyRndEajlRM1h4SSUyQlA5MHUyNiUyQkVYaHVkZlNTNFJoJTJCczFkaTM3Tm53NlVFdGNhNG9IVW03VCUyRndDSXFoYyUyRkFUNFIyMmZ0T3YzME9Pdm1hbkN2ODFvJTJGMWk1ZGY3UG9yJTJGdDZmJTJGeVJVY3N5ZWVrY1hWZiUyRkFIQ3YlMkZ3QzNIRFhldiUyRkZtOHo5ciUyRlolMkY4QzNHZXZteFFQJTJGT1dzbTVnOGQzT2ZNJTJGWnAlMkJIb3olMkZ6enQ0RSUyRjlCbEZkNWMlMkZDVDREVyUyRkUlMkZqbElqNk5ybHNEJTJGNkRXZlA4TyUyRjJkNGZ2JTJCUFpEJTJGdWFwRSUyRjhBSkRXMGVOSzFMNGNKU1glMkZjU292JTJGQUhJZE1lRzh2cWZEV3JQJTJGQUxnUCUyRk00QzU4TiUyQkxyalBtZnMzJTJCRVJuJTJGbm5kc24lMkZvTndLenAlMkZBSGlTYkpQN08yaG9mV1BXN2xmMCUyQjE0cjBDYndoJTJCemRGOTd4enFaJTJGM0pTMzhvVFZLYlFmMmFZJTJCbmpMeERJZlJJcFAlMkZrZXQ0JTJCSXVNcDdVYWElMkY3aTFQJTJGa3plUEJ1Rm50T3YlMkZ3Q0U3JTJGOEFranp1NCUyQkYzaXlYN253T3RZZjhBcm5yY2glMkY4QVFwelZLYjRQJTJCTnBQdWZDYVdMJTJGYzFoVCUyRkFEYzE2TExwdjdONmZkOFFlTEpQOTJQJTJGQUJpRlZaYmI5blpQdTZoNDNrJTJGM1ZpJTJGcW9yWmVLV1BodFNwJTJGJTJCREolMkY1czFYQWRHVzBxMyUyRkFJSSUyRiUyQjNQT0pQZ244UUdPVSUyQkhtcHhmN21xd2YxelRvJTJGZzU4VTR2OVI0UDEyUDhBM2RYZ0g4cTd1UWZzJTJCcjkwJTJGRUIlMkY5MzdOJTJGV29TZmdTJTJGRUZqOFJwUCUyQkJXbiUyRkFOZXFmaTFtR3pwVSUyRndEd0tUJTJGUTFYaDNUZjJxMyUyRmdsZiUyRkxUa2slMkJGdnhyaSUyRndCVG9QaVdQJTJGZDFxUDhBbzFUcDhPJTJGaiUyRkglMkZxYkR4WW4wMXhmJTJGaTY2TkxiNFJ0dTJhSDhSWmNzZHUxcmNZSFlINVRrJTJCOU8lMkZzMzRhdiUyRnFmQ2Z4SGYlMkZ0ckQlMkY4QUdqVVB4VnhyM3cxSiUyRndEZ1QlMkY4QWJSJTJGOFE4cGRhdFJmOXc0ciUyRndCeW1BbmdqOXBPUCUyRlZmOEptbjAxNyUyRkFPMlZNbmhQOXFOUDlYZWVPRiUyQm5pQnYlMkZBSTlXeCUyRll2Z2R2OVY0RyUyQkpEJTJGOXQ0diUyRkFJeFIlMkZ3QUk5NFhiJTJGVmZEdjRrUCUyRndCdkNmOEF5TlV2eFJ4VDN3ZEYlMkZKJTJGJTJGQUNBZjhROW9mOUJFMSUyRjI3RCUyRjVjZmI5RkZGZk1ud3dVVVVVQUZGRkZBQlJSUlFBVVVVVUFGRkZGQUJSUlJRQVVVVVVBRkZGRkFIZ0VIeGclMkJJSHc0a1d5JTJCTnZneVQlMkJ6bElSZkZHZ0laN1JoMERTeCUyRmVqJTJGUW5zbGV6ZUVQRlBoenhmcENhdDRZMXF5MWF5ZiUyRkFKYTIwb2JhZjdyRHFyZXhBTmVRdDRwJTJGYWExSkdqaiUyQkZIaEhUWTNCQkdvYXdzNHdleEViODE1MDN3RyUyQk5kejRyVHhWb2slMkZ3OSUyQkgycGxzeXllSFpyMkx6UjZQRWQwVEQxR09lJTJCYUFQcnlpZ2RLS0FDaWlpZ0Fvb29vQUtLS0tBQ3N6eEo0aDBEdzFZcGZlSTljMHpSclNTVVFwUGYzYVc4Yk9RU0VET1FDMkZZNDY0QjlLMDZLQU9HJTJCQmwzYTMlMkZBSURudnJHNWh1clM1OFFhM05CUERJSGpsUnRWdXlycXc0WlNDQ0NPQ0RYWnpFQzZnQlpRVHV3REtWSjQ3TDBiOGVsY2w4RyUyRiUyQlJSdnYlMkJ4azEzJTJGMDdYZGRmSnY4NkxiNW0zbmR0MjdlbmZQUDVmalFCSlJSUlFBVjhLZUo1WDhCJTJGSDI5dTRRVVRUZGNOd3FyM2lNbThMJTJCS05qOGElMkI2NiUyQkxQMnM3RDdIOFpyMmNMZ1h0cEJjZlhDZVglMkY3VHJ5TTRUVktNMXVuJTJGQUYlMkJSJTJCaGVITlNNc2RXdzAlMkZocVFkMTZQJTJGSnMlMkIwWW5TV05aSTJESTRES3c2RUhvYWRYRyUyRkJEViUyRjdjJTJCRTNodSUyRkxiMyUyQnhMQkllNWVMTWJFJTJGaWhOZGxYcVU1cWNGSmRUNFhGNGVXR3J6b3kzaTJ2dWJYNkJSUlJWbk9GRkZGQUJSUlJRQkRrZmJ0dTVjJTJCVm5IbW5QWCUyQjUweDclMkZoVTFSJTJGUDlwJTJGNWFiTm4lMkJ6dHpuJTJGdnJQNlZKUUFVVVVVQUZGRkZBQlJSUlFBVVVVVUFGRlEzMTNhMk5wTGVYdHpEYlcwS2xwSlpYQ0lnSGNrOEFWNHo0bCUyQk9FMnA2byUyRmg3NFdhQlA0bDFMb2JveHNMZVB0bnNTUGNsVjl6V05XdlRwTDNuOHV2M0hvNWZsV0t6Q1RWQ09pM2IwaXZXVHNsOTklMkZJOW52TG0yczdaN203dUlyZUNNWmVXVndxcVBVazhDdkolMkZGUHg3OEU2UGZTMm1rdGRlSXIxeUZqajAlMkZjNk0zcHViNWYlMkIlMkJOMmF4ckw0TmVLdkdWekhxZnhZOFhYVjBBZDZhWFl1RmlqOXM0MmowTzFjJTJGN1ZlcGVEZkJmaGp3a0pJdEEwTzNzUmdEelFpczdqSCUyRlBRNWMlMkY4Q1AwckhueEZYNFZ5cnoxZjNiTDVucHVoayUyQkElMkZqVGRlZmFIdXclMkY4RGE1cGY5dXBlcDVhUEVmeDg4WiUyRjhnTHcxWSUyQkVMRiUyRnV6MyUyRk1vSHVIQlA1UjA1ZmdWcjJ2bnpmSDN4SjFqVkEzTFcxc3hXTmZvWEpINUlLOTBvbyUyQnBSbCUyRkVrNWVyMCUyQjVXUXY5WmE5SFRCVTRVViUyRmRpbkwlMkZBTUNselMlMkZJODAwTDRGZkRQU1FyZjJCOXZsWCUyRkFKYVhzN3laJTJCcTVDJTJGcFhiNlI0ZDhQNk9BTkowUFRMREhUN05hcEglMkZBT2dnVnFVVnZDaFRwJTJGREZMNUhsWXJNOGJpJTJGNDlhVXZXVGY0WHQlMkJBVVVVVnFjSVVVVVVBRkZGRkFCUlJSUUJEQ1FicWNCbEpHM0lFcFlqanV2UmZ3NjFOVWNlJTJGenBkM21iZU51N2J0NmRzYyUyRm4lMkJGU1VBRkZGVjlRdnJMVHJacnJVTHkzdElGJTJCOUxQS0VRZlVrNG9ic09NWEoyU3V5eFJYbXZpUDQ1JTJGRFhSZHlIWGhxTXklMkY4czdDSnBzJTJGUiUyQkUlMkY4ZXJsZiUyQkY0JTJCSjllJTJCWHdOOE1OWTFDTnZ1WFZ5R0VmNGhRViUyRjhmcmxsaktFWGJtdSUyRkxYOHJudDBPR3N6clI1JTJGWk9NZTg3UVgzeWElMkZJOTBvcnd2eVAya1BFZk1sMW9QaFNGdXFLRVpzZmdKVG44UlMlMkZ3RENqZkV1cyUyRk40dyUyQktXdVg2dDk2Q0RjRUgwM01SJTJGNDZLbjZ6VWw4Rk4lMkZPeSUyRk0yJTJGc1RDMGY5NXhsTmVVZWFvJTJGOEF5VkpmaWV1YXg0bzhOYU5uJTJCMXZFR2xXQkhVWEYya1olMkZJbk5jZnF2eHglMkJHR25aViUyRkU4ZHk0JTJGaHRyZVdYUDRoZHY2MWxhUDhBczclMkZEV3h4OXBzdFExTWp2ZFhqRFA0UjdLN0hTZmh0NEIwdkJzJTJGQiUyQmlxeTlIa3RWa1lmOENjRTBYeFV1a1Y5NyUyRndBZzVNZ283eXExUFJRZ3Z4Y21lZTNQN1NYaEI1VEJwR2hlSWRUbTdCTGRGQiUyRjhlSiUyRlNvdjhBaGN2eEExTGpRdmc3ckxJZnV5M0JrQ24lMkZBTWhnZiUyQlBWN2JiVzF2YXhDSzJnaWdqSFJZMENnZmdLbG85alhmeFZQdVMlMkZXNGYybGxOUCUyQkZnciUyRndDT3BKJTJGaEZSUjRiJTJGd2t2N1JlcCUyRjhBSHA0SDBQVFlqMGVlVmR3JTJGQXpmJTJCeTFIQm8lMkY3UnVvNzhlTFBEbW1xWE85VkN1VlBjZjZwOGZUSXIzYW80TiUyRjd6ZjVuM3pqZnQ2ZTJPMzE1cCUyRlZMJTJGQUJWSlA1MiUyRkpCJTJGckNvZndzTFJqJTJGd0J1YzMlMkZwVW1lSmY4S3klMkJNVjclMkZ3QWhINHZUVyUyQmV2MlJIR1B5S1VuJTJGQ2lOZXV2JTJCUXY4VyUyRkVsN25yOThmOEFvVXJWN2xSUjlSb3ZlNzlXJTJGd0RNUDlhY3hYOE53aiUyRmhwMDElMkY3YTMlMkJKNGV2N05YaFdZaHRTOFNlSmJ4dmVlTWZ6UTFldHYyY1BoeEZqekYxZWY4QTY2WG1QJTJGUVZGZXhVVUxBNGRmWVJFdUtzNWxwOVpsOG1sJTJCU1I1ZmIlMkZBQUMlMkJGa1gzJTJGRHNzeDlaTCUyQmY4QW80clFnJTJCQyUyRnd3aCUyQjU0UnREJTJGdnl5djhBelkxNkJSV2l3dEJiUVgzSTVaNTdtYyUyRml4RSUyRiUyRkFBS1glMkJaeDBQd3MlMkJIVVAzUEJtaW4lMkZmdGxiJTJCZWF1dyUyQkFQQWtQJTJCcThGJTJCSFZQcU5NaHolMkJlMnVrb3ExUnByYUslMkI1ZjVIUExNc1pMNHEwMyUyRjI5TCUyRjVJeG92Q2ZoYUwlMkZWZUd0R1QlMkZkc1loJTJGN0xWcUxSZEdpJTJGMVdrMkNmN3R1ZyUyRnBWJTJCaXFVSXJaR0VzUldsOFUyJTJGbSUyRjh5R08xdFklMkY5WGJRcCUyRnVvQlUxQklBeWVCV0hxbmpEd25wUkkxTHhObzFvdzZyTmV4cTM1RTVvY294V3JzS25TcTFuYUVYSiUyQlNiJTJGSk0xclVnJTJCYmhsT0pTRGlVdmo2NSUyQjZmYnRVMWVhM3Z4diUyQkdXbiUyQmFKdkZBbmNPZHF3Mjd5NUhzVVhHUHFjMXoxNSUyQjBuNEhXVHlkTzB2WDlSbFAzUkhiSW9QNXZuOUt3bGpLRWQ1bzlXanczbTFaWGhocCUyRk5XJTJGT3g3WFJYaHYlMkZDN3ZGMm9jYUI4SU5mdWxQU1dYekF2NDRpSSUyRndESHFQOEFoTWYyZ3RSJTJGNUIzdzQwcXlRJTJGeFhVb3lQJTJCJTJCcFYlMkZsVWZYYVQlMkJGTiUyQmlmJTJCUjBmNnI0NlA4QUZsQ0glMkJLcEJmJTJCM05udVZGRkZkaDg2RkZGRkFCUlJSUUFVVVVVQUZGRkZBQlJSUlFBVVVVVUFGRkZGQUJSUlJRQVVVVVVBRkZGRkFCUlJSUUFVVVVVQUZGRkZBQldaNGs4UGFCNGxzVXNmRWVoNlpyTnBIS0prZ3Y3UkxpTlhBSURoWEJBYkRNTTljRSUyQnRhZFpuaVRRN0xYN0ZMTyUyQm4xT0dKSlJLR3NOVHVMS1RJQkdDOERveFhrJTJGS1RqT0RqSUdBRG1mZ1phV3RoNERuc2JHMmh0YlMyOFFhM0RCQkRHRWppUmRWdXdxS280VlFBQUFPQUJYWnpBRzZnSlZTUnV3VEVXSTQ3TjBYOGV0Y1o4RExhT3k4QnoyY0xUTkZCNGcxdUpHbW1lYVFoZFZ1d0N6dVN6dHh5ekVrbmtrbXV6bUlGMUFDeWduZGdHVXFUeDJYbzM0OUtBSnFLS0tBQ3ZsYjl0aXcyJTJCTFBEJTJCbzR4NTloSkRuMTh0OTJQOEF5SlgxVFh6MyUyQjJwWUM0MGZ3dGRuZ0pleXdGdlR6RlUlMkYlMkIwNjRNemp6WWFYeSUyRk0lMkJ0NEhyJTJCeHp1ajU4eSUyQiUyQkwlMkZ5Tlg5alRWUHRmdzB2ZE5kc3ZZYWk0VWVpT3FzUCUyRkh0OWUzMThzJTJGc1NhbjVmaUh4Rm94YiUyRkFJJTJCTFNLNVVmOWMzS24lMkYwYUslMkJwcWVXejU4Tkh5MCUyQjR6NDF3MzFmTzY2NlNhbCUyRjRFayUyRnp1RkZGRmR4OHNGRkZGQUJSUlJRQkRnZmJ0MjFjJTJCVmpQbEhQWCUyQiUyRjB4N2ZqVTFRNUgyN2J1WFBsWng1cHoxJTJGdWRNZSUyRjRWTlFBVVVVVUFGRkZGQUJSUlJRQVZ3M3hWJTJCSiUyRmgzNGYyUSUyQjNTRzgxU1ZjMjJud01QTms5QzM5eGM5eiUyQkFQU3VkJTJCTG54V24wdlZFOEZlQmJYJTJCMlBGbDBmTDJ4amVsb1QzYnNXQTV3ZUZITGNjR1g0VGZDSzM4UDNwOFUlMkJMYm4lMkIzZkZsdzNteVhFeDNwYnNmN21lcmY3UjlNQUR2eHpyenFTZE9qdjFmUmY1dnklMkI4JTJCand1VjBNTFJqak15dW92V01GcEtmbSUyRjVZZjNucSUyRnNycWNwcDNnWHg3OFdydUxXZmlUZlQ2Sm9PNFNXMmlXMlVkaDJMQSUyRmQlMkJyWmJyZ0tNVjdaNFg4TzZINFkwdE5NMEhUTGV3dFYlMkZnaVhsajZzeDVZJTJCNUpOYXRGYVVjTkNrJTJCYmVYZDclMkZ3QmVoeFpqbk9JeHlWTFNGSmJRanBGZkxxJTJGTjNiQ29ZUUJkVGtLb0oyNUlpS2s4ZDI2TiUyQkhTcHFoaElOMU9BeWtqYmtDVXNSeDNYb3Y0ZGE2RHlTYWlpaWdBb29vb0FLS0tLQUNpaWlnQW9vb29BS0s0RDRnZkYlMkZ3QUQlMkJEQzhGOXFndmI5T1BzVmxpV1VIMGJuYW4wWWclMkIxY0olMkZ3QUpUOGElMkZpTDh2aFhRb2ZCJTJCanlkTDYlMkIlMkYxckw2Z3N1ZVIlMkZkVCUyRmdWYzFURjA0dmxYdlBzdGYlMkJBdm16M01MdyUyRmk2OU5WNmxxVlAlMkJhYjVWOHIlMkI5TDVSWjdIck91YUo0ZlM0dmRhMU94MDJINWYzazVFVzdqb0dKJTJCYyUyQnc2ZEs4djE3OW9Udzc5ck9tJTJCRHRHMVh4VGZ0d2kyOExSeHQ5TWd1ZndUOGFpOE9mQVBSWnRUazFEeHpydCUyRndDSzlSRzB2NXR5eXB6emhoa3Y5UG13ZlN2VzlCMExSdEJ0QmFhTHBWbHAwSGRMYUZZd2ZjNEhKOXpVZjdUVTdRWDN2JTJGTDh6byUyRjRSTUYlMkZOaUpmJTJCQzRmck4lMkYlMkJTbmpRZjlvWHhwOTFOTThFNmUlMkZjNE14WCUyRndBZllIJTJGdmlyT24lMkZzODZaZVhLMzNqYnhYcm5pUzc2bmZLWTBQdHlXYjhtRmUyMFVMQlUzclVibDZ2OU5FVExpYkYwMXk0U01hSyUyRnVSU2YlMkZnVDVwUDcwY3I0YiUyQkhQZ2J3NkZPa2VGOU1oa1Q3c3J3aVdVZjhEZkxmclhWVVVWMVJoR0N0RldQRHI0bXRpSmM5YWJrJTJCN2JmNXRoUlJSVkdJVVVVVUFGRkZGQUJVTnFBUE53cWpNcEp4RVV6OWMlMkZlUHYzcWFvYlVnJTJCYmhsT0pTRGlVdmo2NSUyQjZmYnRRQk5SUldkcmV1NkxvY0huNnpxMWpwMFdNaHJtZFl3ZnB1UE5KdEpYWmNLY3FrbEdDYmI2TFYlMkZoYzBhSzhsOFIlMkZ0QiUyRkR6UzNNTmhjM3V0M0dkb1N5dHpndDZibjJnJTJGaG1zWCUyRmhaM3hkOFM4ZUQlMkZBSVlQWlF0OTI1MVJtQUklMkZ2RGQ1WSUyRlZ2eHJtbGphS2RrN3Z5MSUyRkk5eWx3em1Vbzg5U0NweDd6YWd2OEF5WjMlMkI1SHVsVk5VMVBUZExnJTJCMGFucUZwWXclMkY4OUxpWlkxJTJGTmlLOFclMkZ3Q0VEJTJCT0hpYjV2RW54R2gwU0J2JTJCV09tS2R5ajBPd0puJTJGdm8xYjB2OW5Md2dKJTJGdFhpRFZ0YjEyNVAzMm11Tml0JTJCUTNmOEFqMVQ3ZXRMNEtmM3RMOE5XYWYyWGxsRCUyRkFIbkdKdnRUaktYNHZsaiUyQlowbXVmRzM0WjZUdVdUeE5EZHlEb2xuRzgyZm95amIlMkJ0Y25OJTJCMFJaNmhJMFBoRHdONGkxMlVIQUFqMkFuJTJGZ0FjJTJGcFhvV2hmREg0ZjZLRiUyRnMlMkZ3anBTc3YzWG1oRXpqJTJGQUlGSnVQNjExc01jY01heFJScEdpakNxb3dCOUJSeVltVzgwdlJYJTJGQUQlMkZ5RjlheU9oJTJGRHc4NmolMkZ2elVWOTBGZiUyRnlZOE8lMkY0VEg0JTJGYTUlMkZ5QiUyRmg5cCUyQmp3dCUyRnkwdm4lMkJkZndkMSUyRndEUVRTJTJGOElYOGU5YjUxbjRpMkdreE4lMkZCWUo4NiUyRjk4SW4lMkZBS0VhOXlvbyUyQnFYJTJCT2NuODdmbFlQOVlmWiUyRjd0aHFVUCUyQjNPWiUyRmZOeSUyRkk4Tkg3UGY5cEhQaXI0aWVKTlpKJTJCOTglMkIzUCUyRkFIOE1sYm1sZnMlMkJmREd5QTg3U3J1JTJGWWQ3bThrJTJGa2hVZnBYcTFGVkhCWWRhOHFmcnIlMkJablY0bnphb3VYMjhrdTBiUlgzUlNPUDBUNGIlMkJBdFAzRzI4SWFMdVJ5RmFTd0RNQjlaTWslMkZVZGE2bXpzN1N6ajh1enRZTGRQN3NVWVFma0tXMUlQbTRaVGlVZzRsTDQlMkJ1ZnVuMjdWTlc4YWNZJTJGQ2tqeWEyTHIxM2VyTnk5VzMlMkJiWVVVVVZaemhSUlJRQVVVVVVBRkZGRkFCUlJSUUFVVVVVQUZGRkZBQlJSUlFBVVVVVUFGRkZGQUJSUlJRQVVVVVVBRkZGRkFCUlJSUUFVVVVVQUZabmlUVEwzVmJGTGV4OFE2bm9NcXloemNXRWR1OGpEQkd3aWVLUmRweUR3b09WSE9NZzZkWm5pU0RYNTdGRThPYW5wbW5YWWxCZVclMkYwOTd1TXBnNVVJazBSRFoybmR1SXdDTWM1QUJ6UHdNaGt0dkFjOXZOZHpYa3NYaURXMGU0bUNDU1lqVmJzRjJDS3FoajFPMVZHVHdBT0s3V1RmNTBXM3pOdk83YnQyOU8lMkJlZnklMkZHdUslMkJCaTNTZUE1MHZwb1o3dGZFR3RpZVdHSXhSdSUyRjhBYXQzdVpVTE1WVW5KQ2xtSUhHVDFyczVnRGRRRXFwSTNZSmlMRWNkbTZMJTJCUFdnQ2FpaWlnQXJ4ajlzUzBNJTJGd25pdUFPYlRVNFpjanRsWFQlMkZBTm1GZXoxNXIlMkIwNWElMkZhdmdscjRBeTBRZ2xYMjJ6cG45TTF6WXlQTmg1cnlaN1hEZFgyV2JZYWY5JTJCUDR1MzZuenQlMkJ6UGVqUiUyRmpwWld1N0VOMTlwc2ljOWZsTEtQJTJCJTJCa1d2dE92Z0R3cmRuUWZpRG9tdE5KZ1c5N1pYTW5QVVNCWkglMkZRa2ZqWDMlMkZYQms4djNjbzluJTJCWjlYNGtVTFl5alhYMm9XJTJCY1glMkZBSk1LS0tLOWclMkZPZ29vb29BS0tLS0FJJTJGbiUyQjAlMkY4dE5teiUyRloyNXolMkYzMW45S2txSEElMkIzYnRxNThyR2ZLT2V2OEFmNlk5dnhxYWdBb29vb0FLS0tLQUN2SHZqTjhTTlRUV0klMkZoMzhQb3plZUtMMzVKcG96a1dTa2M4OUElMkJPY25oUnoxeFdoOGR2aU5QNFh0TGZ3MzRhUTNmaXpWc1IyY01ZM05DR09QTUk5YzhLRDN5VHdEbTc4RXZodGIlMkJCZElrdkwlMkJRWHZpUFVQM21vWGpIY2NrNU1hazg0enlUMVk4bnNCeDFaeXF6OWpUZHU3N2VTODMlMkJCOUxsJTJCRm80RERyTWNaSG1iJTJGaHdmMm12dFMlMkZ1UmYlMkZnVDAydVRmQjM0WjZaNEEwcHBHWVgydTNZM1gxJTJCNHl6RThsRko1Q1olMkZFbms5Z08lMkJvb3JwcDA0MDRxTVZaSThQR1l5dGphMHE5ZVhOSjd2JTJCdGt1aVdpQ2lpaXJPWUtqajMlMkJkTHU4emJ4dDNiZHZUdGpuOCUyRndxU29ZUUJkVGtLb0oyNUlpS2s4ZDI2TiUyQkhTZ0NhaWlpZ0Fvb29vQUtLS0tBQ2l1WThmJTJCUFBESGdiVHZ0ZmlEVVVoZGdURGJKODA4MyUyQjZuOVRnRHVSWGtnMUQ0cmZHUWthVXIlMkJDJTJGQ0VuSDJscyUyQmZjcDdFWVpzJTJCaTdWNmdzYTVxdUpqQjhpMWwyWDY5dm1lemdNa3JZcW45WXFOVTZTM25MUmVrVnZKJTJCVVUlMkZWSGQlMkZFYjR5ZUVQQjByV0FuZlY5WXp0V3dzY093YnNIYm92UGJsdmF1SUdsZkdUNHFuek5adkQ0RzhPU2RMV0VFWEVxZWpESVklMkJoM0ZSJTJGc212UmZodDhLdkNIZ1dOWmRNc2Z0T280JTJCZSUyRnVzUE1UMzI5a0hzb0h2bXU1clAyRld0cldkbDJYNnZkJTJGZ2R2OXFZSEx2ZHk2bnpUJTJGd0NmbFJKdiUyRnQyR3NZJTJCVGZNJTJGUTRMNGYlMkZDUHdSNExFYzJuNld0M2Zwejl0dmNTeTU5VjQycCUyRndFQ3U5b29ycXAwNFUxeXdWa2VGaThaaU1aVWRYRVRjcGQyNyUyRkFOZkt4SEh2ODZYZDVtM2pidTI3ZW5iSFA1JTJGaFVsUXdnQzZuSVZRVHR5UkVWSjQ3dDBiOE9sVFZaekJSUlJRQVVVVVVBRkZGRkFCUlJXWDRrOFJhRjRic3Z0bXZhdFo2ZEQyYWVVS1c5bEhWajdESnBOcUt1eTZkT2RXU2hCTnQ5RXJ2N2thbEZlSmF0OGZJOVR2bjB2NGMlMkJGTlU4VFhnNDg3eW1TSmZSc0FGc2Y3Mno2MVUlMkZ3Q0VQJTJCTjNqdjV2Rm5pcUR3cnAwbld5MDdtVEhvZGg1QiUyRjJwRDlLNUhqSXkwcEp5OU52dmVoNzhlRzY5SktlT3FSb0wlMkI4JTJGZSUyQlVJM2w5OWoxTHhiNCUyRjhHJTJCRlF3MTN4RFkya3E5WUElMkIlMkJiJTJGQUw5cmx2MHJ6SzQlMkJQTjFyRnhMWSUyRkR6d1hyUGlLZmVSNTgwZXlLUDA0UUU3Zjk0cWE2THdsOEIlMkZoNW9KV2E0MDJUV3JvY21iVVg4d0U5JTJGM1l3bjVnJTJGV3ZSdEt0Yld5dDJ0ck8yZ3RvVWNoWTRiZnlsSDRkRDlSd2FPWEUxTjJvcnkxZjN2VDhCJTJCMnlUQ2Z3NmNxOHU4bnlSJTJGOEFBWTNrJTJGbkpIaW45Z2ZIJTJGeGp6clBpUFQlMkZBQWZaUDk2Q3g1bVVleFFrJTJGd0RrUVZwYUglMkJ6djRQaHVQdG5pUyUyRjFieEhlTnpJOXpjR05HUHJoVHUlMkZOalhzbEZOWUtsZTg3eWZtNyUyRkFQQSUyRkFtZkUyT1VYRERjdEdQYW5GUiUyRkhXVCUyQmNqRThPZUV2REhoeEF1aDZCcDJua0RHJTJCRzNVT2ZxMk54JTJGRTF0MFVWMVJpb3F5Vmp3cXRhcFdsejFKT1Q3dHR2OFd3b29vcG1ZVVVVVUFGRkZGQUJSUlJRQkhCdiUyRkFIbSUyRnpQdm5HJTJGYjA5c2R2cnpVbFEyb0E4M0NxTXlrbkVSVFAxejk0JTJCJTJGZXBxQUNpaWlnQW9vb29BS0tLS0FDaWlpZ0Fvb29vQUtLS0tBQ2lpaWdBb29vb0FLS0tLQUNpaWlnQW9vb29BS0tLS0FDaWlpZ0Fvb29vQUtLS0tBQ3N6eEpQcjhGaWolMkJITk0welVic3lnUEZmNmc5cEdFd2NzSFNHVWxzN1J0MmdZSk9lTUhUck04U2FuZTZWWXBjV1BoN1U5ZWxhVUliZXdrdDBrVVlKM2t6eXhydEdBT0dKeXc0eGtnQTVuNEdOZFA0RG5lJTJCaGhndTI4UWEyWjRvWlRMR2olMkZBTnEzZTVWY3FwWlFjZ01WVWtjNEhTdXptSUYxQUN5Z25kZ0dVcVR4MlhvMzQ5SzR6NEdUU1hQZ09lNG10SnJPV1h4QnJidmJ6RkRKQ1RxdDJTakZHWlN3NkhhekRJNEpITmRySnY4QU9pMiUyQlp0NTNiZHUzcDN6eiUyQlg0MEFTVVVVVUFGY2o4WjdYN1o4SnZGTU9NNDB1ZVFEM1JDJTJGd0Q3TFhYVm1lTGJiN2I0VjFlenhuejdHYUxIcnVRaiUyQnRSVmp6UWt2SiUyRmtkV0JxJTJCeXhOT3AybEYlMkZkSkh3UHFGc0o3T0s2WlNYbTBpT1dNZThjM2trJTJGOTh4dFgzajRFMVQlMkIyJTJGQldpYXZ1M05lV0VNekglMkZBR21RRmglMkJlYSUyQkt2RDlwOXZoOEtJQmxydTExRFNrJTJGNjZNSkN2JTJGajF3cHI2YiUyRlpXMVglMkIwJTJGZzFwc1ROdWtzSnByVno5SExxUCUyQiUyQlhXdkR5bVhMVmE3cjhyZjVuNmw0Z1V2YTRLRlRyVG5iNVM1bCUyQmNVZXFVVVVWNzUlMkJSaFJSUlFBVVVVVUFRNUgyN2J1WFBsWng1cHoxJTJGdWRNZSUyRjRWTlVmeiUyRmFmJTJCV216WiUyRnM3YzUlMkY3NnolMkJsU1VBRkZGRkFCWExmRkh4cnB2Z1B3amM2NWZrUElQM2RyYjdzTlBLUjhxajI3azlnRFhUWEUwTnRieVhGeEtrVU1TRjVIYzRWVkF5U1QyQUZmUHZobUNYNDNmRmVYeFBmeE9mQm5oNlR5dFBna0h5M012QnlRZXVlR2IyMktlOWMySnF5Z2xDSHhTMiUyRndBJTJGa2UzazJYMHNSS2VJeE9sR2xyTHo3UVhuSjZlU3V6b1BnRDRJMUI3bTQlMkJKbmpNR2Z4SHJHWklGa0glMkZIckN3NHdQNFNWd0FQNFZ3TzVGZXkwVVZwUm94b3c1ViUyRnc3N25IbVdZVmN3eERyMU5PaVMyakZiUlhrbCUyRm4xQ2lpaXRUZ0NpaWlnQXFHRWczVTRES1NOdVFKU3hISGRlaSUyRmgxcWFvNDklMkZuUzd2TTI4YmQyM2IwN1k1JTJGUDhBQ2dDU2lpaWdBb29yRjhaZUtkQzhJYUxKcSUyQnYzOGRwYkx3b1BMeXQyVkY2czNzUHg0cFNrb3E3ZWhwU3BWSzAxVHB4Yms5RWxxMmJFc2lSUnRMSzZvaUFzek1jQlFPcEo5SzhWOGFmR08lMkYxaldHOEpmQ2JUenJtck5sWk5RQzV0N2NkQ3lrOE5qJTJCODN5OVB2WnJDJTJGNHJuNDgzZiUyRkFDOGVHUEFLdiUyRjIydlFEJTJGQU9QZiUyQmdMJTJGQUxSRmUyJTJCQ3ZDV2dlRHRIWFMlMkZEJTJCbngya0F3WFljeVN0JTJGZWR1ckg2OU8yQlhGN1NwaWY0ZnV4NzlYNmY1JTJGY2ZTJTJGVmNGa3V1TFNxMSUyRndDUyUyRnVSJTJGeHRidiUyQjRuYiUyQlo5RHp6NGUlMkZCT3hzdFElMkY0U1R4NWVIeFI0aWxZU08xd1M4RVRld2I3JTJCUFZ1QnhoUml2WHdBQUFBQUIwQW9vcnBwVVlVbGFDUEV4JTJCWlluTUtudE1SSzl0bHNrdXlTMFM5RUZGRkZhbkNGRkZGQUVNSkJ1cHdHVWtiY2dTbGlPTzY5RiUyRkRyVTFSeDclMkZBRHBkM21iZU51N2J0NmRzYyUyRm4lMkJGU1VBRkZGRkFCUlFTQU1rNEFyeSUyRndBZmZHJTJGd2Q0YW1PbjZmSSUyRmlIVnkyeExUVHp2RyUyRnNHa0dRT2VNRGNmYXM2bFdGSlhtN0haZ3N2eFdPcWV6dzBISiUyQlhUMWV5WG0yajFDdUM4ZmZGendONE44eUhVTldXN3ZrNCUyQnhXV0paUWZSc0hhbiUyRkFpSzglMkZHaCUyRkdiNG9uZjRnMUFlQ1BEOG4lMkZBQzUyNEl1SkY5R0dRM3NkNVVmN05kJTJGNEIlMkJFUGdid2I1YzFqcFMzbCUyQm5QMjI5eExLRDZyeHRUJTJGQUlDQWE1dmJWcXY4S05sM2Y2TCUyRkFEc2V6JTJGWjJXNWYlMkZBTDdWOXBQJTJCU25hM3BLbzlQJTJGQVZMMU9DSGluNDBmRWc3ZkNlaVJlRDlGazZYOTclMkZBSzExOVZMTG5rZjNVJTJGNEZXdDRiJTJGWiUyRjBCYjMlMkIxZkd1cjZqNHIxTnVYYTVsWllpZnBrczM0dGoycjJXaXFXRGczZXEzSiUyQmUzM2JHZFRpT3ZDTHA0R0NvUSUyRnVmRSUyRldidkolMkZlbDVGVFNOTDAzU0xKTEhTckMxc2JWUHV3MjhTeG9Qd0FxM1JSWFVrbG9qd0pTbE51VW5kc0todFNENXVHVTRsSU9KUyUyQlBybjdwOXUxVFZIQnYlMkZlYiUyRkFEUHZuRyUyRmIwOXNkdnJ6VEpKS0tLS0FDaWlpZ0Fvb29vQUtLS0tBQ2lpaWdBb29vb0FodFNENXVHVTRsSU9KUyUyQlBybjdwOXUxVFZIQnY4QTNtJTJGelB2bkclMkZiMDlzZHZyelVsQUJSUlJRQVVVVVVBRkZGRkFCUlJSUUFVVVVVQUZGRkZBQlJSUlFBVVVVVUFGRkZGQUJSUlJRQVVVVVVBRkZGRkFCUlhudnhSMDM0dGF2ckZqWSUyQkF2RWVpZUd0Sk1EUGVhaGNXZjJxNkVvUHlva2JmSnRJNXllZUQlMkJQRGZDUDRzZUpqNEElMkJKRng0Nm1zYiUyRlVQQWwzZFc3NmhheGlPTzk4cFdJJTJCVWNCdHk0NEE0WmVNNXlBZTkwVjglMkJmQ0hSZmolMkY0azhQJTJCR1BGMnRmR0dHR3gxQ09DJTJCdU5NJTJGNFIyMDN0QXhEZVg1Z1VZTEozeHhuMnE3NHU4WiUyRkVMeHo4WHRWJTJCSEh3dTFteDhQV3ZoMjJTWFdkY3VMTmJwdlBjWlNDTkd5dnJrbm41VzZiY01BZTdVVjVYJTJCekQ0ODEzeDc4UHJ5NDhUaTNPdDZQcTF4cE43TkFtMUozaUNIZUY2REljQTQ0eUNjRE9LelBpNTQ3OFkzdnhSMHI0U2ZEUzZzN0RXcm0wYlVkVjFlNWdFNjZkYkE0RzJNOE03SEhYajVsJTJGdlpBQjdQV1o0azhRNkI0YXNVdnZFZXVhWm8xcEpLSVVudjd0TGVObklKQ0JuSUJiQ3NjZGNBJTJCbGVZZnM1JTJCTlBGJTJCczY1NDM4RCUyQk9MNjExVFdQQ1YlMkZGRCUyRkFHbGIyNndpNmlsRGxDVVg1UXc4czlBT29IYko5aW9BNGI0R1hkcmYlMkJBNTc2eHVZYnEwdWZFR3R6UVR3eUI0NVViVmJzcTZzT0dVZ2dnamdnMTJjd0J1b0NWVWtic0V4RmlPT3pkRiUyRkhyWEpmQnYlMkZBSkZHJTJCJTJGN0dUWGYlMkZBRTdYZGRaY1NScGNRbDVFVGhqODB4WGdEazdlamZqMG9Bbm9wdm1KdTI3MXp1MjR6em5HY2ZYSE5JSllpQVJLaEJBSSUyQllkRHdQejdVQVBwR1VNcFZoa0VZSXBwbGlBSk1xQUFFbjVoMEhCJTJGTHZTJTJCWW03YnZYTzdialBPY1p4OWNjMEFmRCUyQmhFNlI0YThQNml4dzJoJTJCTkhETWV3WklHJTJGOW9IOWE5diUyRkFHWnYlMkJKSDR1OGYlMkJDVyUyQlJMSFUlMkZQdDA5VUxNbWYlMkIlMkJWaiUyRk92SU5lc2xrOEdmRkN6WERMcFBpaUM1VWpwaHBMaUhJJTJGTWZuWHBYaG5VbzlOJTJGYVUwbldQTlZiWHhmNGRpbVo5M3lidktCUFBydWclMkY4QUh2ZXZuTUwlMkI3cVJmbWw5JTJGTkg4MGo5bXo3JTJGYk1GWGgzaktTOVklMkJ5ckwlMkZ5V2NqNklvcHZtSnUyNzF6dTI0enpuR2NmWEhOSUpZaUFSS2hCQUklMkJZZER3UHo3VjlHZmpJJTJCaW1HV0lBa3lvQUFTZm1IUWNIOHU5TDVpYnR1OWM3dHVNODV4bkgxeHpRQTZpbUNXSWdFU29RUUNQbUhROEQ4JTJCMUJsaUFKTXFBQUVuNWgwSEIlMkZMdlFBekElMkIzYnRxNThyR2ZLT2V2OEFmNlk5dnhxYXElMkZteGYyaDVmbXg3OW1Odm5IZG5yOXpwMDV6MXFVU3hFQWlWQ0NBUjh3NkhnZm4yb0FmUlRETEVBU1pVQUFKUHpEb09EJTJCWGVzYnh6NG4wN3dqNFYxRFg5UWtYeXJPTWtSN2dHa2tJJTJCV01lN0VqODg5S1VwS0tiZXlOS05LZGFwR25UVjVTYVNYZHZROHUlMkZhTDhRNmhyT282YjhKdkM3N3RVMWwxTiUyQjZuaUczNjRiSFFFQXMzJTJCeXYlMkIxWHF2Z3Z3NXAzaFB3eFklMkJIOUxqMjIxcEdGM0VmTkkzVm5iM1k1SiUyQnRlVyUyRnMyZUhycWROUiUyQkpuaVpsZlclMkZFRDc0ZCUyRkJpdDJiNWNBOUE1QUFIOTFWeDFyMmN5eEFFbVZBQUNUOHc2RGclMkZsM3Jrd3NYTnV2TGQ3ZVM2ZmZ1ejM4OHJRdzBJWlhRZDQwOVpOZmFxUDRuNlIlMkJHUG8zMUgwVTN6RTNiZDY1M2JjWjV6ak9Qcmpta0VzUkFJbFFnZ0VmTU9oNEg1OXE3RDV3ZlJURExFQVNaVUFBSlB6RG9PRCUyQlhlbDh4TjIzZXVkMjNHZWM0emo2NDVvQWRSVEJMRVFDSlVJSUJIekRvZUIlMkJmYWd5eEFFbVZBQUNUOHc2RGclMkZsM29BZlVNSUF1cHlGVUU3Y2tSRlNlTzdkRyUyRkRwVW5tSnUyNzF6dTI0enpuR2NmWEhOUVF6UW00bUltaUklMkJUcFB1NjlQbDZMbnRqclFCWm9waGxpQUpNcUFBRW41aDBIQiUyRkx2WG1QeGklMkJLc2ZoaWRQREhoaTMlMkZ0anhiZUVKQmF4amVJQzNSbkE2bnVGJTJGRTRIWE9yVmpTanpTWjJZREFWOGZXVkdoRzdmM0pkVzNza3VyWnJmRnI0bmFIOFA5UFVYSCUyQm5hdmNMJTJGb21uUk4lMkI4a1BRRnY3cTU3OSUyQndOY0g0SyUyQkdXdmVPZGJqOGNmRnRtbGMlMkZOWTZKeXNjS2RRSFhzUDlqcWY0aWVSVzE4SWZoWkhwRjhmR1hqVzlUV2ZGdDJWbWFTVnc2V3BicHM3RnUyNGNER0Y0R1Q2MFpZZ0NUS2dBQkolMkJZZEJ3Znk3MXl4cFRydm5yS3k2UiUyRlY5MzViSTl5dG1HSHlxRHclMkJYTzgzcEtyMTg0MCUyRjVZJTJGM3ZpbDVJV0dPT0dKSW9vMWpqUlFxSW93RkE2QURzS2RUZk1UZHQzcm5kdHhubk9NNCUyQnVPYVFTeEVBaVZDQ0FSOHc2SGdmbjJydVBsMjdqNktZWllnQ1RLZ0FCSiUyQllkQndmeTcwdm1KdTI3MXp1MjR6em5HY2ZYSE5BRHFLWUpZaUFSS2hCQUklMkJZZER3UHo3VUdXSUFreW9BQVNmbUhRY0g4dTlBRDZLYjVpYnR1OWM3dHVNODV4bkgxeHpTQ1dJZ0VTb1FRQ1BtSFE4RDglMkIxQURJUUJkVGtLb0oyNUlpS2s4ZDI2TiUyQkhTcHFyUlR3ZmFiajk5RjhveTM3JTJGY1FCMXl2UmNlMzQxelB4RCUyQkklMkZoUHdMYU5KcmVwTDlxSXpIWlFZZWVUNkxuZ2U3WUh2VXpuR0M1cE95TjhOaHEyS3FLbFJpNVNleVN1enI2ODElMkJJM3huOEplRVpXMDYzbGJYTlozYkVzYkU3aUg3QjNHUXB6MkdXOXE0VTNQeFQlMkJNaHhDNThFZUVaTWZNU2Z0RnlqSEE5R1lIJTJGZ0tIMWJGZWwlMkZEcjRhZUN2QWtJazBtempsdmdyYjclMkI1WVBNY2NOZzlFSFloUVBldVQyMVd0JTJGQ1ZsM2Y2TCUyRk05JTJGOEFzN0FaWnJtRSUyRmFWUCUyQmZjSHQlMkZqbnFsNXFOMzVvODVYd3Y4V1Bpd3dtOFlhaTNoSHc1SnlOTXRnUk5Ldm95NXolMkZBTjluZzhoSzlTOEElMkZEandoNEloQTBMU1kwdWR1SHZKdjNrNyUyQnZ6bm9ENkxnZTFkWDVpYnR1OWM3dHVNODV4bkgxeHpTQ1dJZ0VTb1FRQ1BtSFE4RDglMkIxYVVzTENENW5yTHU5JTJGd0RnZkk0OGJudUp4TlAyRUxVNlg4a05JJTJGUHJKJTJCY214OUZNTXNRQkpsUUFBayUyRk1PZzRQNWQ2WHpFM2JkNjUzYmNaNXpqT1Byam11azhVZFJUQkxFUUNKVUlJQkh6RG9lQiUyQmZhZ3l4QUVtVkFBQ1Q4dzZEZyUyRmwzb0FmUlRmTVRkdDNybmR0eG5uT000JTJCdU9hUVN4RUFpVkNDQVI4dzZIZ2ZuMm9BZlVOcUFQTndxak1wSnhFVXo5YyUyRmVQdjNwNWxpQUpNcUFBRW41aDBIQiUyRkx2VVZySkdUS0JKR1Q1ekxnVEYlMkJjWnh6ME9PZG82VUFXS0tZSllpQVJLaEJBSSUyQllkRHdQejdVR1dJQWt5b0FBU2ZtSFFjSDh1OUFENktiNWlidHU5Yzd0dU04NXhuSDF4elNDV0lnRVNvUVFDUG1IUThEOCUyQjFBRDZLWVpZZ0NUS2dBQkolMkJZZEJ3Znk3MHZtSnUyNzF6dTI0enpuR2NmWEhOQURxS1lKWWlBUktoQkFJJTJCWWREd1B6N1VHV0lBa3lvQUFTZm1IUWNIOHU5QUQ2S2I1aWJ0dTljN3R1TTg1eG5IMXh6U0NXSWdFU29RUUNQbUhROEQ4JTJCMUFENktZWllnQ1RLZ0FCSiUyQllkQndmeTcwdm1KdTI3MXp1MjR6em5HY2ZYSE5BRWRxQVBOd3FqTXBKeEVVejljJTJGZVB2M3FhcTFwUEF3bEt6Uk1QTSUyRmhuMzllQjE2WjlCeFV4bGlBSk1xQUFFbjVoMEhCJTJGTHZRQSUyQmltJTJCWW03YnZYTzdialBPY1p4OWNjMGdsaUlCRXFFRUFqNWgwUEElMkZQdFFBJTJCaWlpZ0Fvb29vQUtLS0tBQ2lpaWdBb29vb0FLS0tLQUNpaWlnQW9vb29BS0tLS0FDaWlpZ0Fyemo0aVJmRyUyQlh4TkdmQUYxNERnMFB5VUQlMkYyd0xscmt5Wk84Z1JqYnR4akF6Mk5lajBVQWVJZkZ2NG5hcnElMkZpV1g0V2ZDMjd0ZiUyQkVoWmR1cjYxTElCYmFMRWVDU2Y0cHV1RkhRJTJCNE9OenclMkZ3RERUNGM2RDhKVSUyQkdkM2ZRM09tNnNXJTJCMVN5M3ZsVDZsY1pWcEpOeXNDV3lxOEFuQ2dEa1ZUdiUyRndCbWI0STM5OWNYMTM0S010emNTdExOSWRWdmN1N0VsanhOM0pOZEJkZkJuNFpYZmdTdzhEM1BoUzNtMERUcEhsdExWNTVpMEx1ek16Q1RmNW1TV2IlMkJMdmpwaWdEeFBTZkRuaHI0ZSUyRnRhJTJCRVBEdndvdmJpSzB2ckc1YnhIcHNWJTJGSmN3eHhyR3hqWjl6TVZiSUJBSjRJWEdOM04lMkZ3RFolMkI4VjZINFJnJTJCTjNpanhKZXcyOTVhZUs3eWE3amtrQWtLS1c4cEFEeWNzWFZSM1BBcjI3NGQlMkZEUHdKOFBZNTE4SGVHclBTbW5BV1dWUzBrcnFPUXBrY3N4R2VjWnhXWjRrJTJCQ3Z3czhSJTJCTHYlMkJFcjF2d1pwOTdxN01yUE03T0ZsWWNBdkdHQ09lQjk1VG1nRGhQMlFYdFBDdndqMGNlSjlUczlPMXJ4bnFWenF0cmFYTXl4eTNCazJnYkZKeTJVUkc0enc0OWFvJTJGRG5VdE0wNzlyYjR4YWw0Z3ZyZXhsdHJDd01UM01nUUxhaUZDN0FuJTJCRVlqSiUyQnRlMDYxNEk4SzZ6NGwwVHhIcWVqUVhHcWFGdSUyRnMyY3N3JTJCejdzWndvSVU5QmpJT09veFdONCUyRiUyQkVIdzM4ZWF6YjZ6NHM4SzJ1cFg4Q0JFbk1ra2JGUWNoVzJNdThESjRiTkFIbm43SUNUNjVQOFF2aWJKREpGYSUyQkxOZmQ3QVNMZ3ZiUWx3amYlMkJQc3YxUTE2amY4QXd5JTJCRzElMkZmWEY5ZmZEM3dsZFhkekswMDg4MmpXN3lTdXh5enN4VExNU1NTVHlTYTZUVGJHeTB6VDdmVDlPdElMU3p0b3hGQkJDZ1JJMEF3RlZSd0FQU3FuaVRRN0xYN0ZMTyUyQm4xT0dKSlJLR3NOVHVMS1RJQkdDOERveFhrJTJGS1RqT0RqSUdBRG1mZ1phV3RoNERuc2JHMmh0YlMyOFFhM0RCQkRHRWppUmRWdXdxS280VlFBQUFPQUJYWnpKdmxqQlYyUWhnNHdwVWdqbzJlZnklMkZHdU0lMkJCbHRIWmVBNTdPRnBtaWc4UWEzRWpUVFBOSVF1cTNZQlozSloyNDVaaVNUeVNUWFp6QUc2Z0pWU1J1d1RFV0k0N04wWDhldEFFbmxwdTNiRnp1M1p4em5HTSUyRlhIRklJb2dBQkVnQUFBJTJCVWRCeVB5N1UlMkJpZ0JoaWlJSU1TRUVFSDVSMFBKJTJGUHZTJTJCV203ZHNYTzdkbkhPY1l6OWNjVTZpZ0Q1WHY4QVRWazhTZkhEUkZRQldzdnQ2b0IlMkZ6eWNUREElMkY0RlZYeEJkcmJmREQ0UiUyQlBrUWJkSnV2c1Z6Z2ZlUlpEOHA5c1F2JTJGMzFYYTJGa3NuN1ZQamJTWk1DTFYlMkZENWp3ZW56UlFBbjlHcmtmQmxrJTJGaUw5a3p4TnBMb2Z0V2lYMGs2S2VxQk5rcmZvWlJYejdnJTJGZVMzOTc3NHlVa2ZyOVBFUnRSblA0YjBMJTJGNGF0R1ZLWDRwSDFRcXhOaVJWUnNuZUdBSEp4ak9mcHg5S0JGRUFBSWtBQUFIeWpvT1IlMkJYYXVSJTJCQ210ZjhBQ1FmQ3J3N3FSZmZJYk5ZWlRua3ZIJTJCN1luNmxTZnhyc2E5Mm5OVGlwTHFmayUyQkt3OHNOWG5SbHZGdGZjMnYwR0dLSWdneElRUVFmbEhROG44JTJCOUw1YWJ0MnhjN3QyY2M1eGpQMXh4VHFLc3dHQ0tJQUFSSUFBQVBsSFFjajh1MUJpaUlJTVNFRUVINVIwUEolMkZQdlQ2S0FJZkxIMnZkc2JHM2RuQzdkM1RQOTdkamoweFR4RkVBQUlrQUFBSHlqb09SJTJCWGFtWUgyN2R0WFBsWXo1UnoxJTJGdjhBVEh0JTJCTlRVQU1NVVJCQmlRZ2dnJTJGS09oNVA1OTY4RSUyQkt6djhBRTc0eGFaOE5iQnolMkZBR1BwVGk5MXVTUGdNd0F5cEk3aFNFQjdHUSUyRjNhOVglMkJLWGl5MzhGZUJ0UzhRVGJXa2hqMjIwYmY4dEptNFJmcG5rJTJCd0pyaiUyRkFObWJ3bmNhTDRNazhTYXZ1azF2eEZKOXR1WkpQdjhBbGtrb0Q3bkpjJTJGNzN0WEZpUDNzMVFXMjc5TzN6ZjRIMHVUZjhKJTJCR3FacEw0bDdsUCUyRkcxckwlMkZ0eU92OEFpYVBVYmUxdHJlQ09DQzNpamlpUlVSRlFBS3ElMkZkQUhvTzNwVHpGRVFRWWtJSUlQeWpvZVQlMkJmZW4wVjJuemJiYnV4dmxwdTNiRnp1M1p4em5HTSUyRlhIRklJb2dBQkVnQUFBJTJCVWRCeVB5N1UlMkJpZ1F3eFJFRUdKQ0NDRDhvNkhrJTJGbjNwZkxUZHUyTG5kdXpqbk9NWiUyQnVPS2RSUUF3UlJBQUNKQUFBQjhvNkRrZmwyb01VUkJCaVFnZ2clMkZLT2g1UDU5NmZSUUEzeTAzYnRpNTNiczQ1empHZnJqaW9vb2xFMGdNUkNBSUZ5cTdjRGtiY2M4SDElMkZDcDY4YiUyQk1meEh2N1RXbThCJTJCQVlsdnZGZW9GWTNraGo1c3hqa3MzUXZnNXllRUhKckt0V2pTanpTJTJGd0NIOGp1eTdMcTJZVjFSb3J6YmVpaWx1MiUyQmlYJTJGQTNKUGpKOFNaN0xVbDhCJTJCQTdWTlQ4V1h1WW1NYUJsc3czTEU5dDNjZzhEcTNvZGo0T2ZDeXc4RTI3YXBxVW8xVHhQZDVlNzFDVExGUzNMS2hQT09lVzZ0MzdBV1BnMzhNOVA4QTZXODB6aSUyRjElMkI4RzYlMkZ2M3lXWWs1S0tUeUZ6JTJCTEhrOWdQUUt3cFVaVGw3V3R2MFhiJTJGQUlQZG5xWSUyRk1xT0hvdkFaZSUyRjNmMjU3T28lMkYwZ3ZzeDY3dlVZSW9nQUJFZ0FBQSUyQlVkQnlQeTdVR0tJZ2d4SVFRUWZsSFE4bjglMkI5UG9yc1BuUnZscHUzYkZ6dTNaeHpuR00lMkZYSEZJSW9nQUJFZ0FBQSUyQlVkQnlQeTdVJTJCaWdCaGlpSUlNU0VFRUg1UjBQSiUyRlB2UyUyQldtN2RzWE83ZG5IT2NZejljY1U2aWdCZ2lpQUFFU0FBQUQ1UjBISSUyRkx0UVlvaUNERWhCQkIlMkJVZER5Zno3MCUyQmlnQnZscHUzYkZ6dTNaeHpuR00lMkZYSEZVOVh2dEowYlRaZFExUzR0Ykd6Z1VGNVppRVJRRDhveWZmb1BYcFhDJTJGRkw0dmFCNE1rJTJGc3EwUnRiOFF5RUpGcDFxZHhWajBFaEdkdiUyQjZNc2VPTzljWm92d3g4WCUyRkVmVVl2RVh4YjFHV0N6VTc3WFFyWmlpeGclMkYzc0g1T092VnozWVl4WExVeFB2Y2xKYzB2d1hxJTJGMDNQZndtU2Z1bGlzZlAyVko3YVhsUDhBd1IzZiUyQkoyaXU3R2F6OFMlMkZGUHhBMVM0OFAlMkZDUFNuJTJCeTVNZHhyVjNFRmppRGZlMlpIeTU2JTJGTmxqMlVZcnFmaDE4RTlBOFAzWTF2eEZPJTJGaWJ4QTdlWkpkM21YUlg5VlZzNVA4QXROazhaR0s5RDBEU3RNMFczT25hVFlXMWphUkJRa1VGdjVZSEhyMFklMkIlMkY1MXBVb1lXOHVlcyUyQlolMkZndlJmcTlSNG5QZVNtOE5sOFBaVTN2cmVjdjhBRkxmJTJGQUxkVm8lMkJvd1F4QUFDSkFBQUFObzRBNUg1ZHFERkVRUVlrSUlJUHlqb2VUJTJCZmVuMFYxbno0M3kwM2J0aTUzYnM0NXpqR2ZyamlrRVVRQUFpUUFBQWZLT2c1SDVkcWZSUUF3eFJFRUdKQ0NDRDhvNkhrJTJGbjNwZkxUZHUyTG5kdXpqbk9NWiUyQnVPS2RSUUF3UlJBQUNKQUFBQjhvNkRrZmwyb01VUkJCaVFnZ2clMkZLT2g1UDU5NmZSUUEzeTAzYnRpNTNiczQ1empHZnJqaWtFVVFBQWlRQUFBZktPZzVINWRxZlJRQXd4UkVFR0pDQ0NEOG82SGslMkZuM3BrRVkzU002Tm56U3dMaGM5TVpHTzJPT2VhbXFHMUFIbTRWUm1VazRpS1olMkJ1ZnZIMzcwQVBFVVFBQWlRQUFBZktPZzVINWRxREZFUVFZa0lJSVB5am9lVCUyQmZlbjBVQU44dE4yN1l1ZDI3T09jNHhuNjQ0cEJGRUFBSWtBQUFIeWpvT1IlMkJYYW4wVUFNTVVSQkJpUWdnZyUyRktPaDVQNTk2WHkwM2J0aTUzYnM0NXpqR2ZyamluVVVBTUVVUUFBaVFBQUFmS09nNUg1ZHFERkVRUVlrSUlJUHlqb2VUJTJCZmVuMFVBTjh0TjI3WXVkMjdPT2M0eG42NDRwQkZFQUFJa0FBQUh5am9PUiUyQlhhbjBVQU1NVVJCQmlRZ2dnJTJGS09oNVA1OTZYeTAzYnRpNTNiczQ1empHZnJqaW5VVUFRVzhTZ09HaUlBYkM3MVg3bzVYR093N1o1cVF4UkVFR0pDQ0NEOG82SGslMkZuM3BscUFQTndxak1wSnhFVXo5YyUyRmVQdjNxYWdCdmxwdTNiRnp1M1p4em5HTSUyRlhIRklJb2dBQkVnQUFBJTJCVWRCeVB5N1UlMkJpZ0Fvb29vQUtLS0tBQ2lpaWdBb29vb0FLS0tLQUNpaWlnQW9vb29BS0tLS0FDaWlpZ0Fvb29vQUtLS0tBQ2lpaWdBb29vb0FLS0tLQUNzenhKcGw3cXRpbHZZJTJCSWRUMEdWWlE1dUxDTzNlUmhnallSUEZJdTA1QjRVSEtqbkdRZE9zenhKQnI4OWlpZUhOVDB6VHJzU2d2TGY2ZTkzR1V3Y3FFU2FJaHM3VHUzRVlCR09jZ0E1bjRHUXlXM2dPZTNtdTVyeVdMeEJyYVBjVEJCSk1ScXQyQzdCRlZReDZuYXFqSjRBSEZkbk1RTHFBRmxCTzdBTXBVbmpzdlJ2eDZWeG53TVc2VHdIT2w5TkRQZHI0ZzFzVHl3eEdLTjMlMkZ0VzczTXFGbUtxVGtoU3pFRGpKNjEyc20lMkZ6b3R2bWJlZDIzYnQ2ZDg4JTJGbCUyQk5BRWxGRkZBQlJSUlFCNGRySCUyQmclMkZ0amFNZW45b2FLMzQ0U2IlMkY0MVZmNERXME5yOFJQaWo0TXVsemJTWGhrU1AxaVpwRlA1cTZWWSUyQkszJTJCaGZ0TCUyRkR2VWVublJQYlolMkZGeGolMkZBTWkwMjIlMkY0a1A3WWR3bjNVOFFhUGtEc1NxRG44N2R2ek5lUjhOVyUyRmFmOEE2VkUlMkZSYnV0Z0ZCYnl3eWE5YVZWdjhpWDlrMjZtc05LOFRlQ2J4ODNXaGFxNjRQOTFzcng3Ym8yUCUyRkFxOXVyd3F6JTJGNHBIOXJhNGdQN3V6OFZhZnZVZnclMkJhQm5QMTNSUCUyRndCOTE3clhaZ3RLYnB2N0xhJTJGeSUyRkJuem5FNlU4WXNWSGF0R00lMkZtMWFYJTJGazBXRkZGRmRaODZGRkZGQUVPUjl1MjdsejVXY2VhYzlmN25USHYlMkJGVFZIOCUyRjJuJTJGbHBzMmY3TzNPZiUyQiUyQnMlMkZwV0w4UWZFbHQ0UjhHNm40aXV0cFd6Z0xJaE9QTWtQQ0olMkJMRUQ4YW1VbEZPVDJScFJvenIxSTBxYXZLVFNTODNvanlING5rJTJGRTM0NDZQOFBZR01taTZIJTJGcHVyN1Q4ck5nRXFmd0twN0dSdlN2ZTBWVVVLcWhWQXdBQmdBVjVEJTJCeTc0YnViTHdqZGVMOVgzU2F4NGxuTjNMSTQlMkJieXNrcCUyRjMwU3olMkI0WmZTdlg2NXNKRnVMcXkzbHI4dWklMkI3OHozZUlhMElWWVlDaTd3b0xsOVpiemw4NWFla1VGRkZGZFo4OEZGRkZBQlJSUlFBVVVWNXQ4YiUyRmlVdmdyVG9kSzBlTDdkNG8xTDkzWVdpTHZLN2p0RWpLT296d0IlMkZFZllHczZ0V05LTG5MWTY4RGdxMk9yeG9VRmVUJTJGRHUyJTJCaVMxYjZJb2ZHNzRsWFdpenclMkJDJTJGQnNadiUyRkYlMkJwWWpqU01CdnNpdCUyRkVlMjdISUI0QSUyQlk4WXpvZkJMNGIybmdheXVKN3lXSyUyRjhSM1lEMzk2WkM3NWI1aWd5TWhjODU2c2VUMkFnJTJCQjN3MGJ3bmJ6ZUlmRVVuMjd4WnFlWkx5NGtiZVlkeHlZMVBybjd4SFU4RGdWNlhIdjg2WGQ1bTNqYnUyN2VuYkhQNSUyRmhYUFJwU25MMjFYZm91eSUyRno3JTJGY2V4bVdPbzRXZzh1d0x2RDdjJTJCdFJyJTJGQU5zWDJWMSUyQko5Q1NpaWl1dyUyQmNDaWlpZ0Fvb29vQUtLSzR6NG8lMkZFbnc1OFA5TzgzVlolMkZQdnBWemJXRUpCbGxQciUyRnNybiUyQkklMkZoazhWRTV4cHg1cE95T2pDNFd0aTZxbzBJdVVuc2wlMkZYJTJGQU9wMWZVckRTTk9tMUhWTHlDenM0RjNTelRPRlZSOVRYaGV0ZkVMeGw4VXRUbThPZkN1MmxzTkpSdGw1cjA0TWVCJTJGc0hxbkhUSHpuJTJGWjVwbWtlQ2ZHbnhmMUtIeEQ4U1padEk4UEkzbVdXaVFrb3pqc1c3cmtmeEg1anpnS01WN3JvdWxhZG91bVE2WnBObEJaV2NDN1k0WVVDcW8lMkZ4OVQxTmNuNzNFJTJGM1lmaSUyRjhsJTJCSjlEYkE1SnZhdGlQdnB3ZjhBN2ZKZiUyQkFwOXpqUGhaOEtQRGZnT0lYVUtIVWRhY0h6dFN1VnpJU2V1d2M3QWZiazl5YTclMkJpaXV1blRoVGp5d1ZrZlA0ekcxOGJWZGJFVGNwUHElMkY2MFhrckloaElOMU9BeWtqYmtDVXNSeDNYb3Y0ZGFtcU9QZjUwdTd6TnZHM2R0MjlPMk9meiUyRkNwS3M1Z29vb29BS0tLS0FDaWlpZ0Fvb29vQUtLS0tBQ29iVWclMkJiaGxPSlNEaVV2ajY1JTJCNmZidFUxUndiJTJGM20lMkZ6UHZuRyUyRmIwOXNkdnJ6UUJKUlJSUUFVVVVVQUZGRkZBQlJSUlFBVVVVVUFGRkZGQUVOcVFmTnd5bkVwQnhLWHg5YyUyRmRQdDJxYW80TiUyRjd6ZjVuM3pqZnQ2ZTJPMzE1cVNnQW9vb29BS0tLS0FDaWlpZ0Fvb29vQUtLS0tBQ2lpaWdBb29vb0FLS0tLQUNpaWlnQW9vb29BS0tLS0FDaWlpZ0Fvb29vQUtLS0tBQ2lpaWdBck04U1Q2JTJGQllvJTJGaHpUTk0xRzdNb0R4WCUyQm9QYVJoTUhMQjBobEpiTzBiZG9HQ1RuakIwNnpQRW1wM3VsV0tYRmo0ZTFQWHBXbENHM3NKTGRKRkdDZDVNOHNhN1JnRGhpY3NPTVpJQU9aJTJCQmpYVCUyQkE1M3ZvWVlMdHZFR3RtZUtHVXl4byUyRndEYXQzdVZYS3FXVUhJREZWSkhPQjByczVnRGRRRXFwSTNZSmlMRWNkbTZMJTJCUFd1TSUyQkJrMGx6NERudUpyU2F6bGw4UWEyNzI4eFF5UWs2cmRrb3hSbVVzT2gyc3d5T0NSelhaekVDNmdCWlFUdXdES1ZKNDdMMGI4ZWxBRTFGRkZBQlJSUlFCNGQlMkIwcCUyRm9majM0WTZ3T0JiNnh0YyUyQnhrZ09QeURVMzQlMkIlMkY4U1Q0dyUyRkRmeFVQbFEzWnNwMyUyRnVvWFglMkYyV1NUOHFmOEF0aXEwSGduUXRWUVplejFxTWpIYk1ibiUyQmFDcm43VyUyQm5tJTJCJTJCRTBlcTI1TyUyRlRiJTJCQzVXUmVvVnN4JTJGemRUJTJCRmVUWFRUclc2Y3N2dSUyRjRZJTJGUXNwbkdVY3Q1dHBlMnBQJTJGdDV2JTJGd0NTUlQlMkZhc3RwdExpOEslMkJQYkpDYmpROVRVUHQ3b3hERFB0dWp4JTJGd092YXJHNWh2YktDOHRuRWtFOGF5eHNQNGxZWkIlMkZJMXhuakt4VDRoZkJXNWpoUU8lMkJxNlNsMWJnZjg5ZGdsakglMkZmUUFySyUyRlppOFElMkYyOThJdE5qa2ZkY2FZV3NKYzl0bUNuJTJGampJUHdycGcxSEV1MjAwbjgxJTJGd0dqdzhWQ1ZmSm9PWHhZZWNvUCUyRkRQVmZkS01rZW5VVVVWMm56SVVVVVVBUTRIMjdkdFhQbFl6NVJ6MSUyRnY5TWUzNDE0ZDhmcDV2RzN4RzhNJTJGQ213a1lRdktMN1ZXUSUyRmNRQTRCOUNFRG5CNmxrcjJmV05SczlKdDd2VXI2WklyZTB0SG5tSmxPVlJja25aMDdkZXZhdkh2MlpkUHV0ZjFQeEg4VTlYakl1OWF1WGhzd2Vka0tuNWdENlpDb1AlMkJ1ZGNlSyUyRmVPTkZmYTM5RnY5JTJCeDlKa0NXRWhXek9YJTJGTHBXaiUyRkFOZkpYVWYlMkZBQUZYbDhrZTIyc0VOcmJSVzF2R3NVTUtDT05GR0FxZ1lBSHNCVWxGRmRoODQyMjdzS0tLS0JCUlJSUUFVVVZqJTJCTSUyRkVtbGVFdkRsM3Iyc3olMkJWYTJ5NXdQdlNOJTJGQ2lqdXhQQSUyRndwU2tvcTcyTktWS2RhYXAwMWVUZGtsMWJNWDR1JTJCUDlOJTJCSDNoZDlUdTlzOTdObU94dE00YWVUJTJCaWpnayUyRndCU0s0NzRIZkQlMkZBRkwlMkIwWnZpUjQ3M1hIaWZVdjNrRVVvJTJGNDg0eU1EaiUyQkZpdkdQNFY0NmsxaiUyRkNmdzFxdnhKOFhmOExWOGNRYmJSRyUyRjRrZW5QeWlJRDhyNFBZSGtmM215M1RHZmU2NHFVWGlKcXJQNFY4SyUyRlYlMkZvZlM0NnJESjhQTEw4TzcxWmZ4WkwlMkYwM0Y5bDl0OVhwc2dxR0VBWFU1Q3FDZHVTSWlwUEhkdWpmaDBxYW9ZU0RkVGdNcEkyNUFsTEVjZDE2TCUyQkhXdTQlMkJXSnFLS0tBQ2lpaWdBb3F2cWQ5WmFaWVQ2aHFOMURhMmtDRjVacFhDb2lqdVNhOEYxenhqNHY4QWpIcXMlMkZobjRkaWJTdkRVYmVYZjYxS3BReUwzVmU0QkhSUjh4NHp0Qk5ZVnNSR2xaYnQ3SmJ2OEFydWVybG1VMWNlNVR1b1U0JTJGRk9Yd3glMkZ6YjZSVjIlMkZ4T2clMkJKWHhmbVRXRDRNJTJCRzluJTJGYjNpV1VtTnBZeHZodFQzSlBSbUhmSjJyM1BCRldmaGI4SDRkSTFJJTJCSyUyRkd0MyUyRndrSGlxWnZOYVdZbDRyZHY5alAzbUg5NGpqQTJnWXllcyUyQkdmdyUyQjhPJTJCQU5JJTJCeGFMYmJwNUFQdE41S0FacHo3bnNQUlJ3UHJrbnJheWhoNVRrcWxiVjlGMFglMkJiOCUyRnVPN0ZadlN3MUo0VExFNHdla3B2NDUlMkJ2OHNlMFYlMkYyODJGRkZGZGg4NEZGRkZBRU1JQXVweUZVRTdja1JGU2VPN2RHJTJGRHBVMVF3a0c2bkFaU1J0eUJLV0k0N3IwWDhPdFRVQUZGRkZBQlJSUlFBVVVVVUFGRkZGQUJSUlJRQVZEYWdEemNLb3pLU2NSRk0lMkZYUDNqNzk2bXFHMUlQbTRaVGlVZzRsTDQlMkJ1ZnVuMjdVQVRVVVVVQUZGRkZBQlJSUlFBVVVVVUFGRkZGQUJSUlJRQkRhZ0R6Y0tvektTY1JGTSUyRlhQM2o3OTZtcUcxSVBtNFpUaVVnNGxMNCUyQnVmdW4yN1ZOUUFVVVVVQUZGRkZBQlJSUlFBVVVVVUFGRkZGQUJSUlJRQVVVVVVBRkZGRkFCUlJSUUFVVVVVQUZGRkZBQlJSUlFBVVVVVUFGRkZGQUJSUlJRQVZtZUpOY3N0QXNVdkw2RFU1b25sRVFXdzB5NHZaTWtFNUtRSTdCZUQ4eEdNNEdja1owNnpQRW5pSFFQRFZpbDk0ajF6VE5HdEpKUkNrOSUyRmRwYnhzNUJJUU01QUxZVmpqcmdIMG9BNW40R1hNZDc0RG52SVZtV0tmeEJyY3FMTkM4TWdEYXJka0JrY0JrYm5sV0FJUEJBTmRySnY4NkxiNW0zbmR0MjdlbmZQUDVmalhGZkF5N3RiJTJGQU1CejMxamN3M1ZwYyUyQklOYm1nbmhrRHh5bzJxM1pWMVljTXBCQkJIQkJyczVnRGRRRXFwSTNZSmlMRWNkbTZMJTJCUFdnQ2FpaWlnQW9vb29BOG0lMkZhenRQdFB3WXZwc1olMkJ5M1Z2TjlNdUUlMkY4QVo2MnRkcyUyRiUyQkVzJTJCQU1rS2p6SkwlMkZBTVBKTkVQV1R5UTZmJTJCUEFWTjhmTFA3ZDhIUEU4R003Ykl6ZjklMkIyRW4lMkZzdEh3Q3ZQdCUyRndiOE16RTd0dGtJZiUyQiUyRmJHUCUyRndCbHJpY1U4VEtMJTJCMUg5V3YxUHFLZGFWUEpxTmFPOUtzJTJGeGpHUyUyRkdKbCUyRnN3YXYlMkZhM3dhMGdNMjZXeU1scEo3YkhKVWY4QWZESlhLJTJGQ1QlMkZpaSUyRmolMkY0djhEeWZ1N1BWZiUyQkpqcDQ3ZjM5cSUyRjhCZGglMkZ3QnNxZjhBc3huJTJCd2ZGUGp6d0slMkZ3QXE2ZnFSbnRsOVVKWkNmJTJCJTJCVmklMkZPajlwZUdidzE0bzhIJTJGQUJOczQyTGFaZGkxdk5vNWFJa3NCOUNQTlglMkZnWXJtVW1zUFRxOVlQWDAlMkJGbnNTb3hsbkdMd0MlMkJIRVJiaiUyRmlhVldINDNYelBkS0tqdFo0YnEyaXViZVJaSVpVRHh1dlJsSXlDUHdxU3ZXUGdHbW5aaFJSUlFJOFYlMkZhbjFxOWJTTkw4Q2FRMGphajRrdVVoOHNFYmZMRGpyJTJGRU1zVUhwZ043MTZ0NFMwUzA4TiUyQkdkTzBHeUg3aXh0MWhVNHdXSUhMSDNKeVQ3bXZHUGgwUjhSUDJoOWM4WnlBeTZWNGZUN0ZwcHdTclB5dTRIcDNrZjElMkJkZlN2ZTY0OE4lMkI4bkt0MzBYb3Y4MmZTWjMlMkZzZUdvWmF0NHJubiUyRmptazdmOXV4c3ZWc0tLS0s3RDVzS0tLS0FDaWlpZ0NLOXViZXlzNXJ5N21qZ3Q0RU1rc3NqWVZGQXlTVDJBRmZQZGxGZSUyRkh6NGclMkZiN2xab1BBR2h6WWhpT1YlMkIyeSUyQiUyRnVSMSUyRnVxUU9DeE5XJTJGaWhybXBmRlh4d1BoZDRSdUdqMGkxY1BydW9KeXVGUEtBOXdEeGolMkJKdlpTYTlzOE1hSHBuaHZRYlRSTkl0MXQ3SzBqQ1JvT3A5V0o3a25KSjdrMXdTJTJGd0JxbnklMkZZVyUyRm0lMkIzb3V2ZG4xZEwlMkZoQnd5cXYlMkZlYWk5MyUyRnAzQiUyRmE4cHlYdyUyRnl4MTNhTDhNVWNFS1F3eHBIRkdvVkVRWVZRQmdBRHNLZlJSWGVmS04zMVlWSEh2ODZYZDVtM2pidTI3ZW5iSFA1JTJGaFVsUXdnQzZuSVZRVHR5UkVWSjQ3dDBiOE9sQUUxRkZGQUJXQjQ3OFlhRDRLME45WDE2OEVFUTRpalhtU1olMkY3cUwzUDZEcVNCV0I4WFBpaG92Z0d5V0ZsJTJGdERXN2dZdE5PaVB6dVR3R2JIM1Z6JTJCSjdBODQ0cndKOE1OYjhYNjZuanI0dHY4QWFycHNOWmFNd3hGYnIxQWRlZ0glMkJ4JTJGMzBTY2l1U3JpSHplenBLOHZ3WHIlMkZrZSUyRmdNcHBxaXNiajVPRkhvbDhVMzJpdTNlVDBYbXpLMDNSZkdIeDExS0xXUEU1bjBId1BFJTJCJTJCMDAlMkJOc1NYZm94UGY4QTN5TWRsSEpOZTk2RnBHbTZGcFVHbGFSWlEyVmxicnRqaGlYQUElMkZxVDFKUEo3MWNWVlZRcWdLb0dBQU1BQ2xxNk9IVk84bTd5ZTclMkZyWmVSelpubTlUR3FOS01WQ2xINFlMWmViJTJGbWslMkJzbnI2SUtLS0s2RHlRb29vb0FLS0tLQUk0OSUyRm5TN3ZNMjhiZDIzYjA3WTUlMkZQOEtrcUdFQVhVNUNxQ2R1U0lpcFBIZHVqZmgwcWFnQW9vb29BS0tLS0FDaWlpZ0Fvb29vQUtLS0tBQ280TiUyRjd6ZjVuM3pqZnQ2ZTJPMzE1cVNvYlVBZWJoVkdaU1RpSXBuNjUlMkI4ZmZ2UUJOUlJSUUFVVVVVQUZGRkZBQlJSUlFBVVVVVUFGRkZGQUVjRyUyRjk1djhBTSUyQiUyQmNiOXZUMngyJTJCdk5TVkRhZ0R6Y0tvektTY1JGTSUyRlhQM2o3OTZtb0FLS0tLQUNpaWlnQW9vb29BS0tLS0FDaWlpZ0Fvb29vQUtLS0tBQ2lpaWdBb29vb0FLS0tLQUNpaWlnQW9vb29BS0tLS0FDaWlpZ0Fvb29vQUtLS3pQRW5oN1FQRXRpbGo0ajBQVE5adEk1Uk1rRiUyRmFKY1JxNEJBY0s0SURZWmhucmduMW9BNSUyRjROJTJGd0RJbzMzJTJGQUdNbXUlMkY4QXAydTY2MllnWFVBTEtDZDJBWlNwUEhaZWpmajByalBnWmFXdGg0RG5zYkcyaHRiUzI4UWEzREJCREdFamlSZFZ1d3FLbzRWUUFBQU9BQlhheWIlMkZPaTIlMkJadDUzYmR1M3AzenolMkJYNDBBU1VVVVVBRkZGRkFHVDR6c3Y3UzhINjFwMk0lMkZhdFBuaHg2N28yWCUyQnRlYyUyRnNrM3YycjROV2tHYyUyRlk3eTRoJTJCbVc4eiUyRjJwWHJsZUclMkZzbSUyRjhBRXZqOGElMkJHT245bWEwM3klMkJtY3glMkYlMkIwYTQ2bnU0bW0lMkI2YSUyRkpuMFdDJTJGZVpMaXFmOEFMS25MJTJGd0JLZyUyRnpRM1UlMkYlMkJLViUyRmE0c2J2N2xyNG4wM3luYnQ1Z1hBSDEzUXglMkZ3RGZWZW4lMkZBQlE4Tko0dThBNng0ZklYekxxM1BrRTlGbFg1b3olMkYzMEIlMkJHYTgyJTJGYXl0SjdMU1BEWGpheVROMW9PcUkyUjJWaUdCUHR2alFmOENyMmZUcnVEVU5QdHIlMkIxZmZCY3hMTkUzcXJBRUg4alUwWXJucTBYczlmbEpmNW0yWTE1JTJGVnNEbU5OJTJCOUZjamY4QWVweTAlMkZ3REpXdmtlWmZzdmVKWDEzNFpRYWJkbGhxR2h5R3duUiUyQkdDciUyRnE4anQ4dnklMkZWRFhxbGVDMm4lMkZBQmJmOXB1YTNQN3JSUEdjZTlPeXJja245Zk0zRDZUQ3ZlcTB3Y202ZkpMZU9qJTJCVzMzcXh6Y1IwSVJ4ZjFta3YzZFpLYTh1YjRsJTJGMjdMbVgzQlhCZkh6eFolMkZ3aCUyRndBTU5UdjRaZkx2Ymxmc2RtUWNIelpBUnVIdXE3bSUyRjREWGUxNEw4U1A4QWk0ZjdRZWclMkJDRSUyRmU2VjRmVDdkcVFIS2wlMkZsYmFmVVk4dGZiZTFQRjFIR25hTzcwWHolMkZxNW53JTJGaGFkZkdxZGIlMkJIVFRuTDBqcmI1dXklMkJaMiUyRndEOEtqd2Y4UHRNMDZWRmp2cm1EN1plS1pDRzh5VEJ3VTZmS3UxYyUyRjdOZWgxSDglMkYybiUyRmxwczJmN08zT2YlMkIlMkJzJTJGcFVsYlU2YXB3VUZzanpjWmlxbU14RThSVSUyQktiYmZ6JTJGcTN5Q2lpaXJPWUtLS0tBQ3ZJdmo1NDkxQ3hlMjhBZUR0MXg0cDFuRWY3byUyRk5heE4lMkZGbiUyQkZpTTRQOEFDQVc0NHJwJTJGakg0JTJGc2ZoOTRVZlVKQWslMkJvM0dZdFB0U2VaWlBVanJ0WElKUDBIVWl1YiUyQkFmZ0MlMkIwbExueHY0dUwzSGl2V2N5eUdVZk5iUnR6czltUEdmUUFLTVlPZU92T1ZTWHNhYjE2dnN2ODMwJTJCOCUyQmp5ckMwc0pSJTJGdFBGeHZGTzBJdjdjMTMlMkZ1UjNsM2RvOXpxUGhENEMwJTJGNGZlRTR0S3R0czE3TGlTJTJCdXNjelM0JTJGOEFRUjBBJTJGSHFUWFpVVVYwd2hHbkZSaXRFZUhpc1ZWeGRhVmV0SzhwTzdmOWYxWUtLS0tzd0NvWVNEZFRnTXBJMjVBbExFY2QxNkwlMkJIV3BxaDMlMkJXODhrcnVrU2dIYzVVSUFCeVFldjF6UUJOWGtmeFklMkJMTW1tNm9QQm5nTzElMkZ0cnhaY041VzJJYjQ3UTl5M1lzT3VEd3ZWdW1EaWVOdmlSNGc4ZmE3TDRGJTJCRXdMRDd0JTJGcmdKV09GT2gyTjJIWDV1cCUyRmhIZXZRUGhQOE5kQyUyQkgybG1PeVg3WHFjNiUyRjZYcUVxJTJGdkpUMUlIOTFjJTJGd2o4Y25tdUtWV2RkOGxGMlhXWDZMejg5a2ZVVWNCaDhwZ3NSbU1lYW85WTB2eWxVN1I3UiUyQktYV3lNTDRSJTJGQ2FQdzlldDRxOFczWDl0JTJCTGJrJTJCWkpjeW5ldHV4N0pucTNiZDZjREE2JTJCcVVVVjAwcVVLVWVXS1BFeCUyQllZakgxbldyeXUlMkZ1U1hSSmJKTG9rRkZGRmFIRUZGRkZBQlJSUlFBVVVVVUFRd2tHNm5BWlNSdHlCS1dJNDdyMFg4T3RUVkhIdjg2WGQ1bTNqYnUyN2VuYkhQNSUyRmhVbEFCUlJSUUFVVVVVQUZGRkZBQlJSUlFBVVVVVUFGUTJwQjgzREtjU2tIRXBmSDF6OTAlMkIzYXBxamczJTJGdk4lMkZtZmZPTiUyQjNwN1k3ZlhtZ0NTaWlpZ0Fvb29vQUtLS0tBQ2lpaWdBb29vb0FLS0tLQUliVWclMkJiaGxPSlNEaVV2ajY1JTJCNmZidFUxUndiJTJGd0I1djh6NzV4djI5UGJIYjY4MUpRQVVVVVVBRkZGRkFCUlJSUUFVVVVVQUZGRkZBQlJSUlFBVVVVVUFGRkZGQUJSUlJRQVVVVVVBRkZGRkFCUlJYbkh4RSUyQktWejRSOFRSNkpiJTJGRFh4NTRqRHdwSWJ6UjlLTTFzcFlrYkRKa0RjTUFuMHlLQUlQalA4VWRTOEQ2OTRhOE9lSFBCMG5pM1h0Zk53WUxHTyUyRlcxS3BDZ1ptTE1qRG9UMXg5MDgxYThJZkVEeEMzaGJYZkVmeEs4RUh3RlphVEdKY3k2b2w0Wm93cEx0OGlER01BQWNsaWVQZm52aXI4S2ZISGlMNG8yM3hCOElmRUMxOFBYOWhwQnNMT0diU1V1Z0NXZG5KTHNRdTdjQVdDa2dDdkdQaUg4U1BFSHhLJTJGWlAwaUxXeERiNmpxdmklMkJEdzlxRTF1TnNjd1VtVHpBT2d6dFRQYklPTURnQUhxZmgzOW9xYSUyQjElMkZ3NSUyRmJQdzUxblF2REhpaTdGcG91dDNOeWplZkl4eEh2aEF6R0d5TUhjZURrWkFKcnBQaVo4WUpQRDNqU0x3TjRQOElYM2pUeFViYjdaY1dOcmNMQkhhd2Rta2xZRUtUa1lHTzQ2Ymx6eDM3VHNGclA0cyUyQkRQZ0RTNGtSbThTd1hTUVIlMkY4c3JhMUNoampzQXJISCUyQjZmU2o5bUdhMnV2R1h4bDhmNnBLaXlQNGttczJta1AlMkJwdHJZRXFNOWdGWmMlMkY3ZzlLQVBVZmd2OFJOTyUyQkozZ2xQRWRoWlhHbnlKY1NXbDVaVG5MMjA2WTNJU092QlVnOGNFWkFQRlozeGUlMkJLdHQ0RzFMU1BEdWw2RGVlSiUyRkZldEZ2N1AwZTBrV05uUmM3cEhjZ2lOQmc4a0hvZXdKSEdmc053elNmQ1BWTmZsaWFOTmY4UjN1cFFnJTJGM0cyUiUyRiUyQmhSc1B3cUQ0YnhqWHYyemZpVHJOM2lSdEEwdXkwMnlEYyUyQldzcUs3a2VuekslMkY4QTMwZldnRHZmZ3A4VDQlMkZpTEJyVnBlYUJkZUhkZTBHN0ZwcW1tWEVvbE1MSE8waHdBR1U3VzV3UHVudGduc1BFbWgyV3YyS1dkOVBxY01TU2lVTllhbmNXVW1RQ01GNEhSaXZKJTJCVW5HY0hHUU1lSiUyRnNzeURXZmliOFpmRjl0aDlQMUR4REhaVzBvJTJCN0o5bUVnSkhzUkloJTJGR3ZVNyUyRkFNSjY5YzMxeGNRJTJGRTN4Ylp4U3lzNlc4TnRwaGpoQk9RaWw3Tm1Lam9Oek1jRGtrODBBVXZnWmJSMlhnT2V6aGFab29QRUd0eEkwMHp6U0VMcXQyQVdkeVdkdU9XWWtrOGtrMTJjd0J1b0NWVWtic0V4RmlPT3pkRiUyRkhyWEdmQXlHUzI4QnoyODEzTmVTeGVJTmJSN2lZSUpKaU5WdXdYWUlxcUdQVTdWVVpQQUE0cnNMdFE4OFNHVW9XVjFHSmlyY2pxRiUyRmlJOSUyQmxBRm1pbyUyRkslMkZlYiUyRk1rJTJCJTJGdnh1NCUyQjdqSDA3JTJGV21yYjRVRHo1amhVR1MlMkZKMm5PZnFlJTJGclFCTlJVTFclMkJWSTglMkJZWlZ4a1B5Tnh6bjZqdDZVN3l2M20lMkZ6SlB2NzhidVB1NHg5TyUyRjFvQWtydzM0VmY4U2Y5cGY0aGFHZmxGN0V0OEIlMkZlSktQJTJGQU8xeiUyQnRlMkxiNFVEejVqaFVHUyUyRkoybk9mcWUlMkZyWGgzaXFMJTJCdyUyRjJzZkQ5MTVraVFhNXBqd1NTYnZtM2tTZ0FIMklpeCUyQkZjZUwwZE9mYVMlMkZHNlBvdUglMkZBTjVERjRmJTJCZWxKcjFnNHpYNU05UiUyQkttZ2Y4QUNVZkR2WE5EVk44dHphTjVBJTJGNmFyODhmJTJGanlyWEslMkZzdiUyQklQN2QlMkJFV25SU1B1dU5MZHJDVUhxQW5LZiUyQk9NZyUyRkExNlo1WDd6ZjVrbjM5JTJCTjNIM2NZJTJCbmY2MTRSOEtvJTJGJTJCRUolMkJQJTJGaW53TEpMSkhaYXVGMUd3SmJHNGclMkJadEglMkZBV2tVJTJCdmwwVnYzZGVFJTJCajkxJTJGbXZ4SGwzJTJCMTVWaWNMOXFGcXNmbDdzJTJGd0R5VnAlMkZJNnI5cGZ3bkw0aSUyQkhrbXBhZUdHcTZHJTJGMjYxZFB2N1YlMkYxaWclMkY3bzNjZDBGZE44SlBGc1hqWHdEcG12S3klMkZhSkklMkZMdTBYJTJCQ2RlSEdPMlR5UFlpdWtlMkRveUdhYkRLNm41djd4eiUyQm5RZWdyd1h3Tm40VmZIUzk4RjNEdkQ0ZDhSU2ZhdEtPY0lrcHlGVDh5VXgxeXNacFZQM05kVk9rdEg2OUglMkJoZUNYOXBaWlBDZjh2S041dzg0JTJGOHZJJTJGTFNhOUdlMyUyQktkWnRQRDNoelVOY3ZqaTNzYmQ1M0djRnRveUZIdVRnRDNOZVUlMkZzc2FOZHphSnElMkZqN1Z4dTFMeEplUEtHSTZSS3g2ZWdMbHVQUlZxcCUyQjAxZTNlcHklMkJIZmhqcEZ4STk5cnR4RWJqTFoyd294d3pEM2JMRSUyRjlNcTloMFhSYlRSOUV0TkhzWG1pdGJTMyUyQnp4QU55RndBRDlSamcwMSUyQjl4UGxEODMlMkZrdnpKbCUyRnNHVEpmYnhEdiUyRndCdzRQVCUyRkFNQ24lMkJFUzVnZmJ0MjFjJTJCVmpQbEhQWCUyQiUyRndCTWUzNDFOVlh5eCUyRmFXZk9iTzNmczg4JTJCbTNHenB0NzU5YWtXM3dvSG56SENvTWwlMkJUdE9jJTJGVTklMkZXdXclMkJiSnFLaGEzeXBIbnpES3VNaCUyQlJ1T2MlMkZVZHZTbmVWJTJCODMlMkJaSjklMkZmamR4OTNHUHAzJTJCdEFFbFpuaXJYdE04TSUyQkg3dlhOWXVCQloya2U5MjduMFZSM1luQUE5VFZxWllyYTJhYWU3ZU9LS05TOGtrbUFxcHlXSlByM1BwWHo1TjlzJTJCUFhqODJjRXQxRDRBME9jdEpMa3FieVVrbmo2ZzRIOTFPZUMySzU4UldkTktNZFpQWmZyNkk5aktNc2pqSnlxMTN5MGFlczVlWFNLN3lsc2w4OWthSHduMEhVJTJGaWQ0MWI0cSUyQk1MY3BwOEQ3ZEMwOSUyQlZVS2VIeDNBUE9mNG15ZUFBSzk4cXRhV1VGcERGQmFnd3dRNEVjS2NJaWhOb1FEc29IT1BXbnJiNFVEejVqaFVHUyUyRkoybk9mcWUlMkZyVG9VVlNqYmR2ZDkyWlpybVVzd3JjeVhMQ0t0Q0syakZiTDE2dDlXMnlhaW9XdDhxUjU4d3lyaklma2JqblAxSGIwcDNsZnZOJTJGbVNmZjM0M2NmZHhqNmQlMkZyVzU1aEpSVUsyJTJCRkE4JTJCWTRWQmt2eWRwem42bnY2MXpIeEg4WSUyQkglMkZBdWhQcU91YWpNaGRaRnQ3ZU53WnAySnpoQjdkTW5oUWVhbWM0d1RsSjJSdGg4UFZ4TlNOS2pGeWs5RWx1em9OYzFiVGREMHFmVmRYdlliT3l0MTNTelN0Z0tQNms5QUJ5VDByd0c5MUx4WjhkdFl1Tk04UExMb0hnYU9RTGVYN1I3WmIzSDhKJTJGdmV5ZEFEbHV3cVhRdkNuaXo0MDZ2RjRtOGRtNDBud21qJTJCYllhT2psVE1NWURIdUFSMWM0Snlkb0FPYTl5MGJTN0hUTGNhWnB5cmJXdHRIRkhIRERKd2dYbjdtTUxudmpyWEZhZUwzMGglMkJMJTJGQU1sJTJCTFBwZWJENUJwRzFURmQ5NFUlMkZUcEthNyUyRkFBeGUxMlYlMkZCUGhUUSUyRkIyaFJhUG9ObXR0YnB5N2RYbGJ1N3QlMkZFeCUyRiUyQnNNRGl0eW9XdDhxUjU4d3lyaklma2JqblAxSGIwcDNsZnZOJTJGbVNmZjM0M2NmZHhqNmQlMkZyWGRHS2lySmFIekZhdFVyVGRTcEp1VDFiZXJaSlJVSzIlMkJGQTglMkJZNFZCa3Z5ZHB6bjZudjYwTmI1VWp6NWhsWEdRJTJGSTNIT2ZxTzNwVE15YWlvJTJGSyUyRmViJTJGQURKUHY3OGJ1UHU0eDlPJTJGMXBxMiUyQkZBOCUyQlk0VkJrdnlkcHpuNm52NjBBVFVWQzF2bFNQUG1HVmNaRDhqY2M1JTJCbzdlbE84cjk1djhBTWslMkIlMkZ2eHU0JTJCN2pIMDclMkZXZ0NTaW9WdDhLQjU4eHdxREpmazdUblAxUGYxb2EzeXBIbnpES3VNaCUyQlJ1T2MlMkZVZHZTZ0NhaW8lMkZLJTJGZWIlMkZNayUyQiUyRnZ4dTQlMkI3akgwNyUyRkFGcHEyJTJCRkE4JTJCWTRWQmt2eWRwem42bnY2MEFFSUF1cHlGVUU3Y2tSRlNlTzdkRyUyRkRwVTFVNDRRMXhjSUxpVE8wZzdiZ2tqZHpuYjBVanRqdFZqeXYzbSUyRnpKUHY3OGJ1UHU0eDlPJTJGMW9Ba29xRmJmQ2dlZk1jS2d5WDVPMDV6OVQzOWFHdDhxUjU4d3lyaklma2JqblAxSGIwb0Ftb3FQeXYzbSUyRndBeVQ3JTJCJTJGRzdqN3VNZlR2OWFhdHZoUVBQbU9GUVpMOG5hYzUlMkJwNyUyQnRBRTFGUXRiNVVqejVobFhHUSUyRkkzSE9mcU8zcFR2SyUyRmViJTJGQURKUHY3OGJ1UHU0eDlPJTJGMW9Ba29xRmJmQ2dlZk1jS2d5WDVPMDV6OVQzOWFHdDhxUjU4d3lyaklma2JqblAxSGIwb0Ftb3FQeXYzbSUyRnpKUHY3OGJ1UHU0eDlPJTJGd0JhYXR2aFFQUG1PRlFaTDhuYWM1JTJCcDclMkJ0QUUxUTJvQTgzQ3FNeWtuRVJUUDF6OTQlMkIlMkZlaHJmS2tlZk1NcTR5SDVHNDV6OVIyOUtqdFVEUEt3bVk0blpzTE1YQSUyQlhHMDU2ZXUzc2FBTFZGUXJiNFVEejVqaFVHUyUyRkoybk9mcWUlMkZyUTF2bFNQUG1HVmNaRDhqY2M1JTJCbzdlbEFFMUZSJTJCViUyQjgzJTJCWko5JTJGZmpkeDkzR1BwMyUyQnROVzN3b0huekhDb01sJTJCVHRPYyUyRlU5JTJGV2dDYWlvV3Q4cVI1OHd5cmpJZmtiam5QMUhiMHAzbGZ2TiUyRm1TZmYzNDNjZmR4ajZkJTJGclFCSlJVSzIlMkJGQTglMkJZNFZCa3Z5ZHB6bjZudjYwTmI1VWp6NWhsWEdRJTJGSTNIT2ZxTzNwUUJOUlVmbGZ2TiUyRm1TZmYzNDNjZmR4ajZkJTJGclRWdDhLQjU4eHdxREpmazdUblAxUGYxb0Ftb3FGcmZLa2VmTU1xNHlINUc0NXo5UjI5S2Q1WDd6ZjVrbjM5JTJCTjNIM2NZJTJCbmY2MEFOdFFCNXVGVVpsSk9JaW1mcm43eDklMkI5VFZUczRSdGtBdUpHMnVGSkZ3WFB5blBPZWhQY1ZNMXZsU1BQbUdWY1pEOGpjYzUlMkJvN2VsQUUxRlIlMkJWJTJCODMlMkJaSjklMkZmamR4OTNHUHAzJTJCdE5XM3dvSG56SENvTWwlMkJUdE9jJTJGVTklMkZXZ0NhaWlpZ0Fvb29vQUtLS0tBQ2lpaWdBb29vb0FLS0tLQUNpaWlnQW9vb29BS0tLS0FDaWlpZ0Fvb29vQThiOFYlMkZDWDRnNnhxZXFKWmZISFg5TjBIVXJpV1Y5T1hUNHBKSVVrWWt4UjNCWU9pREpDZ0RnWUhhcnV2JTJGQWp3amZmQmExJTJCR0duVFhlbVdsaktsMVpYeUVQUEZkS1NmUGJvR1lsbXowNGJBMjRHUFY2S0FQS3ZocjhINXRBOGF2NDY4WmVNYjd4cjRvVzElMkJ4MnQ3YzJ5VzhkcER6a1J4S1NBeHljdG51ZlU1NXp4SCUyQnp2Y1gydjhBaVJ0RSUyQkklMkJzYUI0WjhVM1J1dGIwVzJ0VWJ6M1k1azJURTVqRFpPUnRPUWNISXdLOTRvb0E4N3V2aGlZTlo4RHQ0YzhUNmw0ZjBEd29qSWRHdENSRmZBcUFva2JjTTR3YzdnMmR4NkVrMXozaiUyRndDQ09vNng4UU5UOFklMkJEJTJGaUhxZmc2NjF1MFMwMW1PMnRFbUYwaXFGREtTd01iN1FCdUdTT294azU5bG9vQTVyNFplQ2RDJTJCSG5neXg4SyUyQkhvWFN5dEFTWGtPWkpuWTVhUnp4bGlmd0hBR0FBSzB2RWtHdnoyS0o0YzFQVE5PdXhLQzh0JTJGcDczY1pUQnlvUkpvaUd6dE83Y1JnRVk1eU5Pc3p4SlByOEZpaiUyQkhOTTB6VWJzeWdQRmY2ZzlwR0V3Y3NIU0dVbHM3UnQyZ1lKT2VNRUE1bjRHTGRKNERuUyUyQm1obnUxOFFhMko1WVlqRkc3JTJGMnJkN21WQ3pGVkp5UXBaaUJ4azlhN1dUZjUwVzN6TnZPN2J0MjlPJTJCZWZ5JTJGR3VLJTJCQmpYVCUyQkE1M3ZvWVlMdHZFR3RtZUtHVXl4byUyRndEYXQzdVZYS3FXVUhJREZWSkhPQjByczVnRGRRRXFwSTNZSmlMRWNkbTZMJTJCUFdnQ2FpaWlnQW9vb29BSzhOJTJGYXJWdEl1JTJGQkhqV01FSFNOWEN1UjNCS3lBSDIlMkZkTVB4cjNLdlBQMmp0RU91ZkIzWFlrVGROYVJDOWo5dktJWnYlMkZIQTQlMkZHdWJHUWNxRWt0OSUyRnUxJTJGUTl2aHpFUm9acFJsUDRXJTJCViUyQmtrNHYlMkZBTktQUWtaWFVPcERLd3lDT2hGZUlmdFBXVnpvZW9lR1BpYnBrUmE0MFM4V0s2MiUyRnh3czJWQlBwbmN2JTJGQUcwcnYlMkZncHJZOFElMkZDcnc5cVJmZko5aldDVTl6SkYlMkI3WW42bFNmeHJiOFk2RmFlSiUyRkMycGFCZkQ5eGZXN1JGc1pLRSUyRmRZZTRPQ1BjVVZZJTJGV0tIdTlWZGV1NkhnSzd5Zk5QM3F1b3ljWkx2RjNqSmZkcjl4ZDB1JTJCdHRUMHkxMUt5a0V0dGRRcE5DNCUyRmlSZ0NEJTJCUnJnUDJodkJJOFglMkJCWlo3TnZLMWpTTjE1WXpCdHBCVVpaTjNiY0IxOVZVOXF3UDJYZGZ1NDlJMVA0ZTYyZkwxZnc1Y1BHcU1lV2hMSHA2aFd5TSUyQmpKVjM5cDd4VGNhVDRMaThNYVR1azFueEhMOWlnalQ3M2xrZ1BqNjVDZjhEUHBXVlN0Q3JoWE9hMHR0NTl2VzUyNFhMc1ZnYyUyQmhoOE8lMkZlVWswJTJCamh2elAlMkI2NFhiNmJuRiUyRnN6dmZlUGZpRnJIeEU4UXp4VFgxamF3MlVDTGo1R1pOck9GJTJGaHlGYjJKZHZTdm82dm1mViUyRkNlcSUyRkFmVXRFOGE2SVpyJTJGU1d0NHJUeEJicWNndWNibkhvQzNLbnN3QXpoc1Y5RmFCcSUyQm5hOW8xcnJHazNLWE5sZHhpU0dSZTRQcjZFZENEeUNDS25BTndpNlUlMkZqV3I4NzlmMCUyQlJyeGJHTmV0REc0WjNvU1hMR3lzbzh1amcxMGYybDNUdVd2biUyQjAlMkY4QUxUWnMlMkZ3Qm5iblAlMkZBSDFuOUtrcUhBJTJCM2J0cTU4ckdmS09ldjklMkZwajIlMkZHcHE5QSUyQlJDaWl2RiUyRmpUOFFOVXY4QVdVJTJCR1h3OUp1UEVGNyUyQjd2TG1KdUxORDk0Ymg5MXNkVyUyRmhIJTJCMFJqS3RXalJqelAlMkZBSWQ5ajBNdHk2cm1GZjJWUFJidHZhTVZ2SnZvbCUyQk95MVpsJTJGRlh4SnF2eE44WCUyRjhLczhFVGxiQ05zNjVxU2NvcWclMkZNZ0k2Z0hnaiUyQkpzRG9DVDdMNE84T2FWNFQ4T1dtaGFOQjVOcGJKZ1olMkI4N2QzWTkySjVKckglMkJFM2dIUyUyRmg5NFhqMHF4eE5kU1llOXV5dUdua3gxOWxIUURzUGNrbnI2eXc5R1NicVZQaWY0THN2MTdzN2MyekdsT0VjRmc5S01Qdm5Mck9YcjlsZlpYbmNLS0tLNmp3Z29xdnFWOVo2Yll6WCUyQm9YVU5wYXdydmxtbWNJaUQxSlBBcnd6eEY4U3ZGZnhJMVdid3Q4SmJXV0d6VTdMelhwZ1kxUlQlMkZjSkh5ZXglMkIlMkJld0dNMWhXeEVLVyUyQnJleVc3UFV5M0thJTJCWU51Rm93ajhVNWFSaXZOOSUyQnlWMiUyQmlPcyUyQkxQeGMwJTJGd0FLWEE4UDZEYm5YZkZNNUVjTmpBQzRpWTlQTTI4NTc3QnlmWUhOWW53NyUyQkV1b2FsclE4YiUyRkZTNSUyRnRmWEpNUERZdVEwRnFPb0JBJTJCVWtkbEh5ajNQSTZ6NFVmQ3pRUEFWdWJtTE9vNjNNRDlwMUtjWmRpZW9RYzdGeiUyQko3azEzMVpSb1NxeVU2JTJGeVhSZXZkJTJGZ2VqWHpXaGdLY3NObGQ5ZEpWSHBLWGxIJTJCU1BrdmVmVjlBcU9QZjUwdTd6TnZHM2R0MjlPMk9meiUyRkNwS2hoQUYxT1FxZ25ia2lJcVR4M2JvMzRkSzdENW9tb29vb0FLS0tLQUNpaWlnQW9vb29BS0tLS0FDaWlpZ0NPUGY1MHU3ek52RzNkdDI5TzJPZnolMkZDcEtoaEFGMU9RcWduYmtpSXFUeDNibzM0ZEttb0FLS0tLQUNpaWlnQW9vb29BS0tLS0FDaWlpZ0FxT0RmOEF2TiUyRm1mZk9OJTJCM3A3WTdmWG1wS2h0UUI1dUZVWmxKT0lpbWZybjd4OSUyQjlBRTFGRkZBQlJSUlFBVVVVVUFGRkZGQUJSUlJRQVVVVVVBUndiJTJGQU41djh6NzV4djI5UGJIYjY4MUpVTnFBUE53cWpNcEp4RVV6OWMlMkZlUHYzcWFnQW9vb29BS0tLS0FDaWlpZ0Fvb29vQUtLS0tBQ2lpaWdBb29vb0FLS0tLQUNpaWlnQW9vb29BS0tLS0FDaWlpZ0Fvb29vQUtLS0tBQ2lpaWdBck04U2FuZTZWWXBjV1BoN1U5ZWxhVUliZXdrdDBrVVlKM2t6eXhydEdBT0dKeXc0eGtqVHJNOFNhNVphQllwZVgwR3B6UlBLSWd0aHBseGV5WklKeVVnUjJDOEg1aU1ad001SXlBY3o4REpwTG53SFBjVFdrMW5MTDRnMXQzdDVpaGtoSjFXN0pSaWpNcFlkRHRaaGtjRWptdXptSUYxQUN5Z25kZ0dVcVR4MlhvMzQ5SzR6NEdYTWQ3NERudklWbVdLZnhCcmNxTE5DOE1nRGFyZGtCa2NCa2JubFdBSVBCQU5kckp2OEFPaTIlMkJadDUzYmR1M3AzenolMkJYNDBBU1VVVVVBRkZGRkFCVVYzYnczZHJOYTNDQ1NHWkdqa1U5R1VqQkg1VkxSUU5OcDNSNFolMkJ5N2N5NkZxWGl6NGJYN243UnBGJTJCMDl2dVBMeEU3U1I3Y0kzJTJGQUcwcjNPdkJ2ampCZGVBUGlob254WTA2Q1NTeGxJc3RaampITExqYUdQMVhnWjQzUnA2MTdocFdvV2VxNmJiNmxwMXhIYzJsekdKWVpVT1ZkU01nMXg0TjhpZEY3eCUyRkxwJTJGa2ZTY1JRJTJCc3lwNW5ENGF5ViUyRktva2xOZk5wU1hrenhINDc2YmZlQnZIZWxmRiUyRlFZR2tqalpiYldvVTQ4eU00VU1mcVBseWVoQ0dvUGhVa3Z4UyUyQk1lbyUyRkVxOGljYUpvNSUyQnlhTkhJT3JBSERZOVFHTG4wWjE5S3NmSGJ4WGVlTDlhaSUyQkVmZ3BsdWIyOGNEVnJsZVk3ZU5Ua29TUFRHVyUyRkJlU1NCaiUyQkc5UTFiNEFlS1Q0ZDhSUE5mZUNkU2wzMm1vTEdTYmVRam5JR2VlUG1YdUJ1WHVEd3pjVmlHJTJGOEFsMm5kOXViJTJGQUM3JTJCWjlOaHFkZWVVS0ZsOWJsQnhndnR1amU3c3Y1clhVZXJoZTNRJTJCaHRTc3JUVXRQdU5QdjdlTzV0YmlNeHpSU0RLdXBHQ0NLJTJCZklaTlolMkZaJTJCOFZ0RE10enFYdyUyQjFTZktPTXM5azUlMkZ3RFpnUDhBdnNESTVCRmZRbW4zbHBxTmxEZldGekRkV3N5aDRwb25ESTZudUNPRFROWDA2dzFmVExqVGRUdElydXp1RUtTd3lybFdIJTJCZnlyMHE5SDJscFFkcExaJTJGMTBaOGJsbVolMkZVbk9oaUljOUtlazQ3YmRWMmxIbyUyRms5Q0RSdFUwN1dZYmZVZEx2YmU4dExpRGZGTEZPU0dYUFhiMDlzOVFlSzBhJTJCZHRmOE0lMkJNUGdsZDNmaUx3UGVMcUhoSW56YnpUTDJZQVJaT1BsSklKUG95JTJGTjBCRFlyTDhTJTJGSGJWZkhQMkx3eDRRRUhoZVMlMkJVSmVhanFONGtZaHoxVkg3RCUyRmElMkI4YzhBSG1zSGo0MDF5MVZhWGJ2Nk05U0hDZFhHU1ZYQVRVNkQlMkIwOUhDMnJVNDdwcGRrNzlOenV2akI4VHIlMkYlMkIxaDhQJTJGaDJoMUR4UmRreFN6UllLMlE3ODlONEhVbmhlJTJGUEZkTDhHdmh0WWVBTkhkbmtGOXJsNTglMkJvWHpaSmR1dXhTZWRvUDRrOG5zQko4SCUyRmgzNGY4Q2FJRHBraTM5OWRLR3V0U2JCYWZ2aFNNNFRQUUElMkZVazgxM1ZhVWFNcFM5clYzNkxvdiUyQkQzWng1am1OR2xSZUF3RjFUJTJCMUo2U3FOZFgyaXZzeCUyQmIxMktLcTZucU9uNlhiRzUxTyUyRnRiS0Jlc3R4TXNhajhXSUZlWmVMdmo1NEUwZGphNlZQY2VJYjhuYWtOZ2hLRnV3OHc4SCUyRkFJRHUlMkJsYlZLOU9rcnpra2ViZ3NyeG1PbHk0YWs1ZWkwJTJCYjBTJTJCYlBWNjg0JTJCSmZ4aThMZURYYlQ0cEcxblhDZGtlbjJiYm1EOWc3RElUbnR5M3RYRXREOGElMkZpbDh0d1Y4QmVIcGVxamNMbVJEMkk0YyUyRmo1WUk5YTlEJTJCR3Z3cDhJJTJCQkVXYlRyTDdWcVdNUHFGMWg1ajY3ZXlEJTJGZEE5eWE1JTJGYlZhMmxKV1hkJTJGb3Y4QU05ZFpmbCUyQlclMkI5anFudEolMkY4JTJCNmJ1djhBdDZleTgxRzc4MGVkMkhnSHg3OFZyNkhXZmlkZXk2UG9hdDVsdG9kc1NqRWR0NCUyRmglMkJyWmJxUGxyMiUyRnclMkZvdWxlSDlLaDB2UmJDQ3hzb1JoSW9sd1BxZTVKN2s4bXI5RmJVY1BDbHJ1M3UzdWVkbU9jVjhjbFRkbzA0JTJGRENPa1Y4dXI3dDNiQ2lpaXR6eWdxR0VnM1U0REtTTnVRSlN4SEhkZWklMkZoMXFhbzQ5JTJGblM3dk0yOGJkMjNiMDdZNSUyRlA4QUNnQ1NpaWlnQW9vb29BS0tLS0FDaWlpZ0Fvb29vQUtLS0tBSVlTRGRUZ01wSTI1QWxMRWNkMTZMJTJCSFdwcWpqMyUyQmRMdTh6Ynh0M2JkdlR0am44JTJGd3FTZ0Fvb29vQUtLS0tBQ2lpaWdBb29vb0FLS0tLQUNvYlVnJTJCYmhsT0pTRGlVdmo2NSUyQjZmYnRVMVJ3YiUyRkFONXY4ejc1eHYyOVBiSGI2ODBBU1VVVVVBRkZGRkFCUlJSUUFVVVVVQUZGRkZBQlJSUlFCRGFrSHpjTXB4S1FjU2w4ZlhQM1Q3ZHFtcU9EZiUyQjgzJTJCWjk4NDM3ZW50anQ5ZWFrb0FLS0tLQUNpaWlnQW9vb29BS0tLS0FDaWlpZ0Fvb29vQUtLS0tBQ2lpaWdBb29vb0FLS0tLQUNpaWlnQW9vb29BS0tLS0FDaWlpZ0Fvb29vQUt6UEVuaUhRUERWaWw5NGoxelROR3RKSlJDazklMkZkcGJ4czVCSVFNNUFMWVZqanJnSDByVG9vQTRiNEdYZHJmJTJCQTU3Nnh1WWJxMHVmRUd0elFUd3lCNDVVYlZic3E2c09HVWdnZ2pnZzEyY3dCdW9DVlVrYnNFeEZpT096ZEYlMkZIcldaNE4wTCUyRmhIZEluMCUyRndDMWZhdk4xSyUyRnZ0JTJGbDdNZmFidWE0Mll5ZnUlMkJidHozMjV3TTRHdXlCblZ5V3l1Y1lZZ2MlMkJvNkg4YUFIVVVVVUFGRkZGQUJSUlJRQlMxelN0UDF6U0xyU2RWdFV1cks2ak1jMFQ5R0IlMkZrZTRJNUJBTmVJdDhDdkZtbFBOcHZoUDRtNmxwbWd6dVdOcVRJR2pCNmdiR0FZJTJCcEczUGV2ZTZLd3JZYW5XYWNscjkzNUhxWmZuT015JTJCTW9VSkxsZXJUU2tycloya21ycnZ1Y1o4SyUyRmh2NGY4QWg3cGIyJTJCbEk4OTVQajdWZXpBZWJMN2Y3SyUyQmlqOGNubXVqOFE2THBYaURTSjlKMXF4aHZiS2NZa2lsR1I3RWR3UjJJNUZhRkZhUnBRakRrUzBPV3ZqY1JYcnZFMUp0emJ2ZSUyQnQlMkZ3QkxkTFd0MFBDWlBoRjQ3OEYzY3R4OEslMkZHalFXVWpGenBtb25jZ1BzU3JLVDdsVlB1YWVadjJscmdmWmhhJTJCSExUdDlwQmpQNDQzTiUyRjZEWHVkRmMzMUtDJTJCQ1RpdXllbjZucyUyRndDczFlcHJpS1ZPcEwlMkJhVUU1Zk5weHY4MHp3bXklMkJDV3RlSk5XajFENHAlMkJNcnZXcEVHNFdkb0dTQWM5QTVBQUhYaFZVJTJCOWQ3ckh3aiUyQkhPcWFYRnAwJTJGaFN3aGloWGJGSmJLWVpWJTJCcnJobSUyRjRFVFhiN0I1dm1aYk8zYmpjY2ZsMHo3MDZyaGhLTVUxeTN2MzFmNG5MaU9JY3hyU2pMMnJpbzdLSHVSWG9vMlg1bmg4bjdPMWhZeXRKNFg4YiUyQkl0RjNIT0ZrRFlQJTJGQWRoJTJGT2tQd1A4WVNEWmMlMkZHbnhMTEYzVEV2OVp6JTJGQUNyM0dpcCUyQm8wT2tiZk4lMkY1blQlMkZBSzE1cSUyRmlxS1Q3dU1HJTJGdmNHenhYVHYyY2ZDUDJrWFd2YXhybXR6JTJGQU1YblhBUlclMkJ1QnUlMkZ3REhxOUs4S2VDZkNmaFZBUEQlMkJnV05pJTJCTUdWSTkwcEhvWkd5eCUyRkUxMEZGYVU4TlJwdThZcEhGak04ekhHeDVhOWFVbDJ2WmZjckw4QW9vb3JjOG9LS0tLQUNpaWlnQXFHRUFYVTVDcUNkdVNJaXBQSGR1amZoMHFhbXFnVjJjRnN0ak9XSkhIb09nJTJGQ2dCMUZGRkFCUlJSUUFVVVVVQUZGRkZBQlJSUlFBVVVVVUFRd2dDNm5JVlFUdHlSRVZKNDd0MGI4T2xUVTFVQ3V6Z3Rsc1p5eEk0OUIwSDRVNmdBb29vb0FLS0tLQUNpaWlnQW9vb29BS0tLS0FDb2JVQWViaFZHWlNUaUlwbjY1JTJCOGZmdlUxTlJBbTdCWTdtM0hMRSUyRmxub1BhZ0IxRkZGQUJSUlJRQVVVVVVBRkZGRkFCUlJSUUFVVVVVQVEyb0E4M0NxTXlrbkVSVFAxejk0JTJCJTJGZXBxYWlCTjJDeDNOdU9XSiUyRkxQUWUxT29BS0tLS0FDaWlpZ0Fvb29vQUtLS0tBQ2lpaWdBb29vb0FLS0tLQUNpaWlnQW9vb29BS0tLS0FDaWlpZ0Fvb29vQUtLS0tBQ2lpaWdBb29vb0FLelBFbmg3UVBFdGlsajRqMFBUTlp0STVSTWtGJTJGYUpjUnE0QkFjSzRJRFlaaG5yZ24xclRvb0FwYUpwT2xhSHBjT2w2SnBsbHBsaEJ1OHExczRGaGlqM01XTzFGQUF5eEpPQjFKTmNuOFZyZHIlMkZWZkElMkJrUGZhbmEybW9lSUpJYm9XR29UMmNrcUxwdDlLRU1rTG8lMkIzZkdqWUJ3U296WGMxUzFIUzdEVUx6VGJ1OGc4MmJUTGszVm0yOWg1Y3Boa2hMWUJ3ZjNjMGk0T1I4MmVvQkFCd0hqdjRhUmY4SVByMyUyRkNMYWw0eiUyRnQlMkYlMkJ6YmolMkJ5JTJGJTJCS3oxUCUyRmo2OHB2SyUyRjFsenMlMkIlMkZ0JTJCOTh2cnhXeiUyRkFNSzA4T2Y5Qkx4biUyRndDRm5xMyUyRkFNazEyZEZBSG1mZzM0YVJmMlJQJTJGd0FKSHFYalA3YiUyRkFHbGYlMkJWJTJGeFdlcCUyRjhldjJ1YjdMOXk1eCUyRnFQSzYlMkZOJTJGZSUyQmJORjU4Tkl2OEFoT05MJTJCejZsNHolMkZzRCUyQnpiejdiJTJGQU1WbnFmOEF4OWViYSUyRlolMkJ0enYlMkI1OXE2ZkwlMkZlNTIxNlpSUUI1bjR5JTJCR2tYOWtRZjhJNXFYalA3YiUyRmFWaDV2JTJGQUJXZXAlMkY4QUhyOXJoJTJCMWZmdWNmNmp6ZW56ZjNmbXhXeiUyRndyVHc1JTJGMEV2R2YlMkZoWjZ0JTJGOGsxMmRGQUhtZmdUNGFSZjhJUG9QJTJGQ1U2bDR6JTJGQUxmJTJGQUxOdCUyRndDMVAlMkJLejFQOEE0JTJCdktYemY5WGM3UHY3dnUlMkZMNmNVV2Z3MGklMkY0VGpWUHRHcGVNJTJGN0ElMkZzMnolMkJ4ZjhWbnFmJTJGSDE1dDE5bzZYTyUyRjduMlhyOHY5M25kWHBsRkFIbWZpSDRhUmYydjRjJTJGc2pVdkdmMkwlMkIwbiUyRnRmJTJGaXM5VCUyRjQ5ZnNseHQlMkI5YzUlMkYxJTJGMmY3bnpmOEFBZDFIanY0YVJmOEFDRDY5JTJGd0FJdHFYalAlMkIzJTJGQU96YmolMkJ5JTJGJTJCS3oxUCUyRmo2OHB2SyUyRndCWmM3UHY3ZnZmTDY4VjZaUlFCeG4lMkZBQXJUdzUlMkYwRXZHZiUyRmhaNnQlMkY4QUpOWTNoNzRhUmYydjRqJTJGdGZVdkdmMkwlMkIwayUyRnNqJTJGaXM5VCUyRjQ5ZnNsdnUlMkI3YzUlMkYxJTJGd0JvJTJCJTJGOEFOJTJGd0hiWHBsRkFIazJwZUNOTGglMkJLZWc2SkhyUGpOYkM3MFRVN3FlTCUyRmhNTlYlMkJlV0dld1dOcyUyRmFNakN6eWpBT0R1NXpnWXUlMkJNdmhwRiUyRlpFSCUyRkNPYWw0eiUyQjIlMkYybFllYiUyRndBVm5xZiUyRkFCNiUyRmE0ZnRYMzduSCUyQm84M3A4MzkzNXNWMzgybDJFMnVXdXR5UWJyJTJCMHRwcldDWGUzeVJUTkUwaTR6ZzVhQ0k1SXlOdkdNbk4yZ0RqUDhBaFduaHolMkZvSmVNJTJGJTJGQUFzOVclMkY4QWttc2J3YjhOSXY3SW4lMkY0U1BVdkdmMjMlMkIwciUyRnl2JTJCS3oxUDhBNDlmdGMzMlg3bHpqJTJGVWVWMSUyQmIlMkI5ODJhOU1vb0E4enMlMkZocEYlMkZ3QUp4cW4yalV2R2Y5Z2YyYlolMkZZdjhBaXM5VCUyRndDUHJ6YnI3UjB1ZCUyRjNQc3ZYNWY3dk82anhEOE5JdjdYOE9mMlJxWGpQN0YlMkZhVCUyRndCciUyRndERlo2biUyRkFNZXYyUzQyJTJGZXVjJTJGd0N2JTJCeiUyRmMlMkJiJTJGZ082dlRLS0FPTSUyRjRWcDRjJTJGNkNYalAlMkZ3czlXJTJGJTJCU2F4dkFudzBpJTJGNFFmUWYlMkJFcDFMeG4lMkZiJTJGd0RadHY4QTJwJTJGeFdlcCUyRjhmWGxMNXYlMkJydWRuMzkzM2ZsOU9LOU1vb0E4ejhQZkRTTCUyQjElMkZFZjlyNmw0eiUyQnhmMmtuOWtmOEFGWjZuJTJGd0FldjJTMzNmZHVjJTJGNiUyRjdSOSUyRjV2OEFnTzJpOCUyQkdrWCUyRkNjYVg5bjFMeG4lMkZZSDltM24yMyUyRmlzOVQlMkY0JTJCdk50ZnMlMkZXNTMlMkZjJTJCMWRQbCUyRnZjN2E5TW9vQTh6OGQlMkZEU0wlMkZBSVFmWHY4QWhGdFM4WiUyRjIlMkZ3RDJiY2YyWCUyRnhXZXAlMkY4ZlhsTjVYJTJCc3VkbjM5djN2bDllSzJmOEFoV25oeiUyRm9KZU0lMkYlMkZBQXM5VyUyRjhBa211em9vQTh6OEclMkZEU0wlMkJ5SiUyRiUyQkVqMUx4bjl0JTJGdEslMkY4ciUyRmlzOVQlMkZBT1BYN1hOOWwlMkI1YzQlMkYxSGxkZm0lMkZ2Zk5tcVdtJTJCQ05MbSUyQktldmFKSnJQak5yQzAwVFRMcUNMJTJGaE1OViUyQlNXYWUlMkZXUnMlMkZhTW5Ld1JEQk9CdDR4azU5WnFsRHBkaERybDFyY2NHMiUyRnU3YUcxbmwzdDg4VUxTdEd1TTRHR25sT1FNbmR6bkF3QWNCNHklMkJHa1g5a1FmOEk1cVhqUDdiJTJGYVZoNXY4QXhXZXAlMkZ3REhyOXJoJTJCMWZmdWNmNmp6ZW56ZjNmbXhXeiUyRndBSzA4T2Y5Qkx4biUyRjRXZXJmJTJGQUNUWFowVUFlWiUyQkJQaHBGJTJGd0FJUG9QJTJGQUFsT3BlTSUyRjdmOEE3TnQlMkY3VSUyRjRyUFUlMkYlMkJQcnlsODMlMkZBRmR6cyUyQiUyRnUlMkI3OHZweFI0ZSUyQkdrWDlyJTJCSSUyRjdYMUx4bjlpJTJGdEpQN0klMkZ3Q0t6MVAlMkZBSTlmc2x2dSUyQjdjNSUyRndCZjlvJTJCJTJGODMlMkZBZHRlbVVVQWVaJTJCSWZocEYlMkZhJTJGaHolMkJ5TlM4WiUyRll2N1NmJTJCMSUyRiUyQkt6MVAlMkZqMSUyQnlYRzM3MXpuJTJGWCUyRlolMkZ1Zk4lMkZ3QUIzVWVPJTJGaHBGJTJGd0FJUHIzJTJGQUFpMnBlTSUyRjdmOEE3TnVQN0wlMkY0clBVJTJGJTJCUHJ5bThyJTJGQUZsenMlMkIlMkZ0JTJCOTh2cnhYcGxGQUhHZjhBQ3RQRG4lMkZRUzhaJTJGJTJCRm5xMyUyRndBazFqZURmaHBGJTJGWkUlMkYlMkZDUjZsNHolMkIyJTJGMmxmJTJCViUyRnhXZXAlMkZ3REhyOXJtJTJCeSUyRmN1Y2Y2anl1dnpmM3ZtelhwbEZBSG1kNThOSXYlMkJFNDB2N1BxWGpQOEFzRCUyQnpiejdiJTJGd0FWbnFmJTJGQUI5ZWJhJTJGWiUyQnR6diUyQjU5cTZmTCUyRkFIdWR0SGpMNGFSZjJSQiUyRndqbXBlTSUyRnR2OXBXSG0lMkY4Vm5xZiUyRkhyOXJoJTJCMWZmdWNmNmp6ZW56ZjNmbXhYcGxGQUhHZjhLMDhPZjhBUVM4WiUyRndEaFo2dCUyRjhrMWplQlBocEYlMkZ3ZyUyQmclMkY4SlRxWGpQJTJCMyUyRjdOdCUyRjdVJTJGd0NLejFQJTJGQUklMkJ2S1h6ZjlYYzdQdjd2dSUyRkw2Y1Y2WlJRQjVOcHZnalM1dmlucjJpU2F6NHphd3RORTB5NmdpJTJGd0NFdzFYNUpacDc5Wkd6OW95Y3JCRU1FNEczakdUbTc0aCUyQkdrWDlyJTJCSFA3STFMeG45aSUyRnRKJTJGN1glMkY0clBVJTJGJTJCUFg3SmNiZnZYT2Y5ZjhBWiUyRnVmTiUyRndIZFhmdzZYWVE2NWRhM0hCdHY3dTJodFo1ZDdmUEZDMHJScmpPQmhwNVRrREozYzV3TVhhQVBNJTJGSGZ3MGklMkZ3Q0VIMTclMkZBSVJiVXZHZjl2OEE5bTNIOWwlMkY4Vm5xZiUyRkgxNVRlViUyRnJMblo5JTJGYjk3NWZYaXRuJTJGQUlWcDRjJTJGNkNYalAlMkZ3QUxQVnYlMkZBSkpyczZLQVBNJTJGRDN3MGklMkZ0ZnhIJTJGYSUyQnBlTSUyRnNYOXBKJTJGWkglMkZGWjZuJTJGeDYlMkZaTGZkOTI1eiUyRnIlMkZBTFI5JTJGd0NiJTJGZ08yaTglMkJHa1glMkZDY2FYOW4xTHhuJTJGWUg5bTNuMjMlMkZpczlUJTJGQU9QcnpiWDdQMXVkJTJGd0J6N1YwJTJCWCUyQjl6dHIweWlnRHpQeGw4Tkl2N0lnJTJGNFJ6VXZHZjIzJTJCMHJEemY4QWlzOVQlMkZ3Q1BYN1hEOXElMkIlMkZjNCUyRjFIbTlQbSUyRnUlMkZOaXRuJTJGaFduaHolMkZvSmVNJTJGJTJGQ3oxYiUyRjVKcnM2S0FQTSUyRkJ2dzBpJTJGc2lmJTJGaEk5UzhaJTJGYmY3U3Y4QXl2OEFpczlUJTJGd0NQWDdYTjlsJTJCNWM0JTJGMUhsZGZtJTJGdmZObWl6JTJCR2tYJTJGQ2NhcDlvMUx4biUyRkFHQiUyRlp0bjlpJTJGNHJQVSUyRiUyQlByemJyN1IwdWQlMkYzUHN2WDVmN3ZPNnZUS0tBUE0lMkZHWHcwaSUyRnNpRCUyRkFJUnpVdkdmMjMlMkIwckR6ZiUyQkt6MVAlMkZqMSUyQjF3JTJGYXZ2M09QOEFVZWIwJTJCYiUyQjc4MksyZiUyQkZhZUhQJTJCZ2w0eiUyRndEQ3oxYiUyRkFPU2E3T2lnRHpQd0o4Tkl2JTJCRUgwSCUyRmhLZFM4WiUyRjIlMkYlMkZadHYlMkZhbiUyRkFCV2VwJTJGOEFIMTVTJTJCYiUyRnE3blo5JTJGZDkzNWZUaXFYZzN3UnBlb2VJJTJGR3RwZWF6NHpsaDB6VzQ3V3pYJTJGaE1OVkhseEhUck9ZcmtYR1QlMkI4bWtiSnlmbXgwQUE5WnFscDJsMkduM21wWGRuQjVVMnAzSXVyeHQ3SHpKUkRIQ0d3VGdmdTRZMXdNRDVjOVNTUURnUEVQdzBpJTJGdGZ3NSUyRlpHcGVNJTJGc1g5cFAlMkZBR3YlMkZBTVZucWY4QXg2JTJGWkxqYjk2NXolMkZBSyUyRjdQOXo1diUyQkE3cVBIZncwaSUyRjRRZlh2JTJCRVcxTHhuJTJGYiUyRjltM0g5bCUyRjhBRlo2biUyRndBZlhsTjVYJTJCc3VkbjM5djN2bDllSzlNb29BNHolMkZoV25oeiUyRm9KZU0lMkY4QXdzOVclMkZ3RGttc2J3YjhOSXY3SW4lMkZ3Q0VqMUx4bjl0JTJGdEslMkY4ciUyRmlzOVQlMkY0OWZ0YzMyWDdsemolMkZBRkhsZGZtJTJGdmZObXZUS0tBUE03ejRhUmY4SnhwZjJmVXZHZjlnZjJiZWZiZiUyQkt6MVA4QTQlMkJ2TnRmcyUyRlc1MyUyRkFIUHRYVDVmNzNPMmp4bDhOSXY3SWclMkY0UnpVdkdmMjMlMkIwckR6ZjhBaXM5VCUyRndDUFg3WEQ5cSUyQiUyRmM0JTJGMUhtOVBtJTJGdSUyRk5pdlRLS0FPTSUyRjRWcDRjJTJGNkNYalAlMkZ3czlXJTJGJTJCU2F4dkFudzBpJTJGNFFmUWYlMkJFcDFMeG4lMkZiJTJGd0RadHY4QTJwJTJGeFdlcCUyRjhmWGxMNXYlMkJydWRuMzkzM2ZsOU9LOU1vb0E4enMlMkZocEYlMkZ3bkdxZmFOUzhaJTJGd0JnZjJiWiUyRll2JTJCS3oxUCUyRmo2ODI2JTJCMGRMbmY5ejdMMSUyQlglMkI3enVvOFElMkZEU0wlMkIxJTJGRG45a2FsNHolMkJ4ZjJrJTJGOXIlMkY4QUZaNm4lMkZ3QWV2MlM0MiUyRmV1YyUyRjYlMkY3UDhBYyUyQmIlMkZBSUR1cjB5aWdEelB4MzhOSXY4QWhCOWUlMkZ3Q0VXMUx4biUyRmIlMkZBUFp0eCUyRlpmJTJGRlo2biUyRng5ZVUzbGY2eTUyZmYyJTJGZSUyQlgxNHJaJTJGd0NGYWVIUCUyQmdsNHolMkY4QUN6MWIlMkZ3Q1NhN09pZ0R5YndiNEkwdlVQRWZqVzB2Tlo4Wnl3NlpyY2RyWnIlMkZ3QUpocW84dUk2ZFp6RmNpNHlmM2swalpPVDgyT2dBRjI4JTJCR2tYJTJGQUFuR2wlMkZaOVM4WiUyRjJCJTJGWnQ1OXQlMkZ3Q0t6MVAlMkZBSSUyQnZOdGZzJTJGVzUzJTJGYyUyQjFkUGwlMkZ2YzdhNyUyRlR0THNOUHZOU3U3T0R5cHRUdVJkWGpiMlBtU2lHT0VOZ25BJTJGZHd4cmdZSHk1NmtrM2FBUE0lMkZHWHcwaSUyRnNpRCUyRmhITlM4WiUyRmJmN1NzUE4lMkZ3Q0t6MVAlMkZBSTlmdGNQMnI3OXpqJTJGVWViMCUyQmIlMkI3ODJLMmYlMkJGYWVIUCUyQmdsNHolMkY4TFBWdiUyRmttdXpvb0E1bjRaYVpxdWolMkJGRHAyc1NYc3MwT3BhaDVEWGw2MTFLYlUzc3pXMjZWMlptJTJGY0dMRzVpd0dBY0VFVjAxRkZBQlJSUlFBVVVVVUFGRkZGQUJSUlJRQVVVVVVBRkZGRkFCUlJSUUFVVVVVQUZGRkZBQlJSUlFBVVVVVUFGRkZGQUJSUlJRQVVVVm5lSjRycTQ4TmFwQllnbTZrczVrZ0FPTXVVSVg5Y1VBZk1YMiUyRndBZWZHUFElMkZIUHhJMDd4JTJGcm5oVHc3b1p1WXZEZG5wYzNrcmRHM1F1WnB5T1hWdU9PeEpIOFBQdVg3UG5palV2R2Z3WThNZUpkWUliVUx5eiUyRjBsd29YekhSbVF2Z2NEZHQzY2NjMTh5JTJCQ1BpVG9PaSUyRnNYeGVBZEh1UmMlMkJPTlQlMkIxNk91andxVGRlZGNYRWdMRk9vQWpmZyUyQnVCMXI2SSUyQkVHcCUyQkdmQjFwNGQlMkJDemFvaiUyQktkTTBLS2U1dFVqY3IwSG1Odnh0NVppUU01d1FhQU9EdkxyeGY4YXZpNzRyOE82TDQwMW53ajRROElzTEo1OUhrOHE1dmI4NURaZnJzUXF3SzU2QWQyeU9yJTJGQUdSZkYydiUyQkwlMkZoRXMlMkZpVzliVU5SMDNVYmpUbnZHSHpYQ3hrRlhiMU9HQXozeGs4NU5lUSUyRkIlMkY0biUyQkh2aFo0RyUyQkt0dnI5OURCNHZoOFUzODBHblAlMkZyN3FSMVJZdHE5V1V1R3lSMEhQY1o5cCUyRlpTOEczJTJGZ2o0SDZIcGVyd3ZEcWx6NWw5ZVJ2OTVIbFlzRllkbUNiQVI2ZzBBZXFVVVVVQUZGRkZBQlJSUlFBVVVVVUFWdFd2cmJTOUx1OVR2WlBMdGJTQjU1biUyRnVvaWxtUDVBMThqYWhmJTJGQUJROFolMkZCN3hCOGVXJTJCSU91JTJCR2hidkpjNkJvbGpLRXRWdFlwTnY3NWYlMkJXck1RdzU5TThnZ0Q2TiUyQlBGdGUzdndVOGFXbW5SdkxkVGFIZHBIR2d5ejVpYktnZHlSa0FWODBhdjQ3MGJ4RiUyQnluNE4lMkJFbmdXOGgxUHhYNGd0N1RUWkxHM09YdGRqQnAzbEElMkI0dVZQSjZxeGJvQ2FBUHE3NGM2MWNlSlBoNzRjOFEzVWF4M0dxYVZhM3NxS01CWGxpVnlCN1phdm5ueFZxRWZ4QyUyRmFMOFY2RmUlMkZHSFdmQTJrNkRCYVdGbGI2ZHJ3c1d2YnBnenlFSVd3NVVrcVNCbmhSNlY3VjRPOFglMkJDdE91THY0ZWFicSUyRm0zM2clMkZTNFJmUkNDVEVNS1JxQWQyTU1RdU1oU1NNNHJ3ejlvZlhQMmM5YSUyQkdPdjMyakw0VTFYeFRyQ2xyRnROZ1J0UWt1M0kyc1NvOHhlZVdEWXp5T1NjRUElMkJqdmglMkY0Yms4SiUyQkZyYlE1ZGYxblg1SVdkbXY4QVZyb3ozTXU1aTN6T2V3QkFBOUFLMzY1WDRRV09zYVo4S3ZDdW4lMkJJRElkVnQ5SXRvN3Z6RGwxa0VhZ3F4N2tkQ2ZVVjFWQUJSUlJRQVVVVVVBRkZGRkFCUWM0T09UMm9vb0ElMkJWcjNXdmpOcSUyRjdTbmdIUiUyRkZPcGp3NVpYdHhjWDM5Z2FUZU1WUzFnQlpXdVpGSTgzekNoRzAlMkZMZ2RBU1FQcW12QlBDWiUyRjRTWDl0YnhkcWglMkZlVyUyRmhYdzdiYVhHZXl5ekVTbjhlWlIlMkJkZWlyNDEwRHhjUEdmaGJ3dHFYMnpYTkRoZTJ2SWxpZFJGTTZPRVVNUUEzekt3TzBuQkZBSGclMkZ3QnY4ZWZHUFElMkZIUHhJMDd4JTJGcm5oVHc3b1p1WXZEZG5wYzNrcmRHM1F1WnB5T1hWdU9PeEpIOFBQdVg3UG5palV2R2Z3WThNZUpkWUliVUx5eiUyRkFOSmNLRjh4MFprTDRIQTNiZDNISE5mTXZnajRrNkRvdjdGOFhnSFI3a1hQampVJTJGdGVqcm84S2szWG5YRnhJQ3hUcUFJMzRQcmdkYSUyQnJmaEY0WWJ3WjhNUERuaGVRcVp0TzAlMkJLR2NxY2d5N2N5RWV4Y3RRQjFORkZGQUJSUlJRQVVVVVVBRkZGRkFFZDAweVcwcjI4U3pUS2hNY2JQc0R0amdGc0hBSjc0T0slMkJYdkMlMkJzZkdEV2YycVBDJTJCbWVOdFlPa1c0MHU0MWVmdzdwZHl3Z3RvTVBIRWs3S2NUT1pBcE9jZ2NZeG5BJTJCcGE4RSUyQkR4JTJGNFNQOXFyNHJlS3Z2UTZURGFhRmJONllHWlZIMGVMUCUyRkFxQVBlNiUyQlN2aDdHUGpINHQ4VTZ2ZCUyRkhUeFA0ZGt1TmV1TGZSZEUwbnhHSUdhMGpDaEpCQVdKNTU2REhCUGV2ZmJQNHNmRCUyQjkwenhIcVVXdnhteDhOM1gyUFZwMmdrQ1FTRnRuVXI4eTd1Tnk1SEJQVG12bTc5b21INE9hdnBIaDNRZmcxYWVISmZITjFyRURhZEo0ZGlRU1FnRWxua2VJWUFIQiUyQlk1R004QUhBQjllYURwNTBuUTdEU3plM2Q4Yk8yamdOemR5bVNlZllvWGZJeDVaempKUGNrMWRvR2Njbkpvb0FLS0tLQUNpaWlnQW9vb29BS3olMkZFdHRxbDM0ZTFDMTBQVVUwM1U1YmQwdEx0NFJLc0VwQjJ1VVBEQUhCeFdoWG52eDIlMkJLJTJCZ2ZDYndtTlcxYk56ZlhSYVBUYkJXQ3RjeUFEUEo0VkZ5Q3pIb0NPcElCQVBIJTJGQUJYcDNqcjRWZkV6NGNMYmZGYnhKNHF2ZkVlc0paNm5wbW95QjRKWVNWODJXS0xrUktvWTlNNDQ1d0NEOUhlTDljcyUyRkRIaFhWZkVlb0UlMkZaTk1zNWJ1WUwxS3hxV0lIdWNZSHVhOEolMkZaNiUyRjRSYlh2SGIlMkJOdkZmajN3JTJGNG4lMkJKR293TUxleXNieEpZdEp0OEVtQ0JRVHlBVHVmM1BKeXpOciUyRkdyeGpvbnhKJTJGWm8lMkJJRjE0RHYyMVZMSkh0WjJqaGRNTkUwYnlnYmdDdzhzazVHUVJRQjVWNGp2Zml4SjhEYmo5b1M5JTJCSW10YVhxUnVJYnl3MEMyZmJweVdqM0NSSWp4OUhKREJzbk9Sak9TY2o2NzBHJTJCT3A2RllhazBmbE5kMjBjNVQlMkI3dlVOajhNMThuZkVEeGJvbnhIJTJCQyUyRnc2JTJCRFBnRFVJdFMxVFdvZFBoMUNLMiUyQmIlMkJ6N2FCRU1obHg5MHF5cWNIc2g5cyUyRlhWckJGYTIwVnRBb1NLSkFpTDZLQmdEOHFBSktLS0tBQ2lpaWdBb29vb0FLS0tLQU1meHJZNjVxWGhYVUxEdzNyS2FMcTgwVzIxdjJ0eE1JR3lQbTJIZzhaSHRuUGF2bnllMDhaJTJGREQ0JTJCZkQzdyUyRlolMkZFM3hINHZYeEsxd3VyYWZxMHdsV09KRkJNMGElMkY4c2wlMkI4UmolMkZubVJraklyMHo5b0w0dzZMOEtQRDhMekxIZWE5cUpNZW1XRFNDTlhiZ0dTUnpnSkdwSXlTZllkeU9NJTJGWjZIZ3BkYjFYeHByM3hEMEx4YjhRYjJ6ZTUxR2UxdWxrajA2MFRCYUtGUjkyTmNxQzNmajhRRDNiWE5TdHRHMFMlMkIxZTlmWmEyTnRKY3pONklpbG1QNUExOHElMkZBcncxZGZGUHczYjYlMkZxdnglMkI4WlduaURVSlpydWZROUs4VDQlMkJ5UkdWdHElMkJWa3NnMjRPT0FBUU9LOTBrJTJCSiUyRnd3MTM0Yko0bXY5YXMzOEo2ck0lMkJtdE5mVzdwREt4M0swYnE2akNrS3d5d0ElMkZPdkIlMkZHTUh3ejFmNDlmQyUyQnglMkJDVnJvMzlyV09xQzYxYTUwQ0pWZ2pzVkttUVN0R05qRXJ2SGM4NFAzaGtBJTJCdWdNQUQwb29vb0FLS0tLQUNpaWlnQW9vb29BS0tLS0FDaWlpZ0Fvb29vQUtLS0tBQ2lpaWdBb29vb0FLS0tLQUNpaWlnQW9vb29BS0tLS0FDaWlpZ0Fvb29vQXg3WHdwNFh0TmVsMSUyQjE4TjZOQnE4cEprdjQ3R05iaDg5Y3lCZHh6OWF0cHBHa3ByVW10cHBsa3VxU1FpQjcwUUtKMmlCeUVNbU54WFBPTTRxN1JRQmozWGhUd3ZkYTlINGd1ZkRlalQ2eEhqeTclMkJTeGphNFhIVEVoWGNNZld0aWlpZ0Fvb29vQUtLS0tBQ2lpaWdBb29vb0FLeDlIOEtlRjlHMUc0MUxSJTJGRGVqYWRmWE9mUHViV3hqaWxseWNuY3lxQzNQcld4UlFCUnRkSDBpMTFHOTFLMTB1eGd2YiUyRkFHJTJGYkxtTzNSWmJqYU1MNWpBWmZBNEdjNEZadW0lMkJDUEJlbTZyJTJGYTJuZUVQRDlucU9TMzJ1MzAyR09iSjc3d29iOWE2Q2lnQW9vb29BS0tLS0FDaWlpZ0Fvb29vQUtLS0tBS0dtNkpvMm0zOTlxR25hUnA5bGVhaTZ5WHR4YjJ5UnlYTExuRFNNb0Jjakp3VG5xYWRwMmthVHAxMWVYV242WlpXZHhmU2ViZHl3UUxHOXclMkZUZElRTXUzdWNtcnRGQUdQYSUyQkZQQzlwcjB1djJ2aHZSb05YbEpNbCUyRkhZeHJjUG5ybVFMdU9mcld4UlJRQVVVVkhjendXdHRMYzNNMGNFRVNGNUpKR0NxaWdaTEVuZ0FEbk5BRWxGVjlNdjdIVk5QZzFEVEwyMnZiTzRRUERjVzhxeVJ5S2VoVmxKQkh1S3NVQUZGRkZBQlJSVkcxMWpTTHZWYnpTYlhWTEdmVWJJSTEzYVIzQ3ROYmh4bFM2QTdseU9Sa0ROQUY2cUdrYUpvMmp5M2t1azZScCUyQm55WDA3WE4yMXJiSkViaVZ1c2toVURleDdzY21yOUZBR2JhJTJCSDlCdGJXOXRiYlJOTmd0NyUyQlZwcnlLTzFSVXVaRyUyQjg4Z0F3N0h1VGttcTNoJTJGd2g0UzhQWEVsem9IaGZSTklua0dKSkxHd2lnWng2RW9vSnElMkIlMkJxNldtc3BvcjZsWnJxa2tCdUVzak9vbmFJSGFaQW1keFVIamRqR2F1VUFGRkZGQUJSUlJRQVVVVVVBRkZGRkFCV0w0bThKZUZmRkJ0ejRtOE02THJadHQza0hVTENLNDhyZGpkdDNxZHVkcTV4MXdQU3RxaWdEblBEJTJGZ1B3TjRlMUVham9IZ3p3NXBONkVLQzRzZExoZ2xDbnFOeUtEZyUyQmxhdWthUHBHajJiMmVrYVZZNmZiU1NOSzhOcmJwRWpPMzNtS3FBQ1QzUGVyMUZBR1BvSGhYd3g0Zm5udU5COE9hUHBNMXolMkZyNUxLeWpnYVhuUHpGRkJiOGEyS0tLQUNpaWlnQW9vb29BS0tLS0FDaWlpZ0RDOFMlMkJEUEIlMkZpYTRpdVBFbmhUUXRhbWhUWkZKcUdueFhESXVjNFV1cElHZXdxTFFQQW5nanclMkZjVFhPZyUyQkRmRHVrenp3bUNXU3kweUdCcEl5UVNqRkZCS2tnRWc4Y0N1aW9vQXlsOE0lMkJIRjhQcjRlWHclMkZwSTBaUmhkUEZuSDltQXpuQWp4dDZrbnAxTko0ZDhNJTJCRyUyRkRjY2tmaDN3JTJGcE9qcEtjeUxZV2NjQWY2aEFNMXJVVUFGRkZGQUJSUlJRQVVVVVVBRkZGRkFCUlJSUUFVVVVVQUZGRkZBQlJSUlFBVVVVVUFGRkZGQUJSUlJRQVVVVVVBRkZGRkFCUlJSUUFVVVVVQUZGRkZBQlJSUlFBVVVVVUFGRkZGQUJSUlJRQVVVVVVBRkZGRkFCUlJSUUFVVVVVQUZGRkZBQlJSUlFBVVVVVUFGRkZGQUJSUlJRQVVVVVVBRkZGRkFIblg3U0hpdnhENEolMkJEJTJCdGVKdkRSMDFMdXpRYjVMNHZpTkhPd01nVWZOSnVaQUEyRjV5VHhnJTJCUCUyRndCdCUyRkVMNGNmc2s2aGUlMkJPSWZDMnN3VDZiYXc2WGFzTHFXYTUlMkIxdWZPUzhMT056YlpUeEdSMGJucFhmJTJGdGxhSDRpOFJmQks1MHZ3NXBWNXFzajM5dEpkMmxvcGFhUzNWOXpiRkhMSGNFT0JuMTdWemZ4bGJXdmlkb1h3djBxdzhEJTJCSnRLMHk5OFR4WEdwVzk3cHpKSloydHVkcDg4TGxZd3djbGR4NXdLQUwlMkZpcnglMkZyZncxOFElMkZEYjRYJTJCRVBDV2wzVnpxV2x5bWZUWVE4WWlkWSUyRjNmbHVYUGx4aVFTTTdQdk94VDFQSm9lRiUyRmk5OFh0WDhYZUpmaHNuaER3eE40MDBpVkglMkIyUlhFeTZWRGJzbTdkSVRtUm15eUFLdUMyNG41ZGh6dTZEb1dzYXQlMkIySjRoOFU2am85JTJGRHBPaWVIb05OMHk3bnRuU0dhU1FpUnpFNUdIMjdwVk9DY1pySCUyQkROajRsMGpRJTJGako4UTd6dzdxOXZyZXJhcmVUYWRaeTJVaTNNOE1FYkcyQ1JsZHpaTGxSZ2M0b0EwJTJGQmZ4OGptJTJGWiUyQjFINGxlTDlMaXRidlRMeVd3bXRMSmlVdWJoV1ZVV0xjU1FHTEFjazR3eDVBcWw0YSUyQkxueEp0dmlyNFU4SiUyQk50QThLd1IlMkJLRW1lS3kwcTdsbHY5TUNKdkgya044dkk0NEE2TWY0Y1Z3bXIlMkZDVHhSTiUyQnhkNFQwR3kwQzV1OVlzZFRqMXZVdEprRFJUM0tNMHhlRWc0WU9Ga1RqcjhuSE9CWHBYN085bjRTdDlidUI0WCUyQkIydmVCa1d6Sm0xTFdiTVF5dSUyQjVSNUtGMmFSbE9XYk9RUGtHUnlLQU8lMkIlMkJOdmpWUGg1OExOZThYRkVrbXNiYiUyRkFFYU51anp1UWtRUHR2WmMlMkIyYThrMUs5MTM0RWZBalI3MndnczlUOGQlMkJLTll0MTFDYlVVZVQ3UmZYT1hrMzdHVmlFQUtEQkE0Qnh5YzczN2F5biUyRkFJVTdhelNEJTJGUTROZXNKTHc5aEQ1dURuMnlWcVA5cWpTdGVuMXo0YiUyQkl0UDhPNnI0ZzByUU5mRjlxVm5wa0huM0h5N0RHNnhqbHNGVyUyRk1aeG1nRHB2aWI0JTJGMXJ3JTJGOEFGVDRlZUNORXR0UHVKUEVsemNHJTJGYTRqZG1pdG9VVm1hUGE0d3hHJTJGQk80ZkwwcmpyYjRxZkZYeGg0OThYYVA4QURyUXZCcHN2QzElMkIxamNXJTJCc1hjeVh0MnlzeWw0d255b3BLbkJZWTZjbmtDbDRWdGZHJTJGaXI5cVIlMkZIdXYlMkJEdFUwalNOSzhMeWYyTEJkUjRiZTdsUWp1TW9KbURTTVZERXFwUUhrR3VaOFkydXMlMkJQdmluNFU4UmVDUGhQNDA4RiUyQkw3YlZJWDFuV3IlMkIxRnBhdmFMeElyTUd4UHhnWnhrcU51RGtBQUhvUHhwa21zUGo5OEZkU2oyeDMwMTFxRm5PSXprUEU4Q2JoN2dFNUdmclh1RmVGdzUlMkJJdjdWa1dvMm43M1FmaDFaVFc1bkhLU2FuY0x0ZU5UME95UEdmUmxHZW9yM1NnQW9vb29BS0tLS0FDaWlpZ0Fvb29vQUtLS0tBQ2lpaWdBb29vb0FLS0tLQUNpaWlnQW9vb29BS0tLS0FDaWlpZ0Fvb29vQUtLS0tBQ2lpaWdBb29vb0FLS0tLQUNpaWlnQW9vb29BS0tLS0FDaWlpZ0Fvb29vQUtLS0tBQ2lpaWdBb29vb0FLS0tLQUNpaWlnQW9vb29BS0tLS0FDaWlpZ0Fvb29vQUtLS0tBQ2lpaWdBb29vb0FLS0tLQUNpaWlnQW9vb29BS0tLS0FDaWlpZ0Fvb29vQUtLS0tBQ2lpaWdBb29vb0FLS0tLQUNpaWlnQW9vb29BS0tLS0FNdnhiNGQwYnhaNGN2ZkR2aUd4UyUyRjB1JTJCVHk3aTNabVVPTWdqbFNDQ0NBUVFRUVJXaGF3UjJ0ckZiUWhoSEVnUk56bGpnREF5U1NTZmNuTkZGQUVsTm1qV1dGNG1MaFhVcVNqbFd3ZlFqQkI5eHpSUlFCa2VEUEMyZ2VEdENqMFR3M3B5V0ZpanZKc0RzN083SExPenVTenNUM1lrOVBTdG1paWdBb29vb0FLS0tLQUNpaWlnQW9vb29BS0tLS0FDaWlpZ0Fvb29vQUtLS0tBQ2lpaWdBb29vb0FLS0tLQUNpaWlnQW9vb29BS0tLS0FDaWlpZ0Fvb29vQSUyRiUyRlolM0JjbGlwUGF0aCUzRGluc2V0KDguNjclMjUlMjAzLjY3JTI1JTIwMC42NyUyNSUyMDEzLjMzJTI1JTIwcm91bmQlMjA3JTI1KSUzQiUyMiUyMHZlcnRleCUzRCUyMjElMjIlMjBwYXJlbnQlM0QlMjIxJTIyJTNFJTNDbXhHZW9tZXRyeSUyMHglM0QlMjItMTMzOC44NSUyMiUyMHklM0QlMjItODgwJTIyJTIwd2lkdGglM0QlMjIxMTAuMDglMjIlMjBoZWlnaHQlM0QlMjI5MC4xOSUyMiUyMGFzJTNEJTIyZ2VvbWV0cnklMjIlMkYlM0UlM0MlMkZteENlbGwlM0UlM0NteENlbGwlMjBpZCUzRCUyMjIyMSUyMiUyMHZhbHVlJTNEJTIyJTI2bHQlM0JzcGFuJTIwc3R5bGUlM0QlMjZxdW90JTNCZm9udC1zaXplJTNBJTIwMTBweCUzQiUyNnF1b3QlM0IlMjZndCUzQlBlYWslMjB0aW1lJTNBJTIwJTI2bHQlM0JiciUyNmd0JTNCMjAwJTJDJTIwMzAwJTJDJTIwNTAwJTIwbnMlMjZsdCUzQiUyRnNwYW4lMjZndCUzQiUyMiUyMHN0eWxlJTNEJTIydGV4dCUzQmh0bWwlM0QxJTNCc3Ryb2tlQ29sb3IlM0Rub25lJTNCZmlsbENvbG9yJTNEbm9uZSUzQmFsaWduJTNEbGVmdCUzQnZlcnRpY2FsQWxpZ24lM0RtaWRkbGUlM0J3aGl0ZVNwYWNlJTNEd3JhcCUzQnJvdW5kZWQlM0QwJTNCbW92YWJsZSUzRDElM0JyZXNpemFibGUlM0QxJTNCcm90YXRhYmxlJTNEMSUzQmRlbGV0YWJsZSUzRDElM0JlZGl0YWJsZSUzRDElM0Jsb2NrZWQlM0QwJTNCY29ubmVjdGFibGUlM0QxJTNCZm9udFNpemUlM0QxMCUzQmZvbnRDb2xvciUzRCUyMzAwMDA2NiUzQiUyMiUyMHZlcnRleCUzRCUyMjElMjIlMjBwYXJlbnQlM0QlMjIxJTIyJTNFJTNDbXhHZW9tZXRyeSUyMHglM0QlMjItMTMyNS40JTIyJTIweSUzRCUyMi05MDAlMjIlMjB3aWR0aCUzRCUyMjgzLjE5JTIyJTIwaGVpZ2h0JTNEJTIyMTYlMjIlMjBhcyUzRCUyMmdlb21ldHJ5JTIyJTJGJTNFJTNDJTJGbXhDZWxsJTNFJTNDJTJGcm9vdCUzRSUzQyUyRm14R3JhcGhNb2RlbCUzRdDjr0UAACAASURBVHhe7N0JeF1Vufj/d+195pOTOWnapBNQaJNCmZRJRRSuNCmjJmVwQKAU5OIADvyvD1LQnwoyeEWQtkxXUWgqWIa2cEGqojJemZqklELHtGnm4czn7L3+zwkUEYGczCcn3/08fTrkXe9612fttknePSjhQAABBBBAAAEEEEAAAQQQQAABBBBAAAEEEEAAAQQQQAABBBBAIAsFVBauiSUhgAACCCCAAAIIIIAAAggggAACCCCAAAIIIIAAAggggAACCCAgNMQ5CRBAAAEEEEAAAQQQQAABBBBAAAEEEEAAAQQQQAABBBBAAAEEslKAhnhWbiuLQgABBBBAAAEEEEAAAQQQQAABBBBAAAEEEEAAAQQQQAABBBCgIc45gAACCCCAAAIIIIAAAggggAACCCCAAAIIIIAAAggggAACCCCQlQI0xLNyW1kUAggggAACCCCAAAIIIIAAAggggAACCCCAAAIIIIAAAggggAANcc4BBBBAAAEEEEAAAQQQQAABBBBAAAEEEEAAAQQQQAABBBBAAIGsFKAhnpXbyqIQQAABBBBAAAEEEEAAAQQQQAABBBBAAAEEEEAAAQQQQAABBGiIcw4ggAACCCCAAAIIIIAAAggggAACCCCAAAIIIIAAAggggAACCGSlAA3xrNxWFoUAAggggAACCCCAAAIIIIAAAggggAACCCCAAAIIIIAAAgggQEOccwABBBBAAAEEEEAAAQQQQAABBBBAAAEEEEAAAQQQQAABBBBAICsFaIhn5bayKAQQQAABBBBAAAEEEEAAAQQQQAABBBBAAAEEEEAAAQQQQAABGuKcAwgggAACCCCAAAIIIIAAAggggAACCCCAAAIIIIAAAggggAACWSlAQzwrt5VFIYAAAggggAACCCCAAAIIIIAAAggggAACCCCAAAIIIIAAAgjQEOccQAABBBBAAAEEEEAAAQQQQAABBBBAAAEEEEAAAQQQQAABBBDISgEa4lm5rSwKAQQQQAABBBBAAAEEEEAAAQQQQAABBBBAAAEEEEAAAQQQQICGOOcAAggggAACCCCAAAIIIIAAAggggAACCCCAAAIIIIAAAggggEBWCtAQz8ptZVEIIIAAAggggAACCCCAAAIIIIAAAggggAACCCCAAAIIIIAAAjTEOQcQQAABBBBAAAEEEEAAAQQQQAABBBBAAAEEEEAAAQQQQAABBLJSgIZ4Vm4ri0IAAQQQQAABBBBAAAEEEEAAAQQQQAABBBBAAAEEEEAAAQQQoCHOOYAAAggggAACCCCAAAIIIIAAAggggAACCCCAAAIIIIAAAgggkJUCNMSzcltZFAIIIIAAAggggAACCCCAAAIIIIAAAggggAACCCCAAAIIIIAADXHOAQQQQAABBBBAAAEEEEAAAQQQQAABBBBAAAEEEEAAAQQQQACBrBSgIZ6V28qiEEAAAQQQQAABBBBAAAEEEEAAAQQQQAABBBBAAAEEEEAAAQRoiHMOIIAAAggggAACCCCAAAIIIIAAAggggAACCCCAAAIIIIAAAghkpQAN8azcVhaFAAIIIIAAAggggAACCCCAAAIIIIAAAggggAACCCCAAAIIIEBDnHMAAQQQQAABBBBAAAEEEEAAAQQQQAABBBBAAAEEEEAAAQQQQCArBWiIZ+W2sigEEEAAAQQQQAABBBBAAAEEEEAAAQQQQAABBBBAAAEEEEAAARrinAMIIIAAAggggAACCCCAAAIIIIAAAggggAACCCCAAAIIIIAAAlkpQEM8K7eVRSGAAAIIIIAAAggggAACCCCAAAIIIIAAAggggAACCCCAAAII0BDnHEAAAQQQQAABBBBAAAEEEEAAAQQQQAABBBBAAAEEEEAAAQQQyEoBGuJZua0sCgEEEEAAAQQQQAABBBBAAAEEEEAAAQQQQAABBBBAAAEEEECAhjjnAAIIIIAAAggggAACCCCAAAIIIIAAAggggAACCCCAAAIIIIBAVgrQEM/KbWVRCCCAAAIIIIAAAggggAACCCCAAAIIIIAAAggggAACCCCAAAI0xDkHEEAAAQQQQAABBBBAAAEEEEAAAQQQQAABBBBAAAEEEEAAAQSyUoCGeFZuK4tCAAEEEEAAAQQQQAABBBBAAAEEEEAAAQQQQAABBBBAAAEEEKAhzjmAAAIIIIAAAggggAACCCCAAAIIIIAAAggggAACCCCAAAIIIJCVAjTEs3JbWRQCCCCAAAIIIIAAAggggAACCCCAAAIIIIAAAggggAACCCCAAA1xzgEEEEAAAQQQQAABBBBAAAEEEEAAAQQQQAABBBBAAAEEEEAAgawUoCGeldvKohBAAAEEEEAAAQQQQAABBBBAAAEEEEAAAQQQQAABBBBAAAEEaIhzDiCAAAIIIIAAAggggAACCCCAAAIIIIAAAggggAACCCCAAAIIZKUADfGs3FYWhQACCCCAAAIIIIAAAggggAACCCCAAAIIIIAAAggggAACCCBAQ5xzAIFRFNiw4dOOwkhhmVu5C5OWVaQMXWSIFIpWRbaSt3+tpEhrKVQiblHism3d/7MhypX6WWtxixaXSv1axBzFckmNAAIIIIAAAggggAACCCCAAAIIIIAAAggggMBkEIiLSFyUxERLXETH+39WKtb/52//6BNRnaJ1hyjpEK06DEN32CKd2jY6xLQ6rKSz45BFv+uaDGCsEYGJLEBDfCLvHrWPu8Ab6xa6kzp3pnbYM21LzTJEzxStZoqhZmqtZymR6eNeJAUggAACCCCAAAIIIIAAAggggAACCCCAAAIIIIDAaAn0KlHbbNHbRfR2Q9Q2JXp7Uhnb3dreNqd6ddtoTUxeBBBIT4CGeHpORE1ygRcfOcXnFc980zCqLEPmK23PF1FVIlI+yWlYPgIIIIAAAggggAACCCCAAAIIIIAAAggggAACCHyYgJKgaP2GKGOjaL1RbN0gytpYWfPgdtAQQGBsBGiIj40zs0wggcZHPj9HTOPwdxre80Xr+aLUnAm0BEpFAAEEEEAAAQQQQAABBBBAAAEEEEAAAQQQQACBDBbQWncrpTaKyEYtusG29MacnJxnZ59wTzSDy6Y0BCakAA3xCbltFD1SAhs31rqMZnW0WHK0yLs/po5UfvIggAACCCCAAAIIIIAAAggggAACCCCAAAIIIIAAAukKaJEXRORZ0fpZS9vPHrLogbfSHUscAgh8sAANcc6MSSXQuPbMmWI4jxGdan7bR4uooyYVAItFAAEEEEAAAQQQQAABBBBAAAEEEEAAAQQQQACBCSOgRe8SUc8aIs8qkWfnVtf/bcIUT6EIZIgADfEM2QjKGB2BF5df5PRO7zlRtH2iUnKiiDpkdGYiKwIIIIAAAggggAACCCCAAAIIIIAAAggggAACCCAw6gK9ovSTYhl/VEqenFezavOoz8gECExwARriE3wDKf/fBTY+sniBMvWJouVEUfpEJcqBEwIIIIAAAggggAACCCCAAAIIIIAAAggggAACCCCQbQJKqU2i5UllyJPJXvuP8+tWB7NtjawHgeEK0BAfriDjM0Kgae3iRVrkdC36JKVkRkYU9c8iOrTWbYZSHaKkw7Z1pyjVYWjpSP1si92pbdWhtA5pQ+IubcRihsTFVHGJqnhObiTWEbTifTl98RNO+FMyw9ZGOQgggAACCCCAAAIIIIAAAggggAACCCCAAAIITBgBrUVtWb/QZSWcrqDhd+fY2qVd4hJbuxJiu51aXGKKS4sqEFsXiTKKRHShaCkSpYpEp/5MF4kYhUp0hRYxM2nxSuQpUWqt6TTXHHji73j/eCZtDrWMmwAN8XGjZ+LhCmxaX3uq1ur0VCNcRAqGm28Y4/dqLduVIdtE1Hax9XYlart2yDYjGtk+97SH+4aRm6EIIIAAAggggAACCCCAAAIIIIAAAggggAACCCCQoQIbH66doVzmTGVZs0TUTDFkpmiZKfLuD/e4la7130Vkjdj2mspTHnhj3OpgYgTGWYCG+DhvANMPTqBxXd3pSvU3wE/XWvIGN3rY0S0iukHE2GiLbjCV3qjisY00vIftSgIEEEAAAQQQQAABBBBAAAEEEEAAAQQQQAABBLJSoOGx2gNMMaps254vouaLSJWIpH4e6x7ds6nmuKH0mrkLV7+eldgsCoEPERjrv2xsBAKDFmhaX/c5Lepc0foMEckZdIIhDdANoo1nRezXRKsGW+mN82tWtwwpFYMQQAABBBBAAAEEEEAAAQQQQAABBBBAAAEEEEAAgXcE6utrzUMCjiptJ+fbhpqvtD5CRB0tIrljgqTleaWkPuky7z34xPv2jsmcTILAOArQEB9HfKb+cIFNj9fOti31RRFJ/ThwlK1SjzRPXRn1rCh5VkUSz8078w8dozwn6RFAAAEEEEAAAQQQQAABBBBAAAEEEEAAAQQQQACBdwU2rq091DSMo0Qk1Rw/Wms9d9R5lNRrS/+2atHqh0d9LiZAYJwEaIiPEzzTfrBA4/rFZ4mtvyhKakbRaI8o9aRo+xkt9rNV1Q+8NIpzkRoBBBBAAAEEEEAAAQQQQAABBBBAAAEEEEAAAQQQGLTAK4+fUeqwHUeLrY42DHW81vrYQSdJe4DeLmLca5rGvQd97r5NaQ8jEIEJIEBDfAJsUraX2PjY4sPF6m+Cp+4GLxmd9eo/KiVPKtt8cm7N/S+OzhxkRQABBBBAAAEEEEAAAQQQQAABBBBAAAEEEEAAAQRGR6DpyS8X6XjkRFHqRKXlRC0ya3RmkidE1L2V1at+PUr5SYvAmArQEB9TbiZ7r0DD2i+cppRaKqIWjrSMFmkSkSdF6ScjyeiTR57ySHik5yAfAggggAACCCCAAAIIIIAAAggggAACCCCAAAIIIDBeAk1raw/WhjpRtJwo0v/DNcK1tCgly7VKLq88+cE9I5ybdAiMmQAN8TGjZqKUwLJly4y6jzcsTTXCtZYFI6miRV4QkTUiek1V9erGkcxNLgQQQAABBBBAAAEEEEAAAQQQQAABBBBAAAEEEEAgUwV0fa25ya9O14acLiKni5acEa1Vyx2WWMsPrnmAp/COKCzJxkKAhvhYKDOHvLHu3Iq4xC9WkrojXIpHjkQ/p5SsSSTtNYec8gDvtBg5WDIhgAACCCCAAAIIIIAAAggggAACCCCAAAIIIIDABBTQWlTTY7Wni1ani9ZniFKBEVzGOq308qqFqx8ewZykQmBUBWiIjyovyTeuX/wxU+tLtMhXR1DjmdSd4EqrNfNqVm0ewbykQgABBBBAAAEEEEAAAQQQQAABBBBAAAEEEEAAAQSySmDTY4tP01pO16nmuEjeSCxOa3lFKb28snr1r0YiHzkQGE0BGuKjqTuJczc9WnuENtUVouXsEWFQslu03Ku0vndezerXRiQnSRBAAAEEEEAAAQQQQAABBBBAAAEEEEAAAQQQQACBSSLQf+f447VfFFu+KKL+YySWrUS9pZXcWLlw1W0jkY8cCIyGAA3x0VCdxDkbH1l8uDL15Vrk3BFiWKO03Duvpv6BEcpHGgQQQAABBBBAAAEEEEAAAQQQQAABBBBAAAEEEEBgUgtsWl97kG2rLypDztVaZg8XQ4u8qUTfyB3jw5Vk/GgI0BAfDdVJmHPz/9YemkyoK0Slrioa7qEalJJ7kzH124NPv3/ncLMxHgEEEEAAAQQQQAABBBBAAAEEEEAAAQQQQAABBBBA4IMFmh5fvEhbqf6OXjx8I/WG1vqmqpr624efiwwIjIwADfGRcZy0WTY+tniBYevLReTLw0VQIr/XhiyvPLn+yeHmYjwCCCCAAAIIIIAAAggggAACCCCAAAIIIIAAAggggED6AlseP6M0ZjkvVFqWipIZ6Y/8wMjNqTvG51WvXjHMPAxHYNgCNMSHTTg5E7z15NlTognrB6Lla8MUiCkty22ll1dVr24cZi6GI4AAAggggAACCCCAAAIIIIAAAggggAACCCCAAAIIDFOgaX3dV7TIUtFyzDBTvaZFX1tVvfr3w8zDcASGLEBDfMh0k3fgxrW1VxqifiBKvENW0LJVTLndberl+5+0umfIeRiIAAIIIIAAAggggAACCCCAAAIIIIAAAggggAACCCAwKgKNj9WdqG25WIl8fjgTaJF1DkNfc9DJq58fTh7GIjAUARriQ1GbpGOa1taeo5X6gYgcNAyCv2pbllctqr93GDkYigACCCCAAAIIIIAAAggggAACCCCAAAIIIIAAAgggMEYCDetqKw2llmotF4uIaxjT3i5G8trKkx/cM4wcDEVgUAI0xAfFNTmDGx79wieVYVwlIicNVUAp2ZC07ZsOrvn9o0PNwTgEEEAAAQQQQAABBBBAAAEEEEAAAQQQQAABBBBAAIHxE3h9w9nFdtS+Qmt9hYg4h1hJVGm5dl5N/U+GOJ5hCAxKgIb4oLgmV/Ab686tSEjiGhE5fxgr/7MtcuP86vpHhpGDoQgggAACCCCAAAIIIIAAAggggAACCCCAAAIIIIAAAhki8MrjZ5Q6LWeqKX65iDiGWNZmQ9S1c6tX/XaI4xmGQFoCNMTTYpp8QY2P1V0qWn4qWnKGuPq/GErfOHfh6oeHOJ5hCCCAAAIIIIAAAggggAACCCCAAAIIIIAAAggggAACGSzw1pNnT4km7CvE1leIEmMopSqRB2xDX1l18uotQxnPGAQGEqAhPpDQJPt442OLDxdb/3TIj0dX6mnR+qbK6vo1k4yO5SKAAAIIIIAAAggggAACCCCAAAIIIIAAAggggAACk1Kg8bEzp2rbcYV6+47xofQfk1rkyqrq+hsnJSCLHlWBoZyQo1oQycdPoGFd7TVK1A+GUoHWapNh6GvnLay/byjjGYMAAggggAACCCCAAAIIIIAAAggggAACCCCAAAIIIDCxBV57/KzpZtL+gSi5cEgr0fppS+srD170+78PaTyDEPgAARrinBbStL7uc7Yt1yklCwbLoUWHlahrK6vrrxvsWOIRQAABBBBAAAEEEEAAAQQQQAABBBBAAAEEEEAAAQSyT2DjurrjTCVXaS2fG9LqtFxfWVP/vSGNZRAC7xOgIT6JT4lND50asJ3e60T0JUNi0HKblTSvPfi0+/YOaTyDEEAAAQQQQAABBBBAAAEEEEAAAQQQQAABBBBAAAEEslagcf3is7TWP1Ai84awyNe1Vt+rqln10BDGMgSBdwVoiE/Sk6Hx0doaZRi/0KL3GyyBEnnEUuqH8xeuemGwY4lHAAEEEEAAAQQQQAABBBBAAAEEEEAAAQQQQAABBBCYXAKN6+q+K0quEi05g1250vKLeTX13xjsOOIR2CdAQ3wSnguN6+p+KiJDecxEo1LqqnkLVz04CdlYMgIIIIAAAggggAACCCCAAAIIIIAAAggggAACCCCAwBAFXnn8jFKX5bpKi/7PwabQIi9rpS+bv3D1Xwc7lngEaIhPonOg6dHaI7ShbhGRYwa7bK3kJ1UL6/9rsOOIRwABBBBAAAEEEEAAAQQQQAABBBBAAAEEEEAAAQQQQGCfQOPa2pNEqdTNm4cPVkUp+a95C+t/MthxxE9uARrik2T/G9fWfUuU3DTY5Sql/mTb6sqqmvufG+xY4hFAAAEEEEAAAQQQQAABBBBAAAEEEEAAAQQQQAABBBD4IIGmdbU/0KKuGayOUvKYrfRlVSev3jLYscRPTgEa4lm+768/UltuOdQtouWMQS1VS9wWuXJ+Tf3NgxpHMAIIIIAAAggggAACCCCAAAIIIIAAAggggAACCCCAAAJpCGx8bPECU+ufai0npxH+3pCwFrmsqrr+rkGOI3wSCtAQz+JNb1pb93ltyHLRUjSoZWq9OqntKw9Z9MBbgxpHMAIIIIAAAggggAACCCCAAAIIIIAAAggggAACCCCAAAKDFGhcV3uJSP9j1HMHM1Rrfc/qF6ouWLZsmT2YccROLgEa4lm6303r667WWpYNcnntWtQ3q6pX/XaQ4whHAAEEEEAAAQQQQAABBBBAAAEEEEAAAQQQQAABBBBAYMgC/3jorGlep/6ZFn3O4JLoFy1lX3DwwgdeHdw4oieLAA3xLNvpF+tr87x+dadS8vlBLu0PpqUvO+iU1c2DHEc4AggggAACCCCAAAIIIIAAAggggAACCCCAAAIIIIAAAiMi0LR+8VItOvU6YOcgEka11hdU1az+3SDGEDpJBGiIZ9FGb1xXd5whcqeIHDS4ZalvVVav+vngxhCNAAIIIIAAAggggAACCCCAAAIIIIAAAggggAACCCCAwMgLbH5i8bxkQm4R0Z8dTHat5CdVC+v/azBjiM1+ARriWbLHDesXL1Va3z6Y5Sil/q6VXFZ58qp/DGYcsQgggAACCCCAAAIIIIAAAggggAACCCCAAAIIIIAAAgiMtkDD2rqrlRrcK4KVyCMO0RfMqV7dNtr1kX9iCNAQnxj79JFVNq1bfIsW/Z+DXMp1ldX1Vw5yDOEIIIAAAggggAACCCCAAAIIIIAAAggggAACCCCAAAIIjJnAxkfrTjAMfYuIqhrEpNsMQ86fe3L9hkGMITRLBWiIT+CN3fL4l0oTVuw+LfKZdJehRL2llb6scmH9unTHEIcAAggggAACCCCAAAIIIIAAAggggAACCCCAAAIIIIDAeAnU19ea83OM1CPULxlMDVqri6tqVi0fzBhis0+AhvgE3dOGdZ8/TIl532DeF65EHjYs84KDTrmvfYIum7IRQAABBBBAAAEEEEAAAQQQQAABBBBAAAEEEEAAAQQmqcDGR2svMgw1qAa3FnVtVfWqqycpGcsWERriE/A0aHystkZslWqGB9ItX4v8uKq6/vvpxhOHAAIIIIAAAggggAACCCCAAAIIIIAAAggggAACCCCAQKYJNK2vPca25S6l1Ny0a9PqzsqaVRemHU9gVgnQEJ9g29m0rvYiLYO68iVia7lgfk19qoHOgQACCCCAAAIIIIAAAggggAACCCCAAAIIIIAAAggggMCEFtj00KkBy+m5S4l8If2F6PVup5y9/0mre9IfQ2Q2CNAQn0C72LS+bpnWkvYjHbTIC8pU51d+btXGCbRMSkUAAQQQQAABBBBAAAEEEEAAAQQQQAABBBBAAAEEEEBgQIGmdYt/oEVfM2DguwH6VS1ydlX16sb0xxA50QVoiE+QHWxcX7dStAzmUQ53VVbXXzBBlkeZCCCAAAIIIIAAAggggAACCCCAAAIIIIAAAggggAACCAxaoGn94jO11neKSH6ag9strc85uGb1E2nGEzbBBWiIZ/gGbt1wniccCT2oRC1Mt1Sl1BXzFq66Kd144hBAAAEEEEAAAQQQQAABBBBAAAEEEEAAAQQQQAABBBCYqAJNaxcfqA39G9Hy8bTXoPWXK2tW/ybteAInrAAN8QzeulcfPafAYSTXiMin0i5TqbMrF666P+14AhFAAAEEEMhQgR89/rXpdiyxnxIJaENytJaAGCpHWTqglTIytGzKGqaAoXTE1iqoRPUpJUFL66Ahaq8t+o1lp6wIDzM9wxFAAAEEEEAAAQQQQAABBBBAAAEEslQgdZNpJBK+T0ROT3eJtuil86tXr0g3nriJKUBDPEP3bdNDZ02znPYaJfKxNEts1oZxdtXJ9z+dZjxhCCCAAAIIZJRAbX2tWeUtmKNEzVEic7To3IwqkGLGX0DJVi36DdFq87JTVrSPf0FUMNkFvnXT373JRKxIO40Cw7Zclmm4DG24LEm4lTZchmG4LCvpVkbqz5XLNpRLbMutlHJpUS6lNRf3TPaTiPUjgAACCCCAQDYKJLRScUNLTCsd11rHlai4iIppZceVbcTFVDHbsuOmYcetpBF3iBEyHc6Omy8/tjMbQVjTxBe49NJLZ8bj8XKlVKnWulBEAoZheLTWjom/OlbwYQK2bWulVFwpFVJKdYtIu9a6JR6P77znnntSv8/Yo3F93S9Fy6VpF6j1NytrVv932vEETjgBGuIZuGWvrVu8v6n1GlEyP63ylDxvaXXOwdWr3kwrniAEEEAAAQQySOCydZe5i634J5TIMVre/kLKVKbT4/QFnKbb73Q4fYbh9JpiuFPNJVFG6vMXmkgZtIcjWooWW4uVsGw7YVnJqK0T4UQyFo5Zsb5YMhraN5cy9DY7af912Wl3bhnR+UmGwPsEli3b4OjKt4rspBSJIUW2GIWizSJRukhp7QcMAQQQQAABBBBAAIGREtBK26JVhyjp0GJ3alt1aFN15MadHdd/7xN9IzUPeRAYSGDZsmXGnj17DhaRubZtz1FK0fgeCG3yfXyvUmpzLBZruOeee1oycfkN6+r+S4n8v0HUdmVldf11g4gndAIJ0BDPsM1qeOzsKqWtNaLlgDRLW+P1+s6efcI90TTjMy4s9Z/r1N1TzYwrjIIQQCCrBAq6Cuy61XVWVi0qCxZz9cMXfcIU+YRW4lGGMv3O3AKPw1vocngKDNPhzYIlsoSREtDajidj3fFktCsa7+uKWrFgf2ptv64d8vSy6jt2jdRU5Jm8Apfe8MeZtjKmGqmmt6GLxNZFSiT/g0QMw3C4nKbLYSq3aRoup+lwGqZyGkqcpmE6DEOchlKmGIZpKG0q6f+1MlJ3hStRWoSvxSbvqcbKEUAAAQQQQCCLBZSI1v1fq2hbi6R+aWmtUzdaWlpU0rZ10rbspGXbSUvbCcuWuG1Z8XjCSiSTOpZIJmMfxKNFxVKNcqWNDlvinYZytsfj8R0rrjypJ4s5WdoYC5x33nn5Lpfr41rrI5RS7n3Tu93uHJ/Pl+t0OnOcTqfPNM3UTQsOxSvtxniHxnY6rfv/ObMsy4onk8loMpkMRSKRvnA43GPbdvI91WxVSr2wfPnyxrGtcODZmtbXfUVruWfgyLcjlJJr5i2sX5ZuPHETR4BvwmTQXm1ae9aRWtlrtEh5WmUpubVyYf1/phU7TkF3f/MP+TFnuMS2dJEoKdCGmatsOSbeagAAIABJREFUHdCi/UqJR7Rya8WjIsdpe5gWgckooFOPKdNaR0WpsGgdFKV6RUuXmbryWtntl9zw5dbJCDPWa7720QuPEDE+qbXkOxxOl88ZKPE6/MVOp7tgXy2mMpN+d35nwJvf4zLccZfpjrsdvrjb7Y+ZyrTHumbmGxuBWCLiiiVTP8KuuBVzxeJhb2+sszCaCAf2VWDbyWgsEekIJ4NtkVjonUd06VfsHOcT15xw29uNcg4E0hBINcBFZKaY5kzReqbS8i93PZimYbqdDq/TaXqdDsPrMA2Pw2l6HIbhMQ3lllTDmwMBBBBAAAEEEEAAgREU0FrHkkk7ZllWNGnb0WRSR2LxRDSesCPxRPLfboqylbSL2Nu1pbdblt5Og3wEN2MSpbrsssvcsVjseBE5dt+yfT5fXk5OTqnH4ylONcAnEQdLTUMgFot1RSKRtu7u7r1a6/6bkJRSO23bfnrlypWb00gxZiGNj9WdKLak3itenOak11dW138vzVjCJogADfEM2aiGx876pLLtNSKSev/GwIeWqypr6n80cODYRfzisl+4DWfpTJHkdGWqcqVlqhYZ8O4+9c4xdpUyEwIITEaB1BWN71zVONDyLaXUHtvSu7XWO12u0I6l1y3lauuB1Abx8R+uXXqybeujU0MCnvwpPmegbF8j3KGcsTxfcVu+r7izJFDBu9MG4ZrtoeFor7cj0lLYE24rCsZ6+z9fsm07Ho2H9obiPS1vP05dd9la/eGaU1fsyHYP1jc0gXcb4GLOFONfG+AOh3J5XE6/2+30OU3D73KYPtNh+ozUe78/5DCUst1uR8TvdoZN00g6TSNpGqZlOpRlGspyOEzLYSrLYZiWw2lYDkNZLrcr6Uz9memwDKP/jiEOBBBAAAEEEEAAgSwSSFhJM5GwzaSlzWQiaSZSP9uWmYhbDsvWZtKyTMvSpmVbZjKZ+lmbkUTSE4slvPGE9aFNR6XFTth2JJG0wlbCDsWSiXA0boWi0cS7r5bq/zpJSbvSsk0pY7tyuLff8vWje7OIl6WMgsDSpUsX2LZ9klIqJ5U+Ly9vSiAQKHc6nbn7pnO5XNHc3NzuQCDQ5/f7w16vN+bxeBKmadpKpR6AxZGNAlprFY/HHZFIxBUKhbzBYDCnr68vt6+v790nqaWegBEOh3d3dXXtSiQS/RftaK1fUUo9vmLFinCmuDSsq60UbTyglJ6bTk1a5Jaq6vqvpxNLzMQQoCGeAfu0aV3dcbbI4yKS1jsItci3q6rrb8yA0uXmb/5mqtM05hhK7a9Fp+6w+ZfDdBgul9vpdzidXofD9JoOw6NMw6UM5TJU6pEq/XfhcB5mwmZSAwKTQECp/geWWbZIUifthK3tmG3pWCKRjNqJZDgeS4YTiWTk3yi0brVFvWna8sbXbj73rUlANSpL/FZ9rbfAW3CGFjnQ7fD4c7wF03wO/7TUbfupu8FLAhU7ZhVX0sgcFf3sStoZ2pO/u/utGfsa40kr0ROO9u7pjXX1v7NKifrDD05Z/kp2rZrVDEXg6z9/eoa2rZm2bc0Sw/iXO8A9HtPvdblzXC4jx+Vw5LicDr8o+cDmt9vliHhcZsTvcYd9HmfE73dFcv2ecMDnnrCvLRqKJ2MQQAABBBBAAAEERlcgnkg6ekNxbzAS94aCEV84lvSGowlfNJH0Wpb9ge9wtpJWMJ60QrFEMhiLJYPReLIvmfzno4y1YbSJbW+nQT66ezcRs6eanUuWLDnVMIzDUvXn5OQU5ufnz9rXCHc6nfGSkpKWKVOmtBUVFfEO+4m4yaNUc6pJvnv37uLW1tbS3t63b1pIHaFQaHtra+vWd37bl0wmH73rrrteH6UyBp32zSdqZ8QSxhoR3X/OD3hMgKc0D7gGAt4VoBE5zidD42OLDxdbp5rh6T2qQalLKxeuum08y/7Vt39dahtmlUrqSm2okvfW4vF78lxuZ57L7cg1nY6A8Z73jHxYzakGlWEYPPp2PDeVuRGYBAKpT/JtO41XNGidTCbsvkQ83peIJXqioXi3pe133z2uRYUMUY3KIQ2X/PTsbZOAbkSWePVD508zDMcZIlLidweKczwFFU7T1X81aUlO+Y6ZRXN3OEzXe989NCLzkiS7Bfb27ihu6dk2I5II5aYudwnH+3Z2R9t3pt7HJ0r+fPWiFRuyW4DVfZBAqglua6tKa3u+0urdC05dLtPr87gDbqeZ63aZAZfDEdBKjPfmcDsd0bwcT7ff6wzn+FzhHK8nkhfwhrmTm3MNAQQQQAABBBBAYLwFwtG4qzcY9YUiiVST3NsdjOT1hWJ576/Ltu1IPG73xRLxvkjc6g2F4n0i+t3vvSox3kpqqyESVA33LDuBCzzHe2PHaf5LL720KB6Pn6mUKk99z6ysrOwAn8/X/ypXt9sdKS8v37nffvvtHqfymHYCCXR0dAR27NhR0dHRMSVVtmVZ4a6uri19fX39T360LOuJO++882+ZsqRXHjyj1OV1/UFr/e7rAT6qNiVyw7zq+u9kSv3UMXQBGuJDtxv2yM1PLJ6XTPQ3w6enk8ww1PlzT151dzqxoxFz63d+e6hYcqgYMmtf/tQd4L4cX5Hb4yx0uh2FIv/6HkXDYSTdbmfI5XOFXR53xO1xRN1ed8ztccZNh5l0uJ1JQ/GoyNHYL3IigMC/C9jaVlYi9UgyyxGPxF2JqOWKReOeWCTuiUfjvlg07k/G//3xZMlEsjsWTXRGQrGORCz+7qPIlK3btDJecQQC/1i67JSMeQRQpu39sgcvLlVO6wIR5c71FpT53fkzTMP0uU1PeFbJ/E0FvhIe35ZpmzbB6tmy95X920O7+z+fisRDe4KRrh0xKxoRQ/3t6prlT0yw5VDuEAQu/tnjpYZhVokyqwz99oWmOvW8P68zz+d25brdzlyXw8hThnK+N32qAZ7rd/cU5vm6i/J9PfkBL/+WD8GfIQgggAACCCCAAALjI2BZttHS2Zff1RPO6+qL5n9Qg9xKpprjVm84GuuNRJM9//oectWgtNFwy7c/1Tg+K2DW8RC4+OKLy23bPiv1Jjuv15tTVFQ01+l09j8uffr06VsPOuig7eNRF3NObIG2tra8N998c79gMNh/oU5vb++2jo6O/puJlFJ/W748c74/s+mhUwOW07NGiXwmTfUfVlbX/yDNWMIyVICG+DhtzCsP1852OtRjInJgOiXYWs6ZX1N/XzqxIxmzfNlyXzzo+7hhG0eKIf3/KRqGYfhzPVM8Pk+Jw5lqgv/zcPtcQb/f0+PN9/XmFeT0enM8//7o4ZEskFwIIIDACAukGuV9XcFAqDeSG+wJ50fed7W1ZVl98XC8LRSMtCbiyXevpDaU+aIjbr+w5L/P2TvCJU3odMs2LHOovt0XiJKpAU/BtIAnf7ZhmM6AJ69jTsnhm1xOT2JCL5DiM0ZgV9cb03Z1ben/vCqaCO/tjXZsjSdiUdtWj15z2vIXM6ZQChkxgfOveyjgd+RWaSVVot++wNQwlOH3uvN9Xke+2+XKczqMf7ljhgb4iPGTCAEEEEAAAQQQQCADBQZqkNtax2Ixqzsai/WEo8nuaCzRf0GorSWqlGxUttHwy+8cv+9xxxm4QkoarsD5558/zeFwfFFEfDk5OUXFxcVVSinD7/f3HnjggW/waPThCjN+06ZNs3bt2tV/U2UkEmlpaWnZlPq11vqZlStXpm4QzYhjw4ZPO6aES9eIkpp0CtIi36+qrv9xOrHEZKYADfFx2JeNa2vLTEM9prUsSHP6Myqr69ekGTsiYb/+9q/9Ye041hb7GK1U/6Mk3R5Xrj/XV+b2ucpE//PxkoF8X3ugKNCRXxLo8vo8PGZnRHaAJAggkCkCqTvKO/d2F3Z39hWFuiNFVtJ69+7CRDzRHu6LtoSDkfZ99RpKvZZU6pnLrj+bx0qJyDWPXlQrWqpy3Xllfk/hbNM03YW+suYDyw57I1P2mDqyR6A9tLtga1vjPMtOuKLxcEtXuHWrZSdjWpm/XrboV29lz0on70qWLdvg6Ajod5rgqv8CCJW6E9zvzvd5HAUepzPf4TRz9wk5HEaiIMfbyR3gk/ecYeUIIIAAAggggMBkFvioBrlt63g8nuiOxq2uvnCsOx5Pvn1jk5YuS0uD8snG2y49oWUy+2Xb2s8777x8l8v1VRHJy83NLSkqKqpKrbG4uLjl0EMP7W9aciAwEgLNzc3FmzdvnmdZlhmNRtv27NnT8M7X708tX778LyMxx0jlaFpXt1qLfCGtfFour6ypvzmtWIIyToCG+BhvyYtP1Ob5Ev13hh+dxtRxpeTUeQvrx+yqmfraerNteuJTYsgnRMRM1egLeIt9OZ5yp8tZsK9mX8DTlV+a11o8Nb/N6XLyztc0NpMQBBDIDoH25q7i7vaekp6OYP97cVKHbdmhcDDa3NcdfLcJboq8FLacT19+c13/+3Im4/HDR5ecaGv1Cb8rUJjrKz4g9Zj0Am/pnoOmHvH6ZPRgzWMj0BVuyXu95aXDUrOFo307O8N73zSU9IXEvOuni37VNTZVMMtIC3z950/MsGznESK6Smlx9H+O6nYF/D5XgdftKHS6HPnvnbM4z99aVpTTNmNaQdtI10I+BBBAAAEEEEAAAQQmqkB3X8TX3NJd2toTLolEE/53v69h29FoLNkVjiY6+0KxLtu2+7/fq7XebSj16i2Xf/o5UUpP1HVT99sCS5YsOV8pNSMQCBQWFxcfkvqzqVOn7qyqqnoTIwRGWqC9vT23oaFhfiKRcEWj0b179uxpemeOB1asWPHaSM83nHyN6xf/WrT+Ujo5tJZLqmrqb08nlpjMEqAhPob7sbG+1mUG+u8MPyGdabWo6qrqVevTiR2JmF9+8zeHGw7z01p0/101vhxfiT/XM93hdPT/PvU+8Pzi3D0l5QUtOXn+d9+hOxJzkwMBBBCYaALxaMLZuqu9rLutd2oskvC984ViNNQb2dXXHdz17noM+fOl15+7YaKtb7j1/nD9JQfZSetsp+nyFvpLD3A6PEV+d27XweXHvTLc3IxHYCCB5u43y3Z2bp6bul6lL9q1pSfcsVsM/ebVNSt/M9BYPp5ZAl+7acMBYstRhpI5qcpM03Tm+t2FXo+j0ON2Fir1z3eC5/o9XVOLA63Ty/LaXE4HF2xm1lZSDQIIIIAAAggggECGCeztCObtaestaesOlSaSlmtfeYmE1RuJxTvD4XhnKJro7f9+h1IhMdRzoW77+XuWncATQjNsL9MpZ8mSJQuVUke5XC7/tGnTDlNKOWiGpyNHzHAEOjo6Aq+++uoCy7IcwWBwR1tbW+rpfQmn03n7rbfe2jGc3CM9tnF93SrRUpdOXqXkvHkL6/8nnVhiMkeAhvgY7kXj2to1otRp6UypbPX5eYtWPZhO7HBjbv1OfZm2EycpJfuncnl97vycvJyZDpfZf0e40+2IFk7Jay6fXdasTGUPdz7GI4AAAtkmsHdnZ2n77vaKaCjefwGRbdnhUF9oR7An0v9oMaVVhzaNJy+9/qx9V0JmG8G/refaRy66UItUFPlL9/O6c2c4TVe0curRL3ld/ljWL54FZoTA1raNs/b27ZxlW8lQV6Tt9Ug81Gsoe9VVi+6YNH8PM2IjhljEpTc9VaXE+LhoPTOVwudx5eT43EVet6PovY9E93tcfVOKclrLp+S1BXxuvjE3RG+GIYAAAggggAACCExugV17e4r2tPWWdvSES2yt+1+fqbVOROPJjmAo1hkMx9ptW9taSVJs9ZzhCj93y9er+5vlHJkvcNFFF6UuGD8rVWlFRcVhTqczr6ioaO9hhx3G18eZv30TvsI9e/YUNjQ09D+RoLOzs6mnp2ev1vqNlStX/jbTFtewru5hJXJKOnVZWp1ycM2qR9OJJSYzBGiIj9E+NK6vu1W0fC2d6bSoL1ZVrxqTfwxu+859n9Ta/myqLtPhcOUXBWa7PM6pqd87nEa8eFrRjvL9p/zzTsd0FkAMAgggMEkF2nZ1lLQ2d02PhqL9jfFk3OoK9gS3RsKx/i8SlW38I5loe/zrt3w9q5vC1z6ydIEWfYbfHSjO95bMVYbhOHDKoS8X+qd2T9JTg2WPk0DjnuereiMdJdFEeHd73+7NIrr56lNWrhyncpg2DYHLbvzzYVrbR4mSslR4bsBT6HM7i31eV5FSyp36M7fLESkt8LWVl+S1Fub7g2mkJQQBBBBAAAEEEEAAAQTSEEi9c3xHS3fJnva+0u6+SNG+IfFEsisSiXf0huLt8USy/0JUZegXXJZ67sZvn9CeRmpCxlHgoosu+s/Uq8JLSkr2y8nJmeH1ekNHH330/5mmyc1v47gvk2nqLVu2VGzbtu2A1IU2zc3NLyQSibiIPLxixYp/ZJKDXrbMaPpY4+Oi5MQ06urTYhxfVX3/S2nEEpIBAjTEx2ATGtfVfl9E/SitqZRxYeXC++9MK3YYQb/8/x4sUslIjWjZL5UmkJ8zzZ/n3V+J6n9veNG0gu3T50zbbnJH+DCUGYoAApNVYM/2tqmtO9tnJeNWf/MmHIrs7Gnv638fkxbd7VBq7cU/O/eNbPW55pGLLhWRkpJAeaXb6S3N95a0zJ165KZsXS/rylyB7khHYNOe549IPbihO9TWGIz1tDsMveb7NStfztyqJ2dll/78qaPEkqOUqMLUt9byc73Ffo+r2Ot1FGst/Xeo5OV4O2dOzW+umJKXUY9Vm5w7xqoRQAABBBBAAAEEsl0gHI273trVUd7c1lduWbYjtd5k0gqGo/H2YDjeFokm+l+pqZV6xRLr+dsv/2xztptMxPVddNFFnxCRE30+X2DKlCmpr4/lkEMOebm0tJSbFibihk7gml988cX53d3dxZFIpKWlpWWT1rp35cqVN/d/uzSDjlce/5LfYcUeVyLHpVHW61bCPP7g0+7bm0YsIeMsQEN8lDegaX3teVqru9OZRom+bF716l+mEzucmNu+/btDtNiniCin0+Hw5JUEDnC6nMWpnDkF/raKA8q2+gPe8HDmYCwCCCAw2QW0pY1trzfP7mzpnp6ysC071NvVtyUSinWlfm+I8adLbjj7T9nm9KNHLv64JXZ1wJNfkucrrkqtb375sc/nuPP4fyXbNnuCrGfTnhfndkfaymKJSGtbX3OjaN1x9akrb5kg5Wd1mVfXb3R17mo/Smt9VOrTUNM0zLwcT4nP6yxxu5zv3o1SnOdrmzE1v7msOJdv2GT1GcHiEEAAAQQQQAABBDJRIGElzS3bO8qbW3vL48m3L/y3bTsSjibb+kLRtnAk3pf6M61kk7KM5375neO3ZuI6JmNNy5YtczQ3N1+hlPJOmzbtYLfbXcR7wyfjmZAZa+7r6/M+99xzqa//Ze/evS+Fw+Eey7KeuPPOO/+WGRX+s4oXHzm72Gdaj4vI4QPVpkSemldd3/8UZo7MFqAhPor789q6L/yHKUbqL83Ah9LfrVy4+mcDBw4v4rZv//ZELZK6Kkz8ud4pufk5c0Qph8PpiE+dVfxm6fRirmQZHjGjEUAAgX8R6G7vy2t+c8/++94vHu6Lbuvp7N3WH6SMJiuat+brt1RnzSPUr3n0oktEy5SSwNRKt9NfWugraz6w7LCsvRue0z3zBYKxHt/G5r9/PFVpV3Dvq6F4XyfvEh//fbvspj99Umv9KRFxKtMw8/3uUr/fXeJ2Ogr3VVda4G+ZVV7QXJyf0/8NNg4EEEAAAQQQQACB7BMIhYLmg/fdPetvf/njflveaKro7uzI7+vt6X8NmdPpiucXFHaXTJnaMa9qwc4zzzlv05EfO67/InOO8RHYvK2tfFdbb3k0lvClKrBtiYaj0ba+ULz13ca4tt+0DHmKO8bHZ4/eO+vSpUuP0Vp/zu/3F5SWli4wTTN53HHHPetyuZLjXx0VTEaBpqam2c3NzTNjsVj77t27N4pIz4oVK1J3iWfc8ca6cysSkkj19yoHKk5rubeqpv5LA8Xx8fEVoCE+Sv4Nj51dpbT1Z9Hy7t0tHzaV0nLNvJr6ZaNUSn/a1NVgU4IHnmmL7v/LW1Cct7/H7+6/azFQ6G+ddVD5FpfXlXpvAwcCCCCAwCgI7NjUPLttd9fMVOp4LN7R0xbclLSSCdGqVYzYg5f+7KstozDtmKb88ZOXFiUiicu8Ln9uYU7ZIUqUY0HFp57xuvxZ0/AfU1AmGzGBN/a+fEBHaE9FJBbc1RFq2WIo/Y+rFq18eMQmIFHaApf8/KmDDMv4jBI9RSml8gPe0hyfu9TlMt/9nHlqUaB5/xnFu3L97kjaiQlEAAEEEEAAAQQQmFACnZ0dzuuv+d7HNvzvI0d2d3cWpFN8qkE+a/8527/x3WVPnbTw9An/NXQ6a87UmLd2dZTtbOkpD0XjgVSNlm1HI9F4a28w3hqJxoP9dWv9TDyQ+9SKpUcmMnUd2V7XhRdeeKlhGCVTp06t8ng8JRUVFdvmzp379k0aHAiMg0A8Hnf89a9/Pda2baOlpeXFSCQSNAzj97fffnuqOZ5xR+P/njNHksnUEz6npVHcdZXV9VemEUfIOAnQEB8F+K0bzsuPRMJ/EZGDB0yv5Y7KmvolA8YNI+Dmb96d73I4a0VUuWE6nIWlgXlOl7P/7puymSVbyvefsmsY6RmKAAIIIJCmQPvuzqLmt/YemHq3uLbtSHd7cFM0Eu1RomPacq2+9Oa6LWmmysiwax9ZeowW/bl8X8mMHE/efn5XbtfBFce9kpHFUtSkEmgP7S7YsveVBZaVDLUFd72UtJNdVy9aceOkQhjnxV7yk6cLTFfiMyKq//Pj3BxvcY7fNcXrdpakfm8ayppWEmjef3rxLp+HizTHebuYHgEEEEAAAQQQGFWBP9T/Zvovb/jhSbt2bu2/WWewh8vtjn2u5sy/XXP9bX/3+3OswY4nfuQEduzuKtne2lPeF4zmp7Jalh0ORhJ7e/sie+OJZNRW0mdq46lbrjj+pZGblUzpCFxwwQUzTdP8qtPp9FRUVBydGnPcccf93ev1clNcOoDEjJrAxo0bD2hpaakIhUK7Wltbt9i2/fodd9xx36hNOMzEjWvrPiVK/pxOGiXq6/OqV/GavnSwxiGGhvgooDeuq1srItVppF5XWV1fk0bckENu/c7dZWK7FouSAo/HlZNXnFtpmIbP6XZEZ8yZuim/NI93MQ5Zl4EIIIDA4AWiobh7W9POg0K9kf4Lk4Ldwca+nnBr6te2pR+47OYvvjb4rJkx4tpHLvyyFmO/KbkVBzsdnqJp+fttmVF4EBddZcb2TPoqXtj6v5+wtOXoCu3dGIr1tdta7rrm1BU7Jj3MGAC883j0z6ReFOH3u/Py/J4pXo9jiogyHQ4jMb00f+cBM4ubnabBNzPHYD+YAgEEEEAAAQQQGE+B5b/46dy7br/5P7q70rsr/MNqTd0tfvxnT37++l/+z59oio/njr49957W3oLte7oqOvsi/U9+SiSs3lA4trc7GG2xLNvSWr1pGRaPUR/DrVqyZMnnlFLHFBYWTs/Ly9u/sLCw9fDDD28cwxKYCoEPFOjo6Ai89NJLR9i2Hd++ffvfU0Fut/snt9xyS8Y+YXLj2rqzDSW/S2dLlVanzKtZ9Wg6scSMrQAN8RH2blxXd52IfDeNtC+Hg/rTR9at7kkjdkghv/pWfbntsM4Wbed4c7wF+YWBKlHi8Ac8XfvNn9nk8jq5GmxIsgxCAAEEhi+wtWHnnM69PeWpTKGe8Jbe7mB/49iwjYcuuensCXfl9E313/L2eUPfczpc7tKcio8pw3DMLz/2+Rx3Xnj4WmRAYPgCTS0vzOsJt08JxXq3d4Vat4qop68+Zfkfh5+ZDB8m8I2fP3VQ8p3Ho7tdDm+e31Pm97umGIbhSY1JPRq96oApW11OB++v4zRCAAEEEEAAAQQmgcAT69eUXXPlZWe0tbaUjsRyU03xUz9/zp9+fPPKZ0YiHzmGL5C6Y3xLc+fsfe8Yj8YT7X3BeEtvMNLen53HqA8fOc0MS5Ys+ZpSqrS8vPxQl8uVP3fu3IaKioq2NIcThsCoCvztb3/7WCQS8be2tr4cCoW6HQ7Hqttuu61pVCcdZvKmdXVXaJEbBkqjlLSKGEfNW3g/rycYCGuMP05DfATBN62v+6Kt5TdppGyzbHX8wYtWjdpf8Leb4clzRWufP+Avzi30z0/VlVeUs/eABbNGbd401k4IAggggMA7Ajs3757Zuqtzduq34WBka09H3/bUrydiU3zZQxccoAzziznu3KJ8f+nBboc3eNiMT7/IZiOQKQK7u96asqPr9XmxRLSjrW/XayJq+9WnLL87U+rLpjouue3pAjPy9uPR+98TnucrC3idZU6nIy+1zkCOp/vA6cVbpxTljNqFodnkyVoQQAABBBBAAIFsEAiFguaScxYt+r/n/3boSK6npLSs9eqf3vIH3ik+kqrDz9Xwxp5Z2/f2zEpl0qKToXB8b19fpCUcS/bxGPXh+w6U4Wtf+1pOMpn8tlLKnDVr1idT8Z/+9KefdjgcPJVrIDw+PiYCDQ0N++/Zs2d6MBjc1tbWtk0p9ezy5csfG5PJhzFJ49q6m0TJtwZKoUSemldd/9mB4vj42ArQEB8h781raw9NKvWciLgGTGnLSZWL6p8cMG6IAT//xu+mOE39JTEkJyfXVxIoyKlKpSosyW2effCMN4aYlmEIIIAAAqMgsGdr67TdW1sPTKWOBqPbujp6+68edJj6gaXXTZzHp/+/tUsOTdrq9Hxv8fQcb/7+eZ7ivfOmfYwLsEbhnCHl0ASCsR7fxua/f9y2k9Hd3dueNZTquGrRct7rNDTODx3V/3h0pT8jtii/z5WfF/CWed3Osv5/1xxGYvbUgq1zZpbsHuFpSYcAAggggAACCCCQ4QKrf3vnzOt/eOUZvT3d/RdJvv9I3e191HHHv3TBJZe/+PFjP93hcDh0Y8MrgTuXpZpwAAAgAElEQVRu/dlhf/njY0f09fbkftgSa06r23DT7b/9S4YTTLryuvsivs3b2ma394RLUotPJq1gXzjW0tUX3aNTj1E31Jsu7Xrq5suPbZ50OKO84CVLlhyolDrH7/fnl5aWHur3+3uPOeaYf4zytKRHIG2B5ubm4qampvnxeLyzubn5Va31jpUrV96VdoJxDGxct/h+Eb14oBKUll/Mq6n/xkBxfHzsBGiIj4D1hg2fdkyJlKaa4YcPnE59pbJ61a8HjhtaxC8uuzfX4TG+orUu8ge8xbmFgf47wwvL8nbOrpz+5tCyMgoBBBBAYDQFWna0lTVv2Ts3NUckGNna/c6d4qaS3178s3MnxIVM1z564Se1Nj5blFN2gNeVU1Hsn7bzgCkL+H9nNE8ccg9KIGnFHS9u/+MnUoNaerY/a9mJ3h8sWvHjQSUh+EMFLvvFhgqdlEWipcw0TWdhrndqjt811TAMb2oQj0fn5EEAAQQQQAABBCa3wMVfPu2kDU+sO/aDFFLN8EVnnP3nH9+84hnDMPT7Yx5Ydc+MG370/VM621uLP2j8zNlztt161+oH5sytCk5u5cxc/b89Rj0ab+0JxvcEw9GuVMW2WH++7YoTN2Rm9ROzqosvvvg427ZPKigoqMjPzz+gtLR09yGHHLJ5Yq6GqrNRIBgMep599tmj971HXCkVWb58eep1xBl/aC2q6bHFfxat+5++8FGHLXLR/Or6lQPF8fGxEaAhPgLOjevq/kdEvjxgKi1XVdbU/2jAuCEGaK3Vbd/53fkiMt3rdxfkF+ctSKUqLMvfObuygqbEEF0ZhgACCIyFwHub4qG+yJbezr5dWkvcadl3L/35l/aMRQ3DmeOadUsWiqWOKg1UVLmcnpJp+fttmVF4UP970TkQyBSB57c+/klb22Z7T/OLUSsSbDfdP7ml+pZYptQ3Ueu49GdPHaUMtTBVf8DvKcwNuKd5XM7+b1byePSJuqvUjQACCCCAAAIIjJzAtq1v+L72lc+f+eYbTft/UNaDFxzRsOJ3ax8qLCxKfNisl1987qfWPlR/wgd9vKCwpOOqH//3gzWn1fIkopHbthHP9N7HqNu2HQ2G4rs7eyN7LMtK2Ia8kYwlH11x5Um8VmkE5JcsWbJIKXVkaWnpHL/fXz5r1qwtBxxwAN+jGQFbUoycwIYNGz5pWZa5Y8eOpy3Lsvx+/3U333xzZORmGL1Mr6w7s8IpjmdFpHzgWdQxldWrUrEc4yxAQ3yYG9C4tvY7otT1A6dRqyqrV501cNzQI2694t4viFLz3W6Xv6As/1Al4iyckts8u4rHpA9dlZEIIIDA2Ans3to6bc87j0/v7Qo1hXpDe0WkPWY577z85rqM/oTw2oeX1GmlKqcEpi9wOt0Fs4rmNZblzWodOz1mQmBggX/seOqoeDLm7QzufikcD/c4vc5b/uvEWzsGHknEBwlctPxFpzMUXKS0XpC6K7wgzzMt4HOn7gr38Hh0zhkEEEAAAQQQQACBfQJ/fPyRKT/47iWfb2/d2//o7PcfS772nTXfvurHr3yU2H3/c/vsG//f98/o6+sNvD8udYf5N7539YNLLv3u66hntsD7H6MeiyXaekKx3X3BaJdoHVZiP3rLt09szOxVZH51S5YsOUspNXfq1KlVHo+nZO7cuQ0VFRVtmV85FU4mgb/+9a8fj0ajvt27dz8fi8XCiUTi1rvvvnvCnKdN6+s+p7Wk897zRturj5p/wmqeYjLOJzgN8WFsQMO6LyxUYqwbOIVuSJieoxZ87jehgWOHFnHr5b89QQw53jCUo2Ra0WGGafgDhf7WAw+dzScQQyNlFAIIIDAuArveaJmxd2f7fqnJu9t6Xo6EY92i1euX3njOfeNSUJqT/nDt0q/atp5Zljv9MIfDnXfglENfLvRP7U5zOGEIjInAq7uePiwcD+Z19O15OZIIddta7rrm1BU7xmTyLJvk4ps3zHJqWaS1FOf43Pl5Od5pHo+jNLVMHo+eZZvNchBAAAEEEEAAgWEKrLz1+oP++7przkwk4q73p8rPL+y68pob/nBG3Zd2ftQ0zzy9oeh7Xz/vC3tbdpd9UNw3v7es/pJvfr9pmKUyfIwEUo9R37yj/YB40nLbth3pDUV3d/VEmm1b28qQv97yrROeHKNSsnKaiy666CsiMnvatGkL3G53wfz5818pKyvrf0Q9BwKZIvDMM88cHgqFcltaWv4RiUR6bdu+44477phQTzJoWld3hRa5YUBTJfWVC+sHfO/4gHkIGJYADfEh8m166NSA5fS+rET3Ny0+6tDaOLqq5v7UO8ZH5fjFFfdWmkrVpZIXTy2Y73Q5i71+d0/lUXNeGpUJSYoAAgggMKoCW1/bMaezrbdcax1t2931DyuZjBui/nLJDec8NaoTDyP5vob41LwZh5qmK/+gssNeKvCV8aizYZgydOQFXt359GHhRDCvPbj7pWg83ENDfGjGX7/xz8faYv9HanRRnq884PeUmw7DZyhlHzizePN+FUUtQ8vMKAQQQAABBBBAAIFsFNi9a4fnod//ZnaoL+Ta8kZDaTgcdu1u3lEaj0ZdDqczecsd9aurDjm896PW/lENce4Qn5hnTTgad722efeBHb3R/tctRSLxlu5gtDkcifdpJVtd4n7k5suP7ZyYqxvfqpcuXfpVrfXMioqKQ51OZ/6CBQteKikp4Xs047stzP4+gWefffawYDCYt3fv3pfC4XDq/LxrxYqJd9NC0/rFd2utzxtwg7VcXllTf/OAcQSMmgAN8SHSNq6ru0dEUldaffSh9IWVC1ffOVDYUD++/Hv1eUk7uVS09uUX5872+j0zHS4zduDhs1/y+jzRoeZlHAIIIIDA+Aq8/n9bDw72hIoS8URn+56uV1PV2Frdf9mN52wa38o+eHYa4pm4K9T0fgEa4sM7J5bdvcHT3qlOEdFVbrfpyw/4ynN87v73ZQX87p75+5VtLsjzjtoTkYZXPaMRQAABBBBAAAEEJrLARz0yPb+gsOv719704KlfOHdC3Vk4kfdjJGtveqt1xtbdnf03nSUTVm93KNLc0xvdq0XFlFKP/vLy418byfkmQy4a4pNhlyf+GrOlIV5fX2vO96vnRMkRA+2KsvWR8xat/r+B4vj46AjQEB+Ca8O6uvOVSDpN7p9XVtd/awhTpD3k1it+d7YofZA/4C3OLQzMTw2cVVnxalFZPlfPpa1IIAIIIJB5AvFI3LXpH28dnoglPZFgdHt3R+9WJao3ajl+lYnvE6chnnnnEBX9uwAN8aGfFZdd/8f9tcNYJFoKAjnuoryAt9ztdBSmMk4rDuw6dG75lqFnZyQCCCCAAAIIIIAAAh8tcPnF535q7UP1J3xQ1MzZc7bdetfqB+bMreL9rBP0RNrT2lvQuK31wFg86dVaJ/pC0eau3siuZNJO2kqeve3yE9J5T+8EXf3Il01DfORNyTjyAtnSEE/JbHxs8QLD1qmnRLsHkHqmsrr+2JHXJGM6AjTE01F6T8yWx2oPiNvqZRHxf+RQJU9WLqw/aZDpBxX+y2/fd5QSe6HDdDiLp+V/TBmGa8r04rcq5pTxLsxBSRKMAAIIZKZAR0t34bbGXYekquvp6H01HIx2GmK8cskNZ/8h0yqmIZ5pO0I9HyRAQ3xo58WlN/zxU0oZn0mNLsrzl+cG3BWGYXhN00geNKN486zywtahZWYUAggggAACCCCAAAIDCzQ2vBL45oWLP79925szPyj6mE9+5oW77l+/3jAMPXA2IjJVIJ5IOl7etOfA9p5QaarGSCzR0tUT2RWJxoNajB2W7Xj09u8cx9ceaWwgDfE0kAgZd4FsaoinMBvWLT5Xib43DdjrKqvrr0wjjpARFqAhPkjQpvV167WWkwcY1i46eWRlzYPbB5k+7fA7vlVfGDeS/6mVNorLCuc53Y4pOXnejoOO2J9HyKStOHkCG19vCKx59MH9NjZtLN+1a8eUcCTkbWtvK3mvQElxSVtuIK9v5vSZew8/9Midp1WfuW3G9Bn/P3vfHRfF9b09s/SlLb036SBgAbHFjlFABVGwGxUVRZGiiLGLFaVYwG6iRo1YEBFQiWIDKUpEpEmvSl16Z+f9jPnxfo1hZ+52Foa/8smce+65zzl73Z3nlHZuolRaVir26EmUZnpGmlpRcaFyY3ODJJVKlens6vz/mVVCQkJdMhSZBkkJqZY+W2fPsCvV09UnWrRy01nEXlxDoCS3Qru2gqpN66W1VVfUpSIIgpAggbsbTiz6xDUjADYiCHEAkAgRniNAEOKMu8D9+HNnmASbCAoLCMtKimlIiouqQxAES4mLUs0NVD5LiYtw9bsC4ycgVhAIEAgQCBAIEAgQCBAIEAjwMwI0Gg32cls6+XHU3cn9nUNMjNy2yWd3pKv71s/8fE7C9v8hkFNUrVFYUa+L/p/unp6GhqbO8qaW9loIgntpJPhumNfkbAIvbAQIQnxgREhjY6PQ48ePNdPT09VLS0uVqFQqpaWlRbKtrU3iewvl5ORqREVF29XU1KoMDQ0rpk+fXmxiYtIEw/CgTvIZbIQ46tPMaJcjMIzgk90wZGcyOzxmYETq0LGCIMQZ8HV2rPMOBIEO4y2hIdCS4Xbht/DkWHl+ZutNZxhCTMSlxJWkZMSNBQRIvYZWw1KJueGsoDq41uYX5Ymfu3TG4vXbN8O/VlWqMHo6lHjW1tQpnWfnmLZ62drP4uLivYzqAJFvbW0VuPLHRYPI6IhRxaVFmt3d3cIg636U0VDTKJtlY5e20XVzpqyMbDczOphdgxL5rptWOubm5+hj6VBVUv0SeOTUvfHWE+qY3YtYNzQRyE4pGNHW0k7paOssp9Y05sMQ3CBfInja+Y4zRz6XzKA8mAjx8yEXjE8dO+3MDA79rREWEe6UkaFQYQESTYAkQFNWU65RUFJonDh1QtFUm6lfKLLSTN1ZqxessUtOSLFkl53M6DEyNcw5ez3sgaKKYicz67m9hiDEwRH3CgoX60GUFiIQbRhZTFhSWlJUgywq/K1SQ0NJqtRMX7UQXBshSSAwsBAoKy0Sexx1R/NjWqpaUWGeclMDVZJKrZPp6vw+CVO4iyIj2yAhJd2iqaVTNdJybNlMO6dSXX0jIglzYLmTsIZAgK8QQIm91KQ3Mk+j7w3LyUpX/VJRrtDa0kJuoNZ9G0OC/gkJ/XP/UGTlGnWG6X8dbT2x1GHBshKKrBxT3xn5CiDCWI4iwK/xdypgv+lvF0/Oamtp/heB1AeWkalFzsXrDx8oqqjyxW8Sjjp5ECn/WttEySqqMejo7CbTaLT2puaO8rrGtgr0iAiJ9jDUa3raIDou24/Cr4R4dna21LZt21yqqqpU2QUKSjYLCgp++zeUQqE0KigoUIcPH14+ffr0Um1tbbZ/t+/t7YUjIyO1IiMjLfPz8/W6urrwWmj3e1R5efnqcePGpa9duzZNRUWlg114DCQ9g5EQR/HNil6YAMEwZlt0GIIL4e72EUbzHjYPJJ8MdlsIQhzQw59iF04kIfBrfHH4rInt7Y34csxLnPP5w6QXhp1hGBJQ1lAYA8GwiKqO4mcVHcVK5rUSKwcLAuVfykV3+//6U0rqW/OWtpZ+fywwelaUbF6zfN3LlctWF5Jg9rSfoiE0+OofV4Zdvn5hcllFmQajNtGTl5WRq1vktPiVj8f2DEEBQa5k0d26d0Pr8Al/x6amRmm8cyx1WRF7eM+xFDw54jmBwPcINNe3SH7+UDwa/X8NNY0f2ts6GxAETtgUuCRuoCBFEOLMeYIsQW6xtB6dsdl3U5KJuUkTI1oIQpwRtP6RJQhxMMw2hL2WEWzvcUYgSEVSQlRORkJUQ0hYkCIoSOo20lT4rKkqUwOmiZAiEBg4CLS2tghcu3jS4FFE+KiSonzN7u4uppIw1TV0yn62c0hz3bw9U5YFcqr6S6XI2uVzHXIy042wUHJ0Xh539OSVRFaR9NuyenxE+HXMkV6cJBSCDu0yv3I+2A4Pd7t5zvFB5268YvW8/a0/G3LIOOTYPjYmvIl0ysjIUWEBAZoAiURTUVOvUVBSbfxp6syi6TZzvrBCXoL4ixMY/agTL/4yP6ZJbVq9wKWyooxtL62/t0FeQalGUFi4W1JSqlVFRaNOV9+oetL0n8vGjJ9SJyjInd967ML5XWqCzJWwwFF/v0s2qq+tlmdUr7CISKehsVm+89LV7+YvWlXCyvlB7x9GbeyTp8jI1YuSyR1iYuQOFVX1Oi1tvZoJU2aUjZ80o0ZcXGLAJPT22cvuu+F73FC/9d0TysqqtYpKKo3mo6wqps2cW87NBKuBFH+MxtWpEwdMr108NbO5qVGqv7VkCcmWzT67H65288pjVDchP/AR6O2lkf7OqTSoprYowwhEa2rrKKultpXRaLQeqBeJO+M7LWHgn4I3FhKEOD7uaDGYpqZmydKlS9/Y29uXsaMa+8WLF8pnz56dXlhYqIdvAZiEpKRk05QpU5K3bNmSKi3NXEEF2E7clxq0hPhjl1EQDXkPgOhVE9vwXwDkCBE2IUAQ4oBAZsW4pEEQMhJbHMk0boEsYOc7HP2CH+pzcyMEI4oUBSk9MbKouriUWL2Rpe5HwKMQYoMUAZRgDrt42vDytYsz6ql1cuw+JvolYYT5yKzjB4LidLR121jRX0+tF/Ld7TX5xZt4K2YrwvH2Hz3SKj3wYPBTVm3F2wfFfc3GFTbPXz0bhyeLPjfUM8q7dOZqBLfb0YPYRsgMbASKcyp06iqpWj09PY01FfV/o9aSoN6wDSdWDIj5WQQhzlr8SEpJNs2a+3Pi7iO7UgQEBYCSeQhCnHHMCUIcH7NNp9+oIl3dzjCaPC9NVqaIi2oKCJLIkuIijaMM1bPEyUJE5Q0+jITEAEIArYa7cSV02O8XTk8uLytiXxKmnEKd0+JfXnluP5DBDDEFSkjhEZKgUIMQrJwixNFkhPXL5tqmJr0ehWevlrZuScil2/dMTC3YXinBSdLrx3OhBI2V9YSMLb77k0zNRzGU8IbqAvEXHpbseI4Xf5wmxOmdQVJKummU1fjMLb77mMKXHdiA6vj7XRLluL/f5Iz0d8bfd6EAXd+fnJ6BSb6n3/5nNrMdvjKjB/T+YUY31hr0c2FsYpa/bvP2t1Nm2A6I3zCovdy8G77HR0lV/css+/nv3Lb8msFKghUW5gMx/hiJq/OnjhpdORc8s4FaL0Nv3aSpM5NCLt7+ayAmWzByVkIWG4Hc4hr1gvK6bwRja0d3ZX1Da1lXV097Lw16c3bb1L8I/P6LAEGIg0cF+s7b1NQ0a8+ePXEaGhpMvfNGq8KPHTs25smTJxN/bIcObgm2pLa2doGfn1/M6NGj69mlk9d6BishjuKaFePiCUFIMB7GJBK82mjW7d/w5Ijn7EGAIMQBcMyKdfaHEGgXniiJBk0zsg+Px5Nj5XmY759jEVrvLFFRYQkZJcq3NqkGI7TfS8pKsP2FASt2Emu5iwDadtxrx6Ypz189G8MpgrnvRDpaw4r9dx2K/mn8lFpmTllVXSXisX2DTVLK22/Vrpz8MzUenh164twjTpLiickJcj47PJwqAdvSi4mKtXm6+0S6rXYnZltx0vmDVHdGYo51V0ePWEtD6+fmxtZKCEE+uQcuuzsQjksQ4qx7Af0RZj3ROi3o4om/QMZUEIQ445gThDg2ZpsDnunSBATQsTwicjJkDYoEWQOCIWE5KXKtpal6loAAicY46sQKAgHeIVBfXye002vt5NfxT6zwKpOZtXKU1fj0I8GXnmrr6jP08gyUkMIjJEHtBiFYOUWIP310T2XvDo/5IFWxaKvo1eu9or13HmR7wjcvSC+UuJ09d2Hi3iOnUxhJnADxF6jvWZHDiz9eEeJ9Z2IWX1YwAV3b09MD79+xeUzswzvj6VW2gurqTw6tPJ40fVaK//HzrxklU0HvH1bsw1rLiu2csIkXd8P350A7j2zaujvO0Xl5GbvON5DjD/SMIGS49jD94pMXbt034kASFaidhBz3ECgsr1POKa751lmnvbO7pqGpvbStvasZgaB3oT5TH3HPEv7YiSDEGfeTpqZm8a5du6JGjhzJEOHc1tYmcOjQoQnx8fETOP1eXk1NrXTHjh1R1tbWTL2XZxwVzq4YzIQ4ilxWjPN9CIIccVCsgYW7jY1nRBAjVjkbbt+0E4Q4Dsg50YssaTAtFc8XCALtM7UL348nx8rz8IXhAjXa3V4QAknIK8uYCokIKVAUpCp0zTSJtkCsAMvna7lJMPdBpaWuVRpwKCRyrOVYhr4goMT9Ru+1M168iR/LLdiHm5hlnw26FMWpiuzDQf4W5y+HOTByHmvLsWm/hf0RA0J4MaKXkB38CFSX1SqV5X01ptFonVVltW/REwsKCF1Zf8y5lNenJwhx9niAEVKcIMQZx5wgxOlj5nE8fjiNBC0gkWCSvIy4lqS4qCb6W0FRRuKrpal6DuNoEysIBHiLQHVVpcjWDcttkt++4ngSpsnwkdnB5248YoQUByWk8AhJUJRBCFZOEeLebksnRUeGTwW11cxidOaFm9GRjJJ8ePp5RXqhJP+4iVPSGKlgBPEX3nnZ8Rwv/nhNiKNnZAZfdmCDpaOstEhs++ZVM9+nJIzg9F7o5+VE6PUYTtw/HLd9hGVm8Pmb0RqaOu2c3gtLP6/uhu9tQpM7Vqz1eOqxdU8mq1gM9PgDOR9em3RUh6y8Yu3WXYeinFx+4flvYZAzETLsQaC8qlHuU/5XUxqCkLq6e6jUxo7SlrYOKgTBmWd8ptxhzy6DQwtBiDPnR2ZI8QMHDox7/PjxFE6T4X0nQknxvXv3RjJK3DOHCGdXDXZCPDdqoRpNAP6AQBD2uBwYumQyO3wtZ9EmtKMIEIQ4Thxkxjg/gyFoGrYY8szE9s4MTodUqM/NiRCMzBAji1EoCpIjSCSYZmqtnyQsJtzF6b0J/QMTAZRgdvNytXmV8MKa2xYyQzSfOhdsfP5ymC27ZpuDnBkllxzsHF8GHAx+y6755337oq3fV65fMu9jZropiC19MqpKql8Cj5y6N956ApH5xQhwhOw3BLJTCka0tbRTWpvbC5vqm0sRCMrZdGLpn7yGhyDE2ecBUTHRthXrVjze4rc5A0srQYgzjjlBiPeP2cYTL6xIMGInICQgJC9F1pIQF1FHJVXlJctHGKnlM440sYJAgLcIoC26Pde6zHgV/5RrSZgmZiOzT126HQVK7AwVQry4KI+8caXT/IK8bF3QqJCSpjT67j4asXDpmhLQNSByvCS9GCVtCUIcxKP/k0HxtXdc/PJw8IW3JBIJaPQMYzuAS6NJAr96r7XNyfxoCL6KNUlO3T+sWQW2euIUm+RTl8LjeNnumpd3w/cosYPg5Yf4w4oMdMxJwP7tI27fvDytraVZgp4sO7ACi1BCaiAiUFXXIv0x74tpd0+vcE8vrYna2F7a1NJeC0OkwmZZWvjvq6Z2DES7uW0TQYgzj7iVlVXqiRMnnpDJZNyxuE+ePFELDAx0oFKp2IQn8+b0u3Ls2LHJx44diwOxkc1bs1XdYCfEUbA+RTsvJsHQTTzgaBA0d7hteBSeHPGcNQQIQhwDv8xoZw8Yhk7iQNwtSIMtDOxvZ7PmCvzVodtubEWrwxWUZc0ERQTl5NXkirUMVYrxVxISgxEBdHa17y6vcQ+iIyZzKwPtRxynTJyaFBZ0Eai1b2lZqZjrppWOufk5+tz2h6K8YrX/rqMRs2xmMzVjjZ69t+7d0Dp8wt+xqalRmtEzLXVZEXt4z7EURtcR8gQCtZX1ciU5lWYIQuuuKqtLRBAEESYhl9YGLCvnJToEIc5e9JWUFb8eDPa/N37KeLptsAhCnHHMCUL8v5i5n3g2CYZJ04SESKIKMpKaYqJCqqiUtopMkYmuElvJKMY9RqwgEGAOgbPBh4wvhAXaYr1MZ04z/VWMEnJDhRC/FHrC4Eyg/7z29jYyI5jbzXOODzp34xUja/BkeU16iYmR235Zt+Wxp98BzIQ39BwEIY7nzf8+R+dTr9voE7PBayfH383Qsw6tzPVwdZmTlfG3MeMnYG0FI8Qy6P3DmkVgq9G7c67TkheHgy9+637Fiz9e3w3fn1lLW7fk2OnfH4y0HNvAKBb8En/0zoWS4ft3bLZ6eP/WT1j/fisoKlf77Dr8yHEh+1rMM4o1Ic97BKiNreIf8r6atHd0i/f0Iq2Nze0lDU1t1TQI+oJ0CYaf3fETlfdW8tYCghBnHn+0uGrRokUxHh4e6VhaOjo6BLZs2WKblpY2ivndmFtJJpNb1q5d+3DZsmV83Tl4KBDiqIezYlzCIAjZgOPtLBPbcIaK7piLnqG9iiDE6fg/K3q+FgwLZiMQJIYVIggCbTG1Cz/F6TAK9fnTCoJ77UTFhKVlFCkjYQFSr9k4/bdCwkI9nN6b0D8wEQg8HWB65drFWaDV1iLCIp1Ghsb5NlN/zpzy07QKY0OTZkEBQQQl1nM+Z0vEPo3WevYizvRzQe4wUIJdSkq6cduWHZErFq0swkPp3JVQg5DQwHntHe24L8MUFRSrR1lY5jrYOWabGg9v0NTQ/tZCDbW1sLCA/PJNvMpfL58afsxINwI9/7RJ099eDrsWx84q8VUbV9g8fxk3Hu/s/T031DPKu3TmagSnWrkzYxOxhn8QyEnNt2ht7pBpaWoraKa2lEEI9NE9cCk6l4ZnfwQhzn7obefNij9+7jhdMoAgxBnHnCDE/43Z5qCXMxGENl5EWFBMTkZcS0xESBmV0FOXyzPQVqhgHGFiBYEA7xFACYENKx0d83IyuZ6Eib6k33v0dITNbAfcJExQQgqvZTUo4iAEK7tbpqOV+uuXzbVNTXrN8EtClBQKuXT7ngkb58IOBNJLSVn16+Hgy/cmTpmBOfcRxF+gvmdFDi/+BkLL9O/Pp2dgkn/60u0Hw/SNWjig30IAACAASURBVFk5NzNr0Xj3cHW2efMijuvd21B7GSGWQe8fZnBgZg3o54IZ3SBrBsLd8L2ds+YseBl87sZLRrod8FP89ecTlAzf5bN+bFTErcldnZ0i9PympqFVvtM/+NH0n+dUgfiWkBncCLR1dAm/z64wbW7tlKbRaO3U5o6Shsa2rwgENcA93eFnts+sHNwIYJ+OIMRZ876urm5eUFBQhKqqKt2xHs+fP1c5evTofJDqcGlpaaqxsfHn6dOnZ48YMaJWS0urDYbhb11tysvLxf7++2+F+Ph4g48fP5o0NjbKgFhvbGycefr06UhpaeluEPmBKDNUCPG8mNki3bBkNoRAOlh+QGDoiOns8F8Hoq8Gi00EIU7Hk1kxzrcgCFqEGaAQ9NzUNnw6N4Lh7LYbG2gIpCSvLGssJCKoJK9CKdUyVi/kxt7EHgMPgbT0dxRPv80OJaXFWnjWoVlt5qYjsndu2/Ni9AhL3CzjJ89ilQOCD9vkF+UPw9ONPh9pPirjStj1KFkZWbr/+KJE9jLXRbMTkl5bYemUIEu0/DxjdtIu330pWPr6dCSlJMruPOhnm1+Qh9uCkd1tyrNyMyXdPF2dQHzQ35nFRMXaPN19It1Wu38GwZmQIRD4HoHaCqp8SW7FcFpvb0dVeV0S+qyrpyvEK2QV7mecU0gONUJcWU258vSVk7dNzE2a6GHa29ML5+fmSzQ3Nwu9jHutkfQ6ySD/c75uV2cX3Zc83+vS1NYsCbkUdM/Q1LCZU377Ue/pgFDTaxevzWpraaPborBvDfrvi52j3cuDwQfewqR/fsgN9D+CEP+fhzYHvZiDIMhoUREhsoy0mDZZVFgRfWqio5ilrSZbPdB9SdhHIEAPAUYqklECe6Tl2Nw5jouyjYePatDQ/meOLfpivqjgM/l1/BOV508fGWakvzcCrTafPH3223PXHsThERmghBQeIQkaCSAEK7sJ8WdPopT2+G5wqq2uUgC183//xgh3rV7vFe298+BHRtfSkx8opBdI9TuIv9iFC5YevPgbaIQ4SgqzO25AcEbvjF+91o17FHFrcnd3lzDIGrSi3cxidM60mfa5P039+YuOrkEbem/09PTAGR/eScdGhg97+fyxWXFhnjaIPlQGlFgGvX9A92WHHMjngh379KdjoNwNfbYpq6p/OXbqyr2xE6YCjVjjt/j70Qeg9huZmuceDroYY2o+iu7vL07FCKF34CLQ20sjpX4qM61vbpejIUhnQ3NHMbWh9QsCwZ0kIeT6aY+pPO2kx0vkBjsh7ubmFr5mzRrMrjAo0Yy+j/nw4YNiYmKiXnZ2tgEo2SwqKtq2du3ayBUrVtB9b7tv377x0dHRNlh+Rt+bWFlZpfn5+b1UUVHBbedfVlZG3r9//8z09HQLvPiRlJRs9PDwiHBwcODbzm5DhRBHfZkZ7ewMw9BtPL8iCGmsqd2fyXhyxHPmECAI8X5wy4p1WQQhCEqIY/6REJKVkd2f7/DkWH1+ctsNfUEEWiokLCgqryL7bQ6eqbXBW1Fx4U5WdRPr+ROBzdvcJj2MiZyKZz1KMM+xdXhzcM+RFLQaHE++73lVdZWIx/YNNkkpb0fjrUGrxH/dujtisdNSuv/4FpUWkV03rZyPRVyjBPGaFeseb9vih9tC8Hubkt4lyfru9JxXUl6iifcFxMPN64GHmxdbWugdCz5kfvHqeTvQavr+bLO2HJv2W9gfMeLi4rgzafD8QDwfeghkJuWN7mjrlGyiNme3NrVXQSTopXvA0nheIUEQ4mDIPwiP1DgdcGbW14qv39pSY/2hs8Q9/DwiVq5bzpUZzhG3H2gGHQyeU19bDzT7asKUCcnBlwLj+OkOIwjxfyJuc3D8DIQGTUTJcDlpMW1RUWFFARLcO1xfOVNNQboeLzaJ5wQCAxUB9KX66kWzZ799/RwzCRMlombOdkjavu94iqysHG5FRXLiK9n9fptsQeZggxIZoIQUHiEJ6gsQgpXdhPje7e5j/rx2YTaojT/KmVmMzrxwMzoSxEcge4CQXqpqGpVnrty9jUW4oIRlfm6mRHNzo1B8XIxG0ut4g7zPmbpYVY3f2wdS/c4Lf4Fg+KMMKCHuuX1f+AZPxlqZN9TXCeV9zpS8d+ua0ZsXTyxqqr9+S9zC+xs9ZvyHizejH3FzJnVUxJ9qh/f4ONTXVuN+hxIWEekcN3Fa2r6jZ16pqmtivhhH77QbV0KHXToXPO1rRRnud0cUm6kz7RLCfrv/DCsph5P3D1qpXPA5WyLmQfiwuNjIkeVlRRp4PkOf6+obF4RdvXdfW0e/DUSenTLsuhv6s6msuEjsY/o7mdvXL4xkJLlq7cZtD7buPozZqrdvP36Lv+9xAiHD0UQXy7ET0wNO//ZMUUmVeA/KzuAfRLreZZYbVVNblBGUFG9qK6lvbK9EILgJEum5GrppBlByySCC49tRCEL8vx5lhGxGV0+cODExODg4rr/YQNulb9q0yT49PX0EVuzY2tr+tW/fvsS+anCQOKusrBTz9fWdk5ubizuCxc7OLg7VD6J3IMoMJUIcxT8zeuENGIaX4PjipYlt+JSB6K/BYBNBiP/gxaL4X0Tb29tyIQjCJNcgGDpoMjt8NzeCINTnjwUQDA+nyEnpiEmIaknLSVTpWWizhdTjhv3EHuxFIDE5Qc5nh4dTZVWlCpZmlAxfvHDJ81+37f3ATJtwdOb3Bm/XOZ+yMnD/8cVrR56Y/FrO089jQVX112+tWPv709PVL7h05up9HU0dhn8Ag7ZjnzbZJvG3sGv9fpFhxEv11HqhleuXzPuYmc7SXA8lReWvIUdP3R1v/dOQ/HLOCOaE7H8R+FJUrVpZVG3Q09VLrflSlw4hUKN74NJgXmFFEOLgyL9Leie703P3vPKScuzvGhAEzXGyf3b0zJE34NqZk2TEJnQHEzOT7KBLQVEammp024cxZwlnVxGEOARtPBE/kQRDM0REhMjy0uLaoqKCiiJCgh0WhqqZ8hQy17oRcNbThPahikBxUR5540qn+VjENSNznL/HMTXplewOz7XzykoKcZIwhbvcvX59gDfHmJOEVH/+5zbByo7W9VLSlEbf3UcjFi5dw5aqF06SXhHh1zVCAvbOAiEt0Rj09DsQ8cu6LXQT3rjtL2bvDE4S4t/bVFleKurnsWpG8ttXuAnbquqaFScv/HnHfKRVI7PnYmQdI6MBKDKy1F/WesSt37IjB6+LxPc2oDj/6r3WNifzoyGebSBJOdy6f+rr64QO/Lp5/F8xkePxKudRbHYeCLo/d8FSrldzcvJu+N5fsZF3VI8f2jG7oqxEHc+P436alnrlz9hYvDjhx/jrOztKhgfs3z7i9s3L0+h1YUHJ8Jm2Dgn+gecTuJnkgucf4vnAROBDToVeZW2zOo2GdDW1dBTV/VMpXtUtIXH1wnpLht81DsxTgltFEOL9Y9XW1iawfft2m6SkJNwRJ/r6+rnBwcEPlJSU/pPAhpLr3t7e84uLi+l2LVVQUPi6b9++u2PGjGH4vS9oO/bhw4d/CgkJecivbdOHGiGeHjNfXQgSzIEgSBzz0wxD3iazw3n2jhf8puE/SYIQ/8FnmbHOh2EE2oHpSgT6ZGIXbsYNd4d7hYvVCHRvR/dS1lQYC8OwqO5wjQ8URWmetcXlxrmJPegj8OuB7WNu3L6GW2kxY+rMhIunf3vGDBnet/vjuFjl3Qf9HKtrqzGz8dVU1SvCgi7cGWE2st+XDhFRd9X3H90zn9pApTsDZbz1hHe3rtyNZsb3KHnvummlY25+DuasyOEmZtm/n/vjgYKcYhcz+/StiX36SGWX/475tfW1dCsAjAyMv7XUyfmcbYC111KXFbGH9xxLYcUeYu3QRADpRUjpb7In9PbSBOq/NqR2dna1wt20WxtPLkeTurj+RxDijEEe6B9scf3idVu8LhPWE8a8u3L3MlN3I6hFZaUVYt6u3nOyMrJwE6BQnepa6qWHQvwjLcda8l0l8VAnxDeceD5aAIbnCAsLislTJLTFRAWVhAUFOi1N1dMpkmJD7iUR6GeEkOMfBN6+jpfb7vHLgqqvlXSTMFmpQgRtxz7Vxjbx3LVIzCRMbhFSfd7jNsEKihVedM2yn//y5MXbL/DkQJ5zmvQCTZpAbZ3ntPRZwJnf6Sa8cdtfIPj1J8MtQhzduzAvR3yzq4tD/ucsPSx7KRRZqt/+ExGOzsvLmD0XI+vu3LisFeDv59jU2CCNtU5WXrF2/WbfJ1iJEFjrGYmvRSvWxe4/Fkr3NyY37x+UsF27xN7+fUoCZgUdenZ3n913PbbuyWQEf3bIcvpu+N7Gm1fP6QQf2T0PL14Mjc1zz12PeKCqht1FgB/jrw+PUwH7TX+7eHIWPTIc7eYyd/7i13uPnE7FSwxgRxwQOgYHAh9zK3XLa5o0aL1IZ2NLe1F9Y9tXCKaVyDe9vrpv3z7a4Dgl2CkIQpw+TsnJyfIHDhxwqq6upvubAV2tpKRUefz48dvGxsb/GdWQnZ0ttW3bNpeqqiq6HVwMDAxyUEJdUVGR4e4WaAX6li1bbNPS0kZheVxVVbX8+PHj4QYGBnyZ3D7UCHHUl1nRzu4QDJ3B+SQ3IiRkmOmsO3z33g3shuKdFEGIf4d91tMl+lBPD/48XxiyM5kdHsMNt4X6/GEFwbCdmISoHEVOykxYTLjVbJxBKjf2JvYYeAh8qf4isnrDcoesnEwjLOs01DXLgo+eibAaaUVl5RTo7G93b7fJMU+jJmPpQdudb/Pwi1izcl2/VQ4ghLiJkWnOlbPXH6goqjD8JQG1bYPX2ikxTx9h2qmtpVN84dSVe4Z6Ri2s4ALSsh4lutE98JIXDPWM8i6duRqhqaHJV1WWrOBHrGUfAgWfSg0aqptU21s7Shpqm4ogBProHrj0Pvt2ANdEEOLgWKGSuZm5kp6u3k6lxaVaWCuNTA1zzl4Pe6CowvgPKBCLWltbBbxcfWwSXiTgZkej+tQ01Mr9/H0fTft5WhWI/oEmM5QJ8c0n/jJBYAFnIUFBEQUZso6YmLAyCYZpo03UPijISBCzGAdasBL2MIXAw7s31A/t8Z7fQK2nm4RpPWHKu2t345hKNAKtejYxG5l94Y+oBwqKSnSTMLlJSKFgcpNgRav+3FY42Lx8FjuOniPRKmmrsZM+pia9Mm9vbyPTkwNpLw4aLNwgvQL8/SyuXTxti1cNixeH3PQXKH79yXGTEEf3B23Dz0yLdmZwAIl1VC9a5eq8dE3cniOnWBq5d+VcsP7pQP+59AjEvjPgjT/g9v0DmiDDrhERjPqSG3dDn01o1fy6JXbzMtLfY3abAxnfwK/xh2Jx7/bvmicO7pxDb8wASoavXLPpqYfvvk8EGc5oRBPy77PKDavqW1RoNFpHfVNbUWNTRxUCQzmh3lP/HEroEIQ4fW8jCAJ7eXnZJCQk0P2uiq6Wlpament737e1tf1P9xIQQlxFRaXiyJEjd0xNTZnqWnPq1CmL69evO2DFrZycXM2OHTvuTZ48mS/f0QxFQhz1Z1aM81MIgjDnz0MQfNLE9rbnULq3uHFWghD/DuWsWOfrEAItwwIegeALpra313PDOegeodturIAQaJisIsVIRExYWVFdtkjDQJUtLeO4dQZiH/YhAEIso7vNtZ0Xf/r4uVfs2JnenkqKSlU62sPKLYaPLPt5+uwSC7MRjfTmlD99/kTp1/2+TjW11Qr0bEJnkW/bsiNyxaKVRczYHXYp1DDozLH5WNWWqspqlRdOX7ltZmLO9Iv/rNxMSTdPV6eS0mK6JFZfK3T0HHit4tFkAk93n0i31e74yTjMAEOsGdQINFQ3Ugo+lY3opfW2V5fVJUMQ3F0j8fkILzKfCUKcsVBrbW0XWL9kvf3fKX9jVstwkhBHaAi8y2vPuOiI6Ml4lero6WTlZWu9d3lFObo4lDJ22oEjPVQJ8U3HX+pAJNpKAQEBIZQMFyeLfMtiN9dXyVBXkma4fdvA8ShhCYHAvxEAIcTxiCI8TLesdZny+NF9zCRMLR394tArd+7pG5nSTcLkNiHFTYI1KQGt1F/t9LWynO6IJ5To3uLn//Tk0d0zS4oL6H6vRonE1eu9or13HvyI5xu859wgvbIy0yU9XV2csM6E2okXh9z0Fx5uWM+5TYijremP7t3q2NBAP+nl228wJmaWM4PDx79TpbesW7SwsrxUDWs9nr9B9wattpZXVKo5EHD23vSf5/T7cpzb98/f75IonusXO2PdCSgGQ4EQR8/pu+mXiZH3bkzH8jsIIc6v8Ycml21avWAevREA6L1v77j45eHgC28JMhz0diDkfkQgJaPUtLaxTaG3l9aGkuJNzR01CIz8Heo9LXKooEUQ4tieBiGbsQjxgoICCV9fX6fS0lJtejsJCQl1LVq0KMbDwyOdmbiLi4tTDQgImN/Q0CBHbz2Wjczsye01Q5UQz4xZNBKGaGl4eNMQZORwuzsf8OSI5+AIEIT4/2GVGbtoOozQ/sKBrkpMrMtIZ+oDrrQrP771mjgZEtiG2qSiqTgRgiFBIyvdFHGipSV4hA8yyT0Hd1pevXXFDutYMhQZ6l6/A/cd5yxgy+ytotIi8gbPtXNpvb0k8+HmxWMsx5fPnGrzhUKR7QaFNzc/R2Kdx2qn4pIiul8SUF3qahrle/38H82c9vOAzWo7dS7Y+NS5YAcs8sjacmzab2F/fOsisWrjMtvkd0mY7W365MXFxXtBMSXkCAT6EPiYkDO2u7NHtL6mMa2zrbMJ6um97R6yIpvbCBGEOOOIr16wxi45IcUSayUnCfHTAaGm1y5em9XW0iaBZz1ZgtyyYu2Kx5t93bnexhLPNkaeD0VCfGNAvDIsAK2EIVhcSV5SR4IsrIFiZqyjmK2jJjtg/71lxK+ELIFAHwLPnkQp7fHd4FRbXUU/CVOa0ui1wz9yyUo3ppIwL4YGGJ48tn8+VgUwCJHBbUKKmwQrSBVvXyt0kAQDM4vRmRduRkfKysoB//7o71PBDUL8H8LSzv59SiJOwptFzsXrDx8oqqj22x2Lm/5i5QbhNiEOkvSCnodbhPjZ4EPGocGHHbDuA3YmdaBn629PdA8FJeWaYXpG5ZbW40um2tiXGxibtdAjE7l9/4DGyVAhxEE+3yD/jvBj/KFV7V5uSyc/jrpLN7EMnZ8e+tu9J8TMcFZuZ2ItGmsJH0stmls6KL09vc11ja1Fza1d9TSYlhjmPR2tzBz0fwQhju3iy5cvG587d84ZSwqLbG5sbBTy9PSc++nTp+GY7+llZGpXrVr1ZPHixf12VR30gYhzwKFKiKOwZMc670MQaC8ORBEmtuHzh3qcsPP8BCH+f2hmxTi/hCBoEja4yEYT2ztn2ekALF2h226MgBDIgSxBlpWWkzAXJYs0m47Vf8+t/Yl9BhYCaPvyxasX2CWlvB2NZZmern7BpTNX7+to6gyYWaCo7ctcF81OSHpthYeqlKRUk7Xl2Iz1aza9Z7XlO95ejD5HWwvjEdxo9p+Hm9cDDzevb4TkuSuhBiGhgfPaO9rptoJUkFesObw34N5ATgRgFCtCnnsIFH4q06NWN6r3tU2HabS0jUHLH3LPgn92IghxxhBvqG8Uclu6YW7GhwzMH0+cIsQZIcPRe83O0e7lweADb2ESjDB20oElPdQI8XVH46RFhIRWIhAiqyArri0lIfYtMU1XXTbfUFuRLYlzA8vDhDVDHYG8nEwJ99ULnUqK8jCTMNU0tMp3+gc/olc9yQ0cuU1IgRAw7KhiBTmXlDSl0Xf30YiFS9eUgMy//V6eFd9wgxBH7VuxwMYuOeEFTsIbQYgz48vfL5zUCzm6xxGrzT6ql1uEuNuKeTbxcTHjsc6iqq5ZcfLCn3fMR1ox1S71R91vX8fL7d2+YY64hFSbxcgxRROmzCgbP2lGDSPkIcjnFN2XXQQ1SLISO/djNLa4dTf02QUUN2oalWeu3L1taj6Kbnc7ID0DLP5Ak1oY9WGfPLc++8zaR6zjLgIdnT1CSRmlFm0dXRLdXT0NdU3tha1tnU0wDD877T3lNXet4f5uBCGOjXlAQIDlnTt3MIvO8Kqv9+3bNz46Ohqn7TUECQsLd5qZmX1atGjRO7S1OQzz93sVdkbzUCbEURwzY1wKYAgZhoUpQkPmmdrf4fp7Xnb6eSDpIghxNPCiXVbBMHIFM/AgKNXUNnwMN513dttNJxqCmMkoSOuJkkXU5dXkirUMVYq5aQOx18BBAK3Udt20cn5+QZ4ullU/jZuU8sel29/mVw+kv2PBh8wvXj1vB9KWF7UbJWC01LXKf5o4JdPZcVGeiaFpM6/PE/v0kcou/x3za+tr5enZoqWpXXIu5NK9PntBWqyjutCZ44f3HEvh9RmJ/fkPAWpVo0xhZplFby+tubq89j2EQI3ugUuDuX0SghBnDPGMvzOkvdf5LKws/4LZYtNshNmnczfOPqTISrNUFfe9dRG3H2gGHQyeU19bT/cu+15+wpQJycGXAuMGQxeLoUSI7w3/JFxfVouS4WqyFLK6rCR5GAJDJC0lmWJTfSXi+yRjH1lCmk8QQKuBVi+aPfvt6+e4SZiSUtJNVmMnZazZ5PPe0moCldtH5DYhxS1CHITg/p54B52nO9XGNvHctcg4VvzEDdKrob5OaO3SOXM/fkjFSXgjCHFmfOnttnRSdGT4VKy1FIos1W//iQhH5+VlzOwBuqayolTUbbmjQ272R0OsNaPHjP9w8Wb0I0YIa1AbmJXj9v0TdGiX+ZXzwXZYlfToWdx9dt/12LqH692IuHE39PkKbRe+YaWjY15Opj6W/wyNzXPPXY94oKqm2dGfHD/GH+jMc2bjGl1HEOKsoDc41za1doqlZJSO6OrpFeno6q6tpbYVdnZ2t0Ew9OiM99R3g/PU/5yKIMTpexedIe7u7j47NTUV8zcD3nzuBw8eaJ06dcqxublZGjSWVFVVy0aPHp1jZ2eXM2rUKOpQJ8eHOiGeHeu8EkGg37HjB35nYnsb9/ctaAwOdTmCEIcgODvWuQBBIB2sYOhFaHPM7O4+4mbAhG67sRVCIAlFdfkxAgIksq651t8UeUm2ZBVz8xzEXuxBIDH5tRzePGp0JxenJU8CDgQmsWdX9mlBieGNXuvmF5UUYlbs0NtRhiJTr6ejXzpqpGWx3Uz7YrPhFk0kmMTVSkWfnVvG330Qjpn5N23S9LeXw67FfW/bBq+1U2KePsKcNWmoZ5R36czVCE0NzXb2oU5oGioIfHiZ9VNvL02gprLubU93bycJ6g3bcGJFNTfPTxDijKF9cMchy7s37tngJQmNmzQu5dLtC2xLcnqX9E52p+fueeUl5ZogFpuYmWQHXQqK0tBUGxR301AixN1PPFsOwyRdaSmykpy02DAYhkVU5CQrRhqr5YH4npAhEOBXBECJl77zoa2G1bV0yidNmZnpsGhlnompBVeSMLlNSHGDEAclOxatWBe7/1jo/08EBWmxjs4cD7l0+x4r/uEG6QU609d8hNWnizeiHlLotIHnhr/Y8RkHbYXNDpIqOfGV7A7P1Y4VZSXqWLazuyKb3l5opfZ2j18WVH2tVMayZ+GSVU8OBl4YUL/PuXn/4M2L7sOOIiNL3Xkg6P7cBUu53sGGG3dD3zlDju4x+/3CyVl4XQ7QtuFX/oyNpdf2nh/jD9RmVu4mdtw1rOxPrB2YCNRQW6TSsissemmIQFtH95fqupbC3t7ebgRG7oR6T+N6Eg63UCIIcfpIx8fHKwcEBDjW1tYqYn6nUFUtP378eLiBgUG/vw/+r236nE+fPpkx41dJSckmVVXVCnNz88LJkycXW1pa1gkICHD1XTczdrNzzVAnxFEss2Nd4hEEmYKJKwnaZDIrPJSd2A9VXUOeEM+OcdmDQMh+rABAIOieqW34Am4GSciWm0pCQsgGIUFBUXk12bEkQVLPyEkmb7hpA7HXwEIgIuqu+v6je+ZTG6gyWJZt9dgevnm9J9fnB4OgdfzkUbPL1y7MwmofDqIHlUFbqxvqGRWOs55QsNBhUQGnieTSslIx100rHXPzc+hmcktKSDb7ee2MWLZo5b9mUt66d0Pr8Al/x6amRroZg2KiYm2e7j6RbqvdP4NiQMgRCPQhkPu+wKylsV2uidqc3drUXgUhSLR74LJUbiJEEOLgaDNSob149eLoXYd+ZUvmellphZi3q/ecrIwsYxBr1bXUSw+F+EdajrWsB5HnB5mhQohvPvF8PgLD5pISojKyUmK6goICEgoU8Sqr4RoD8vsBP8QOYSP/IJCTmS65Zd3i+cWF2G3T6Z2IIiNXr6tvWDrCclzxLHun4uEWo5voERKsoMJNQgq1kxsEKwgZLCuvWLv/yKn7M+2dvvThB0KSsGMOMzdIrwM7PCzDb1y2wauEHT9pespvtx/TTXjjhr9Yid++tdwixP9+l0TZ5+c+KycTuxobtctq7E9p5/94GMPpiuxbV8/pBB7a6djc3CRJD0s0brds33t/rbtvLjvwZpcObt0/leWlon4eq2Ykv32FOfYNPZe+kWne2asRERqaOlxPwuTG3YAmDP12Nkj/0rlgm/raaswuTSD3HT/Gn//OLZZ/XAnDbE/MaowThDirCA7e9RU1jbLpuV/M0RO2tHWVVtU2FaL/DQtBl057TOV6Ig43kCYI8f5RrqysFPP19Z2Tm5uL+15k+PDhn0JCQh5KS9Pv2BcVFaV58uRJh8bGRsz39SA+J5PJLRoaGmWjRo3Kt7e3z6NHxIPo4hcZghCHoJzHzlNpNOg5ls8QCKmWExAdpvzz9VZ+8e1AtXNIE+K58Yvle9t70X/0RLAcRIIFLIxm3/rITSee9rpmSRIQsJeUJitKUCRMJKTF6gxH62Zw0wZir4GFwOnzIcYnTh1zxrKKIk2h7vbdH7HAwZmj7eGYRQadwe3m5WrzKuGFNbM6+lvXTSy9mwAAIABJREFU1159+tSZH9csX5ejpKjUyU79qC6QWeD0qrzrqfVCK9cvmfcxM90Uyy5ry7Fpv4X9ETMY2hKzG39CHzYCpXmVmjVl9cM627sq6qsb8iAE+ugeuPQ+N3EjCHF8tBEaAl+9cE3vt7O/z6itxs5ERrVRZChUvwO+9+csmMPyD3T0/vVy9bFJeJEAdP/KysvWeu/yinJ0cSjFPxn/SAwFQtw95Lk13AvPFhMVEleQkdAVEhKQpUiK1Y230CK+R/JPqBKWsogAaAUeyDZoa3UDI9PCMROmFjgtWlnALrIGlJACsZFdMqzOEAepzu+vfXRra4vA+mVzbVOTXo/COouZxejMCzejI2XpVFXj4cBp0uve7d81TxzcOQeP7ELtXLZ6Y/TuQyfpJryBEOJ452XlufWEKe+u3Y2LxtPBCUIcjYeS4gJyZ3u7wLvkV0pJb17opKelGDc3NUrh2SMmRm7b5LM70tV9K8eTjEHiiZdVz1hYgd4/jMwQ7+npgfNzMyV6e3vhtJQEhZS3r7TeJSeY1NfVyOH5DX3+Y+cIkDXskgHxpSrATO/v7UExrqn5KlJfUyOS8Oov9eTEeIO83OxheMkyqA6QjhggNg+k+EM/12uX2Nm/T0kcwS6/9aeHIMQ5iS7/6y6qqFfKLqo2hiEIaWjqKKhtaClHIFqVQvPr8/v27aPx/wn/fQKCEP+vRzMyMijHjh2bCUKGo6vt7Ozi9u3bl4gVG2j7dX9//3GPHz+ejNcBkNEY+7/26tkrVqz4qK2tPSiJUIIQ/ycqsqJdrkEwshwz1iD4gKnt7b2MxhEh/28EhjQhnhntcgSGET/MoIChYJPZ4d7cDpww71tzERJtVN/8cCUN+UJ1feVB9VKa25jy+34ghLgMRYa61+/Afcc5C1gmTziFF1ppvcHbdc6nrAzcTDxmbJAgS7RYWIzK9tm0LXH0CMsGZnT8uAYlklZtXGab/C4J8yXdAgfnuMBDJ/v9ovTrge1jbty+NhvLHnlZ+dqDu4/cnz3T/v9XzLDDfkLH4EegobZZuuBjycje3t7m6vK69zCC1G0MXHaamycnCPH/ot1Q3yhUWV4hVl5aIZ70Olk9JTHFqLykXB30R5KphWnm+ZtnI2VkZViaH44S8bu89oyLjogG+oFGliC3rFi74vFmX/dB1z5usBPiGwOfaJAg4TWCgiRBRRkJPTExYWUJskjTOAuNdCEBwV5u3gnEXgQCvEQAffHu4eps8+ZFHFASEKitfe3Vp820//jLOo8cRSVVppMwQQkpUNvYIccKIQ4yCxyr6vFS6AmDM4H+87DaCEtJUxp9dx+NWLh0TQkz5wUhkBglvVA70MrP3y+c1LtyNmhGTfVXzNabqDwISTXYCHFm/MXMGlZimNH9QHykrKr+JeT8rfCRlmPZ8ruUURvpyQ+0+0ddU6fs2JnfIiytJlDZdUZG9IDcDYzoY1UWJBGB3+IvKzNdctMqJ2e8kQesYkcQ4qwiOPjXfy6uUcsvr9OnIUhnfUNbfmNzew0EIWlnfKY9HGynH+qEOJqgVVhYKNHS0iKUnJys+v79+2GfP3/Wb2trkwDxtYyMTK2fn9/9adOm4b6jbWtrE9i+fbtNUlISW3979NkpLCzcqaenl79q1ao3U6ZM+QpiP7/IEIT4P57KjFyoBwvBeOPtWjs7u9RHOj4YUN8r+SXW+uwcsoR4+hNHRaFeIbSKVpie0xAEaehFhIaZ29/k+pfy0K0310MQoqKgJjtSUFBQepipRrqMkjTX7eC3gB7M9h4O8rc4fznMAeuM/ECIo/ajpLj3zs0zU9+ncCw7WERYpHPKT9NTju4//lpWRpYlMikxOUHOZ4eHU2VVpQo9/PHIbNAZ8EtdVsQe3nPs/89UHMwxTZyNfQggvQgp7WXmJFTj19KalwiCIOTarqOrfl/Vwb5dsDUNNUKc07iKiom2rd74S4z7VtZJ6dMBoabXLl6b1daC/8MP7bhh52j38mDwgbcwCR50s6sGMyG+bx9CqpF8uR6GECVFOQkdSXFRLRIM08aaa76jSIq1cTpmCf0EAgMNAXRurYery5ysjL85koRJlpBsGTFqTLbHtn2JzJBdA42QQv3HCpl458ZlrQB/P8emxga6I4KwZjujZImnq4tTSXGBFlYsTZ4+++25aw/imGljD0J6gRDiDfV1QhXlJWIVpUXiia/j1ZMSXxiVlxSpg1R+omcDqXQHIbs4+Zljd4U4J23t042249+661CUk8svXCkkAPERSDxxA5sf9xhI9w96l65au+Wxh+9eniVigtwN3PKTidnI7FOXbkfhdSPht/iLjryj6v/rlvnUerCOAcziTRDizCI3tNb9nV2h/6WuWa27u7eprrEtv7Wts4mECEad2vrT+8GExGAnxDntK2tr65QTJ048FRUVBUosR0nxPXv2TElMTBwDWgTB6BnQ9zWmpqZZe/bsidPQ0BgUv/EJQvx/UZAV43IQgpCdmHGBQAdN7MJ3Mxo7hPz/EBiyhHhWjPNRCIK2YwYDDHmbzA4P5kXAhPnc3IPACElFS+EnCIIFzMYbJgiLCrFE6vHiHMSe7EPAZ+eW8XcfhNtgaeQXQhw9Q09vD7zLf8eY6McPxzc1N+G2v2MWST1d/YLj/kGPRlkwXy0OUt1tbmqRefX8zUh65DtolTm9tuvMnp9YN3QQyHiba9XV3i1eX934vrO9s1lQQOjK+mPOXHkhiKJMEOLsjTXzUeYZYdfPRLFaHc7IvHL0BBOmTEgOvhQYN1hHNwxmQnxT4Mu5EEQbJUMRV5GVFNWDYFjASFshZ5i63KDKIGfvJ43QNtgRQEnx7ZtXzXyfksCxJExhEZHOSdNnpfgfP/+akVbeA4mQ6osDVghxb7elk6Ijw6dixRQemb1lrcuUx4/uT8bSAdJKmN76gUB6oS29V2/0ifHYugeT/AMhuzj5+eU3QpwXpCpIvBKEOHaUol0j7B0XvzwcfOEtM0ku7PoMDIS7AT2Lhtaw0iMhFyOtxk6qxzsbP8cf3tmI5wQC3EDgVVrRqJa2TqmOjp7qqobm/J6u3q4uksD5C16TcKuBuWEfO/YgCHHmUZSXl6/29fWNmDp1KkO/pdH26b///rvhrVu3ZlCpVKCRIcxYqaSkVLl58+aYn3/+uYKZ9QNpDUGI/88bn8IXCgtIwIUIBKnR9RECtYsjgmpaPCjgHUhxw4otQ5IQz/hrsRKpq7cchiBBuuDBUJHJ7PBhrIDL7NrzPjfle2Bkk5CwoKi8iuxYQWGBTouJxm+Z1UesGxwIDDZCvM8r5V/KRf2P7h2flJo4vKGxQYYT3tJS1yoNOBQSOdZyLO4Pyx/3R6vZXTetdMzNz9HHsm39mo0PfvXenY4lAzKHXExUrM3T3SfSbbU7x+fecQJrQifvEPj8ocikub5VsbmhOaelsf0rjEBRGwOXci3DmSDE2ed7eUX56l1Hd0XYzJ7O0I+vHy14l/ROdqfn7nnlJeWaINaZmJlkB10KitLQVGsHkedHmcFKiG8KireEEMhegiwsIycjoScoQBJXkZOsGGmshtdyix/dSNhMIMAQAuhc2/07No+JfXhnPMgMYoaUfyesq29ccCjowiPQavHBRIiDVHeDzHYGqTLHaruO57uBQHpZjLLOOHc9MgoveYIgxPG8+b/nklLSTc5LVsdv3X00nZuk6ooFNnbJCS8ssSwlCHH66KDJRD/bzU/YHxCWKC4uAVR9Bx4VjEkOhLsBTfbZvu947PSf51SBWM/P8QdyPkKGQIDTCNQ3tEokfSr7doe3tHWUVtW2FMIQXHHaZ8pFTu/NLf0EIc4c0mgVtoODQ5yvr+875jRAUGNjo1BoaOjI169fj66trcUdp8PMPmhL982bN0fNmTOHa4UwzNiJt4YgxP+NUFa0sxcEQ0FYuCEQdNjUNhy7khwP+CH8fEgS4lnRCwMgGN6G6XcStMlkVngoL2LjgvefBt2k3iVkCVFZaTkpc3FJUaqRlR4m0cYLO4k9uYtAcOgJ05CwwAVYu/JThfiP52hoqBe69udVvUexD0cWlxZpdnZ1irAT4eEmZtlngy5FaWpoMkT0/PHnVZ2jwYccm1uaJenZo6qk+iXwyKl7460n1GHZnJWbKenm6epUUlqM2QrS2nJs2m9hf8QM1gpNdvqV0PU/BEpyK7RrK6ja7a0dJQ21TUUCCJzgFrgkjlsYEYQ4e5CWlJJsWr526VNWW6WXlVaIebt6z8nKyAJqFWw83Dj7xLmAR9q62oOi7RY9bwxGQtwz+JVKD613vZCwoIiSrLi+iLCQPDo3fNIonTT2RCWhhUBgcCBQWV4qemSvz/iUxFfDGxrqOZKEyUh132AixIMO7TK/cj7YDqtlOJowEHb13n1tHX26/86AzCFHoxGk5Xh/Uctr0ktBUbl679HTETazHXAT3ghCHOze0TMwyff02/8MBFMwjeBS/ExI8vr+UdfQKftl3eaXS1e7F3IziYGed3l5N6CJAeMmTkvbd/TMK1V1TeBxV/wcf+CfMkKSQICzCOSV1KjmldUZwAhEq2tuz6M2tH7ppSGpZ7dNi+bsztzRThDijOOMkuFWVlZpR44c+YtMJrOcrIW2UX/8+LFGVFTU6MLCQm3Q+eWglqupqZXu3bs3cuTIkQwXgIHuwWk5ghD/L8JZMd+6fWpgYN8BC3erG8+IwOQhOO07ftU/5AjxrMfzVWCaYBkCQQL0nIYgSKGp3R1dXjn1zNZb1jBEmy1JkVCVkCYbUBSlKnWHaxLVorxyyADZ9/T5EOMTp445Y5mDVhdv8/CLWLNyXf4AMZspM1By/M/7t3RevXmhn1+Up1FVXaXElKIfFi1wcI4LPHQyEVQXDaHBazausHn+6tk4rDUTxv6U+selP2NJMAl33u4Gr7VTYp4+wmwFiTePHNR+Qm5oIVBdVqtUlvfVuKujq7quqiELgeCsTSeWhHMLBYIQZx1ptDLcdfOap8tdlxWwog0d0eDl6mOT8CLBGkSPupZ66aEQ/0jLsZZ8+yMK5JyozGAkxN1PPF8Hw7CqkrzUMAmysCYMw4i1qfp7WYp4CyguhByBwFBCAJ3/fOvqOb3oh3dGlhTla3Z1sjcJE3T+K68Jqf58zkzL9NbWFoG1S+zs36ckYralt5vnHB907sYrvFjbu919zJ/XLszGkpOSpjT67j4asXDpmhI8fd8/5yXphVYxr1jr8RSvVXqfvQQhTt+zaJcALR290rlOi9+v2bg1V1BQEPc3GCNxAirru+mXiZH3bkzHkicqxP+NDkqE/2znkOa6eXsmXpcEUD+wQ44XdwPa5t/MYnTOajev1CkzbKsZPQc/xx+jZyXkCQQ4icD7rHLDqvoWlZ6e3pbaxra81tbORhoJehDmNfUDJ/flhm6CEGcMZWFh4c5p06Yl7NixI5EdZPiPu6Pk+NOnT9VfvXplkJ+fr1VbW6vAjlnjjM46ZwwVzksThPh/Mc6KdtkCwUgIFvoIDB0xnR3+K+c9NPh2GHKEeHaM83EEgrZiupIGu5vY3w7jlbvP+dy06YWRCRQ5yWFiEmKaiuqyRRoGqgz92OeV7cS+nEPg8tULesdPHXVs72gnY+2y1WN7+Ob1ntmcs4T7mtG25ZEx97XfJicMY4UgB63k7jthYnKCnM8OD6fKqkoVeqdmtMX5rXs3tA6f8HdsamqUxkJyru28+NPHz+G+NOS+N4gdByoCDbXN0gUfS0b29PQ01lTU/w0jcPnGwCWXuGUvQYgzjzSahWw6wjR72x6fFyMsRzQwrwmCent64V3ee8bHPoidBPLjSlZettZ7l1eUo4sDX7fZAsVssBHim4Of2yE02EpWmqxMkSIbwDBEMtRSyNXVkBs0s+9AfUvIEQgwgwBKjt+99ZvOmxdP9QvycjSqq76wJQnT0Xl53NGTVzCTMAcLIf700T2VvTs85tfXVsvT8wFFRpa680DQ/bkLlpbj+ent63i57R6/LKj6WqmMJYs3j7y/tbwgvVA70Mrw9Zt9ny533Qyc8EYQ4v/2IIqhoYl5kaX1+BL7+UuKNTR1GOr6hRd3zDwH8ZG8olLNgYCz90DbYDNjBzNruHX/UCiyVEPj4YXDR1qV2c9fXGhiatHMjL2cXsONuwFN5FDX0ik3MjUvnTx9duFMW8dKVlrF83P8cdqfhH4CAUYQoNFo8Ku04tFtHV0SHR1d1V/rWvN6aL3tJEGB86c9JtUwomugyRKEOLhHVFVVy5YsWfLS2dm5EE0wB1/JvCTaVj0mJkYrNTVVhxWCXFJSstHDwyPCwcGBL7kjghDvP4ayYlyKIQjB6jDb2QEhGqNs7/D1PcX8J4j5lUOKEP8UvVCZBMOVEARhnTvfxDYcc1Yw83CDrQz1uTEfgiFzWUWKkYiYsLKanlKOsqYCbls1MO2EFL8iEBF1V33/0T3zqQ1UzBaPjFZB8yMe+QV54pExETovXj83Kiwq0Gppa5EAPcdSlxWxh/ccSwGR33Nwp+XVW1fssGS1NLVLzoVcumdiaAr0476eWi+0cv2SeR8z002x9BrqGeVdOnM1gtEW7yDnImQGJwLtLW1iWSmF1giN1v61rDYZhuCGjSeWYGYUshMJghBnHE2UCNfS1SpZuW7lG0eXeWUwibUfXggNgXd57RkXHRE9GYQMJ0uQW1asXfF4s697JuPW8+eKwUSIbwyOH0GiQQ5kMWFJeRlxAyFBAUklWYkvo03Uc/nTO4TVBAK8R6CstEjs0f2b2skJL4exQpArq6p/OXbqyr2xE6bSbWMHSkiBkOsgyIGQJ8xUiHu7LZ0UHRk+FcsGRlqcoxXn65fNtU1Nej0KSycIxj+u5wbp9f2eKAE2fMSo7O17jr8AnS3ft55T/gKJFUZkMj+mSW1avcClsqJMlZF1jMqiFfYzZjkk++49ljpQKov9d26x/ONKGOZvRUaSQRjFhBV50PuHlT3Qtcy2A6e3L8jnAs9m6wlT3l27G/evdsjcuhvY2Sqen+MPz0fEcwIBbiNQQ22RSs0s//a9o7mls6i6vrkEgZDSUJ9pV7htCzv3IwhxfDTl5eWrbWxsktesWZMhLS3djb+CcxLV1dUijx8/1kpISDDKy8vTbW5ulgLdbcKECW+Dg4PjuEXmg9oFIkcQ4v2jlBnt7AHD0EksDBEEOWpqd2cHCM6EzP8QGFKEeGas814YgfZhBQAJgTYY2YWf42WQhG29uQyBED0FVVkzQSFBOS0j1Qx5VVliJgAvnTIA9kbnT6/dvMq5vKJMHcucsWPGvb915W40SPtu0GPtO7x7dOrfycOmTZqRvcxlZZ6SolIn6FpOy5V/KRc9FnR4zIvXz0Y3NTfhflmwMBvx6dq5Gw8pFFnMLzqgxDWnzsdo5Tmn7CD08g8Cvd29Ah9eZ/8EQUjvl5Ka1xAEd7ufWHKIWycgCHH6SFNkKPWiZNEOAZIATVlNuUZBSaHRbMTwyum2M8o1NNXYVuF0OiDU9NrFa7PaWtpwk4RQMt7O0e7lweADb1kl4rkVY+zYZ7AQ4m7HnygKkoTWQxBJSFVB0kBMTFiZLCrcMmmU9vuBMIuTHb4idBAIDAQECvJyxKMi/tR58/yxUUHBZ622lmbc+7XP7kUr1sXuPxZKNwkTlJAayIR4Xk6mhPvqhU4lRXnaWP7Cw+LHtZdCTxicCfSf197eRrczFko2r17vFe298+BH0FjhFumF2qatq1+yap3nG0eXFWXM3MsgxB8zCQygWIHKgRLintv3hW/w3Pn/u5ih3RnyPmdKxsfFaDx/+si8KD93GMieBsZmn3cdDHliPX4Sz8e8gMbTj2cHOSenZZi9f9CElYLP2RIJL5+qxj1+OPxz1ie97u4uYTx7USJ409bdcY7Oy8vwZLGeg3wu8PQzS4j31/6+rLhILPtTGuVpbKRewsu/LOrrauTw9keTBCZNn5Xif/z8a1aSO/g5/vAwIp4TCPACgc/FNWr55XX6NBrSVdfQ9rmppb0WQpC3Z7ZOe8ILe9ixJ0GI/4MimUxukZCQaEbJYgqF0qigoEDV19f/am1tXTFq1CjqQCSR0erxy5cvmz1+/Hg8lUrF/bdFU1OzOCAg4J6uri7fjU0jCHH6n/asGOciCILo/s5CEKihXYmiaGl5gafJHOy4r7ipY0gR4lkxzmh1ON3WxxAEfTaxDTfkpgP62yvM56YrAiPqCqqyowSFBKX0LLTTpOUkmnhtF7E/bxGoqasW/sVtmcOnrAxjLEv0dPULLp25el9HU6eNHRajs2hXrl9in/p3yre5gCLCIp36egYFP0+f/WnFopX5eMQyO2wA0YG2Ij8RctS+tr6WbrtGVA/aNj00+Hz4KAtLzLbEoK3NQWxjVsbacmzab2F/xIiLi/cyq4NYN7QQSIv/NBlBIPhrac1LBEEQhRIhf+c7zlyJn6FGiCurKVeevnLytom5yYD49zni9gPNoIPBc+pr6zHvwL5PxIQpE5KDLwXGDbX7ZbAQ4u5B8SthBNKRp5DVpaXIeqhfrUzV0xRkiO+LQ+vWJ07LTQQqy0tFTxz+dcyrZ49HNzc14iZhmo+w+nTxRtRDiqxcvy8omCWkmD0zCJHEKMEKQlwzay/IOkYqz1F9oAQSyN6oDEVGrl6UTO4QIJFoKmrqNQpKqo3mI6wqbWwdyllt6c0Jf4GeixE5Zgnx7/fo6emB9+/YNObRg/CJIEknymoaldt2Ho6xd1xUwYit7JaNjryj6v/rlvnUemwSdJ7T0mcBZ35/w8793dcsmNZQXysx/ed52S7L1xYy2nqbHfcP2mb4/MkjRr9fPGXTQK3H7GL3z+dFlrrazevpeg+/HGaxAPlc4OlmJyH+/V7FBXnkHV6uM9NSEy3wbECfjx4z4cOx0789Zfau4Of4A8GHkCEQ4AUCqZ/KjGsaWpU6u3vqq2tbPnd193QgUO/NUJ8Zn3lhD6t7DnZC3M3NLXzNmjWDamTojz5PTk6WP3LkyJyKigpNrHiQlpamenp6Rtjb27OUeMZqzDGzniDE6aOWHeOyCYGQ01i4IhDsYWp7G1OGGb8M5jVDhhDPeuziCtGQi5gBhMBupna3z/Pa4aE+NzdCMKKopC5vRRIgiRuO1kmVkBZv5bVdxP68R2CD19opMU8fTcayREpKuvHXrbsjFjstZcvsEKw52hJkiZZhOrolNtN+zqRHjvf09sCf83MlSkqKJLJys+S+fK2Qqqqplqqq+irb2NwgSYJISOCRkHvjrX9iuQvC4UB/iyvXL9pitQqWochQ9/oduO84ZwHdGYY0hAav2bjC5vmrZ+N46XV5Wfnag7uP3J89056YBctLR/DR3h9eZU/o7ekVqqmoe9PT09vT2St0zDvYmW0VyFhQEIQ47wLlXdI72Z2eu+eVl5Rj/kjqs9DEzCQ76FJQFDur03l3esZ2HgyE+IYTz0cLwPAccXERaQWKuKGAAImspy6XZ6CtwFNigDFPENIEAvyLwJ0bl7WCju6xx5qZjZ4Obekdcv5WOL1W2ewgpBhBEYRIYoQQB21tzoiNjMpKSVMafXcfjVi4dA3Q7x4QQry/KlBG7WKHPLv9xQ6b+tPBDkK8T++pgP2mv108OQuEFJeVV6zduutQlJPLL6WcOhue3qzMdMlNq5ycK8pKMDu4jR4z/sPFm9GPGCWt6e1fXJRH3rjSaX5BXrYuKkOWkGwxGW6eN8dx6cc5TovLQPZh5/1z7/bvmicO7pyDdyf22bpq7ZbHHr57mRrXA/K5wPMbpwhxdF/0XvRwdbZ58yLOGs8O9LmJ2cjsU5duRzFDivNz/IFgQ8gQCPACge7eHoHXaSWjOzq7yc2tnSXVdc1FMET6ctpnMs+5AmbwIAhxZlADW4MgCFxSUkKurKwkZ2ZmKtTV1YlXVFTIUalUKSqVSunq6hJ2c3OLdnJyQit8Wfq7e/euTlhY2Lzm5mZpLEX8miBAEOLY4ZEZ41IAQwhGJyU408T29nCWgmyILR46hHi08zsIhkZj+LfMxDYc6EUyp2Pk7NZbHjSIJquoIW8tQCKJmYwZliwmQeYKocHpsxH6WUPg8tULesdPHXVs72in2z4Q3WGu7bz408fPvWJtt39WHws+ZH7x6nk7vHm0Kxevjj6w69C77/f8Uv1FZPWG5Q5ZOZlG9GxBW4Nv8/CLWLNyXT6r9iYmv5bz9PNYUFX9VRlL11aP7eGb13vSzSJE29O7ebo6lZQWa7FqE6vr2elLVm0h1g98BNLfZI/r6eoVqa2oT+zu6ekSJUkErgmYBzTfntXTEYQ4qwgyt76stELM29V7TlZGFmb3kD7t6lrqpYdC/CMtx1ryvNUocydmbRW/E+KbT8WI0HrI6CwpSVUFKQMxESFleWmx6jFmWlmsIUOsJhDgfwTQKtP83EyJ0qJ8iaysDLmvFeVSNdWVUlVfK2WbGqiSMImEHA25cm/cT/TneoOiEODvZ3Ht4mlbrFbBeLOD2UlIgdgNQiQxQog/fXRPZe8Oj/kgJBiIfczKTJ4+++25aw/iQNqSE4Q4syjTX8dOQhytOP7Va924RxG3JoO04dbQGlZ6JORipNVY3rRPR8nPtUvs7N+nJH7rpEbvj5l591j60KScAH8/x6bGhv+8GEdnrRuamBfMcVyMSY6z+/7hVjIDyD2GF+WcJMTRvctKi8Q8XF3mZGX8DfTdfOIUm+RTl8LjQBIZvj8bP8cfno+I5wQCvETga20TJS2ncgRCQ7prG9pyv7VOJwnEnfGalMBLu5jZmyDEmUENbM3GjRvtUlNTLbGkFy5cGO3r6/uv9+Rg2v8tVVZWRvb29p5fXFz8LRGO3p+dnV3cvn37EpnZg5drCEIcG/3sWBdvBEECsaRgGHYynn37Pi/9yE97DwlCPCvW2RZCoGhsx8C7TGxvc23WKpYtYVtveiIQQlHSVBhLgmFRk7F6SWJk0Q5+CizCVs4gAErUom0tElM7AAAgAElEQVTBA4+cujfeegJLVdelZaVirptWOubm5+hjnUhBXrHm8N6AezOn/Vz1vRxaab149QK7pJS3WMkokO1M+5dngy++YBW1jKyPUus2r3ap/FqhiqULjxAHTQJg1V6Q9exugQ+yJyHDvwh8TMgZ293ZI1pTSX3b093dKSggFLz+mHMjN05EEOLcQPnfe6AjLbxcfWwSXiQAVaHIysvWeu/yinJ0ceBZNRX3Ufr3jvxOiG868WI2BCPWctJkNYo0+du/zRNH6iRLiYsQiZO8Di5if54iAELuiImR2zz9DkT8sm4Ly0mYb1/Hy233+GVB1ddKzCRMrNnBIDajoA7UGeJ7t7uP+fPahdk8dfz/VeIfO3Xl3tgJ+IkOBCHOfm+xkxBHrauvrxNyWz5vTnpashmItaxU2ILox5Px37nF8o8rYXZYcszMu8fS5+22dFJ0ZPhULBm8+47d9w+azLBx1fzp8U+jJ+Bhhj5nNpmBHwhx9HxxsQ+U9/ttdqyp/qqIhwcaH/aOi18eDr7wFiSx53t9/Bp/eJgQzwkEeI1AWna5wde6FtWurt66L/VNuT09tHZBCDkd4jUVc/Qir+3+cX+CEOecR/bs2TMxNjZ2OtYOFhYWH86cOfNIVFSUpTGG1dXVIl5eXg6fP3+mW2yG2kEQ4pzzNy81pz9ZLi7U2/n/2Lvv8Ciq9Q/gZza9F0I6nUCyITTpiBCQkg0WxCxNUREE6U0uKthAwEIvIggqipAEBIQkCEIISEeQkoQqCYQQ0ntI2/k96/1xiZidndmdmZ3Z/frXfZ49c857Pu9J9rLf7Iw2b3HSVQdFqAMhquiBpqxTTmtbRCCemqDeQ9PkeZ2NoYnGSmPl0/q5bblSaB4CcSl0Qbo1THlnwjO/xO9h/Aewtvpnwwcc37j620MKSkEbupv5C9/ttG3H1v76vh3eLqz9lS3rt/5S3/PEp8+d/PSuvTsZ/09Ck8ZN09ev+GansnWoUd9k5SMQzy/It3lt/MgXLiVfDDXUjc/rtN+gnz5p1p4JYybJ8plFfFpgLv0CjwLxvMyCk1UIxPWD6Rjx9YoNIas+W61mmsDUzxCnNTQ1b8YH3eN2xfXW9ztauw9HZ8fS0eNG758yZ5JBt6g0GFNiF8o5EJ+49NdGCmL7poO9rbO3p1OwtbWVc1M/j9vKFj6sbhUssVagHAjwKqANY15/uX/k6ZNHGf8Ic9Dgl5JWbow2+o8w+QgB+Q6k9IGyCZLYfkNc+w3It18bMuTG1WTGP5rVVxNfr4+b+M7u2fMXXdQ3HwJxfULcX+fjZ+HJVc+eOur57vRxL9xN/4vVHfwGPfdy0vL1W5O4honcd/vvK9jeKSEoOPTGV9/v2mXIrbHrrnrquPaPccYMzcrM8GOqv0mzoLS1m2N3BgWHltY3TojfP1y/Ga19hvbGn/ZxupU8m99j+voq9DfEH63P5Vvz2sc/zHh3wZ6Rr03gdGtduZ4/fT3C6xAwtcDDyhqbpPN/da2t1VgXlVbezs0vSacp6uLamX12mbo2LusjEOeixW3shg0bQjdu3Pgy01UeHh65c+fO/blv375GPQYTgTi33pjj6OS4qKUURc1k3hvVXamKPmWO++d7T2YfiF/bP6xdrYb+U8+B+Uqpip7IN66h8yEQN1TOMq5LOLDPb96Cd1/Kzc/1Ytqx9vner7/y5oFZU+dcMSQUj9kV3fizZQuf07eOjY1N1bjXxsf9Z8b7l+qrh81t3rVzjHh51MEF8xYbdSuZ9ZvXtlqxdukLTLeUd3F2KZk74/1drwx/rd5/bO7auyPw4yUfvFRQWOAhlRPVtVO389+u+zHeycnJqL8qlMp+UIdwAgjE+bGVQyC++vO1oVs2bhlUXlrurG/X2t+xkUMikxYu/+QkpaAM/iMpfevI4XU5B+KTvkx8jaJIMx8vlyBnR7sAB3ubsvBOLc7KwR01QkAMgTmTX396z86tzH+E2bRF+opvoncqQ9sZ9UeYfISAQgRSTM5sgiS2gfg3a79stWbpghcqKsoZH+MkRt+1a4S1eyp5w09xezw9G1QzrYlAnP+O8PGzUF9VXMJE7TO0p8ya/8uYCTNu8L9D5hm1t60e/8rzqrOnjnVkGqn9FrB61JsHP1i8yuB/73L5FnZ4f9WJ9Vv2HNRVk1C/f7g8T9wQEza/x/SdAbECca7PE2/aPCht5YZtPwdzeH+S6/nT1yO8DgEpCFxPywm4mZEXVFureZhbUHa1tLyyUGGt2LpqWm/R32sM9UAgbqic/uuSkpJ8Fi9ePDQvL68h0+hevXodX7p06SGKMvxzmMOHD/stWbLkpYKCAsYc4NVXX909depUvX8gqn934o7ALdP1e/8ZN6yVLUVfYxpJ09R3oZHRb+ifDSPMPhBPjld/RREyganVCsqqXXDEtnrDPFMcEQTiplCXz5raW+SOnzZmwLGTR7voq1obio+IGnn4vXc+/JNLKH7g8K8+Hy+ZPzjj3t1AfWvo+3b3n5cvuE2c+VbUvcyMAKa5fH18s75cuHxnrx59DLpTg/ab3WMmvvrchUvnGW+v5+Ptm7ViyaodPbr2qvd28my/ga/Phc/XvTy9chfOX/xzxIDBRv1VIZ81YS5pCiAQ56cvUg/Ed0Xvbrxs4fLn8nPzGf9B9EijZ5+ep5d/s/Qg/qiGELkG4pOWH+1IaWqfd3NxaOjl7hhMKMoqrKXPlUa+Hga9Z/Lzk4JZICAtge82rGy5YskHQ5hCWkMCmPp2ySYQdnFxLZn1/qe7Ruj4xp9QgZSurrAJktgE4tpQbszwiIiTxw53lsoJ0H67cs78JbuiRr3JeMcMBOL8d0yoQFwb9E0fN+zZo4kHurGp2pAwkc28bMaw+X2gncfTyzt35txP9uk7p7rWZPtHAmx+HoT8/fPejHHdf9n5Ux82z4Fv6O2b/eGS1bv6R7yYxcZaqDFC/W64cO6U+3+mvP5ietqtJmxqDx8QeXzdtz8f4nK3AzmePzYWGAMBKQgcu3C7Q0lZpVtFRXXWveziawqKzlw9K/xrKdTGpgYE4myUDBvD9lvbLi4uRRMnTtzz8ssvc7oDyKOqaJqmZs2a1e/YsWOMjyRxdnYumTx58q6hQ4catI5hCvxchUCcnWNKvHobIWQ40+haK0XjsIHb77Kb0XJHmXUgfutglFtlFZVPKKLQ2WKK3qOMiH1RSkcAgbiUuiHNWo6dOOI1e96MoVkPshifW6itXvvNwLah7VPff+eDI0+178T4vJua2hpq6arPwrbt2NqHzTek2XyzW/sc8Tcnju5/+Oih7vo0tc/L/mLBsn0d2zHX+eQ82j8SmPvRrJ4JB+N76rt1sDI49Ormr37Y7eftV/nkPGyf0d73mX4nN63bcpDLHxno2jvb55U/r3ohcfUX64/qM8Trli2AQJyf/ks5ED936pzn+9Pnv5CRnsHqNqLdn+l+5ouvPvvNw9OD8Vtz/MhJfxY5BuJTVsXb0bUOU6ysrDz8GrgG29laNfByc8ruEtYoRfriqBAC4glcunDWbdpbw6MyM+4w/hGmj69/1qLlm3Y+3edZg/6ghO0zjrXrfLbqux3de9X/bGshA6n61PkKxNneslm8zv93pd79Ik6u37L7IFOQJFToJcRe+eqXELXVnVOoQFy7Btcw0VS3Tmf7s6zdkzYUHz9lzq+vvzXtJpfeaP/g5+vVnw/Mz83W+8eQbO6YwLbmIepXDy5ZufkEl1q1c094Y8jzyRfPK9lcZ8it09nMy2WMkL8bvlr+aciGdUtV5aUleu/qZMit09n2Ukrnj0tvMBYCphTIyi12P381s722hoKi8qv5ReVZRGF1cM2MZ46bsi62ayMQZytl2LglS5Z02blzZ4S+q318fDKnTJkSP3DgwHv6xtZ9XRuGr1y5sv2uXbv6lpcz3xnQz8/v3uLFi2NDQ0OLuKwhhbEIxNl1ITVheB+a1iQyjaYI9UmIKvpDdjNa7iizDsRT4tSTCEXWMLWXJpQqVBWdIKUjgEBcSt2Qbi1sn+/9aAfab4uHhLS58WyfZ68+23vAvebNW5RrA11tCH7x8p9ue/btann46MG2d+/dbcR210EtWt1cv/Kb3S2bBZUxXbPxu/VBK9Yufb60vFTvPwL9fQMy33p9wuHXXhnzF5vA+ebtG07zF7zb5+z5M231heHaGl9+UX1w6acr6/1H/ar1y0NWrV/+ItM82md6vzN17q43X3uL04cYunzYfoO+aZNmaRtWbd7ZumVwvc+BY9szjDNvAQTi/PRXyoH4+9Pe77E75pf+bHaqDFOmLvtm2d5GjQMq2Iy3hDFyDMSnLkscpKFJtwYejo3cXRxbaPv0dIdmp12d7NBXSzi02CNrAe03lyeMfrF/0qEEvX+E2SIo5Nanyzbs69CpG+Mfiz65uPZbq/Nnje95IH53T33fftT3bWu2IYYhgVR9aHwFrB/+Z1KX7Vs2MH74pw39Pl686ucBg4cafXcjts8r9/UPvP/Zqs07u/Ws/w8QtCZChl6sDyrLgXz1i+VyBg8TMhD/u2cCh4kGb/yJC3/6fn2z5Yvnv1BcVOimb05bO7vK7k/3Pf/RkjVH/QMbP2Qar/0DnM8+eqfLgYTd3dgEqmxvHy/075+9u7YHLPpg1otsAnztnTtGj5sSP2f+EpPd5lXI3w1c73bQspXy5upvonc3Dwpm/Iyl7rmR2/nT9zOC1yEgJYHzqRmtsvJK/auragrv55emVlfVljs5O6/6bHwnyQePCMSFPUmJiYm+n3/++ZDc3FxvfSu5ubkVvPjii0fefvvty1ZWVnofY6f9BvrKlSu7HjlypEdVVZWdvvk7d+58du3atQnG3Jpd3xpCvY5AnL1sSlzUUUJRvXRdQRHqrxBV9N+fGeE/3QJmHYinJqhP0DRh+ECEPqdUxUrmVm+P2oRAHD+ybAS034qeMGNs/6PHj3RlM57vMdqAffqkWb+Me32C3ufnsL2ded0aGwU0utvn6fDLz4YPSGsf1qHQ3d3z7283agP81GspLkeOHQ5IOp4UlJp6JYhN0K69lum27FrPNya+ojp97hTj89+032L/Zs33Pzdr3KycD1O236DXBvHTJ83aM2HMpOt8rIs5zFMAgTg/fTWXQJwfDf2zBIe2vrrztx3R+keafoTcAvEpqxID6Woy1t7exsnH0znE2trKuamfx21lCx/G2wKbXhoVQMA0ApvXLw9avXTB82yCI9+ARpljJ8w4PGrMpL/Y3J72rxtXnT56d0qf82dOtNUXhmt3ry/IFjqQerIDfASsbGtu277zlY1b9/7irueZ3mxPCZvatXO9MmZi3PxPV+p8RrOQoRfbvbAdx2bP+v7ogu1axowTOhDn8txs7T6CQ9teW7N5x55GjZuJ+kdjXOvU1uru7lnQpn2n64MGv5TarWff7EZN/1uzNkA9f+a4596d21qfOHYoLCc7S+8H7Y96yPbb1mx/lvX9HmM6O5+8O7VTzNZN/dn8vgxo1CRj8YrNu7r2eCbfmPNo6LVC/264mnzRZdpbI15K++tGUzY1vhA16rclKzafYPPepJ1PbuePjQHGQEAqAg8ra2ySzv/VtbZWY11UWnE7N78snaaoi2tn9tkllRp11YFAXNgOsb2ded0qvLy8sjt16nQlPDz8Zps2bfK9vb3/vnupdq709HTHkydP+p04caJlampqq6KiIg82OzD2tuxs1hByDAJx9rrJ8cNGUYT+kfEKBT1YOSg2jv2sljfSbAPxKwnDOito+gxTSylC3gpRxWyUWtsRiEutI9Kt587dOw5vzxz73JWUyyFiVqm9VfqLkUOSPl+4/CSbb3Fra9uy/ftmX6xc/EJxcZHev5oXai+qAc8lrV22Pqm+mhMO7PObt+Ddl3LzcxlvQyfErcu37dzaZNGXC4bos+naqdv5b9f9GI/nAAt1QuQ/LwJxfnqIQJybIwJxbl5cRk9ZmjSaJprmPl6uzZ0dbRs72NuUhXdqcZbLHBgLAUsSYHs787omgY2a3e0VPuByvwHPpYV16FT4KMStqamhrqVccjl6OCHg96SDQSlXLgWxCdq1c7O5LbsYgVTdffIRsMZu3dTk8wVzh+j7Fuy4ie/snj1/EW/f9jywb6ffh+9OfUnft0313Spa6NCLz581Nv3icz2muab/56OYt6e/n1rfGKEDce2aXMJE7beNnx868sii5RtPiuXzaB3t3Qymjh32XMrlC6L+2/zR+lyexy3G7x+uv4+fCR9wasXG6N+cnJxrxe6dGL8buPzBlvYuG+99snT3c0OGs769rpzOn9j9xXoQMFbgelpOwM2MvKDaWk15dn5panlFVYnCWrF11bTeer8gZOzaxlyPQNwYPXbXnj592uuTTz4Zmp2drfeRpuxm5D6qffv2f65cuXKfo6Oj6O+f3Kv99xUIxLkppsSrtV+OYHqE4nalKmYEt1kta7TZBuIp8cNWEEJP091OutLFnXg06hEr6l8OszleCMTZKGHMI4HbabccJ82eMDg59Ypo//B+pmef0+uXf3OQSzCr/Sb0nHkzuu+O29Wbza3N+e5wk8ZN01csWb1b1/PJp7wz4Zlf4veEM63r4e5R8OHcT34e8tzLGXzWp/3DhrGTXxty7ebVIKZ5vTy9chfOX/xzxIDBRt9+ks/6MZd0BBCI89MLBOLcHBGIc/NiO3rS8qMdKU3t806Otu4+DVxCKIqyC2vpc6WRr4dBzz1muy7GQUDuAlxuHSvUXtk8y1iMQKru/tgErEzfOGZ7S3o2ty7n6q79xuz4V55XnT11jPFOTtrn786Zv2RX1Kg3672LhhihF9e96RrPpl98raVvHlMH4tr6uISJXIJhfXvn+vrZU0c9350+7oW76X8xfVDJdVq947W3Sn9j3LT9U+d8mKx3MCFErN8/BxN2+348d8oQNt9yZ3u7dzb74zpGjN8NXL/F3a5j18vrf9iz15PDnTbkcv649gfjISAFgWMXbncoKat0Ky2vuvsgt/iWhpD762aFfy2F2nTVgEBcnO58/fXXoT/99NMgfc/5FqIaDw+P3FmzZu3m+nxyIWoxdE4E4tzkUuPVn9KEvMd0lQ2hvYNUsTncZrac0WYciKu1HxY20NlKmt6kjIwdK8VWIxCXYlekXdOD7Ad2M96d0u/MH6faCRk2a78Z3rPr0+fXLdv4G5cw/JGeNvid+f6UAWf/ONNeTFFtkPyfmfP2qocMu1PfumwD6bah7ZK///qnPZ4e/719O5//vffJf7psjd7C+DxG7XpCfEOdz31gLtMKIBDnxx+BODdHBOLcvNiOnrgscbKCJl6+3m6tnOxt/L3cnLK7hDVKYXs9xkHAUgW0ocN7M97qvm/Xtt5sbtXLt1OTpi3SP1v93W59zycXK5B6tD82AStTIH7qeGKD/0wdMzQrM8OPyax7r75nN29PSGB7q1+2/ss+ndd289fLI/X1tHe/iJPrt+w+WN/6YoRebPejbxybfumbg6/XpRCIcw0T2d46nC+juvP8fuQ3r4/mTnpOrFBc+634wUNGJC1avuEk2587MX//cLl1uiHPz+ajh2L9buB6twNDnq0uh/PHR88wBwTEFsjKLXY/fzWzvUZDV+UUlKaUllUWamrJ7nVzwv8Uuxa26yEQZytl3Ljy8nKrDz74oM+JEye6CPmZ/JNVOjo6lo4cOXL/+PHjWf0xnHG7FO5qBOLcbK/vGxZSo6AZPxfS0GRmm8iY5dxmtpzRZhmIp8ZFjaQpaitTGylC9wlRxSZJsdUIxKXYFenXpH229rwF73aJ2/9Lj+KSYle+K3Z1cS2OHPT8iYXzF5+xtrKmDZ1fGz5Pfmd85MXLf4YaOgeX67R1j3l13IEZk2br/D8I6zevbbVi7dIXKh5WODLN/dqIMXGfzPtU53MJudT15NgTp481mD536ssPsrMYb7Oj/ab7+hXf7FS2Di0xZj1ca54CCMT56SsCcW6OCMS5ebEZPWXp4XY0oYa4uth7erk7hVIUZfV0h2anXZ3sJHdnIzb7wRgIiC2gvXXsf6a8MeCPM8dF/SNM7W1uZ8/7dO/QYa/X+0eYdR3EDKS067IJWJkCcTaBtIODY/nkWfP3jJ00+zrfPU9Jvugyfeywoelpt5owzc30DXWxQi8+9s6mX3ysw2YOKQTi2jq5hInas/j6W9P2T5/7yWU2e+R7jPZW8vNmTxgk9O3Tbe3sKp8bMiJp4dKvT7ENw7V7FfP3D9dbp3N9fjYfvRPzdwOXux0Y+mx1qZ8/PnqGOSBgCoHzqRmtsvJK/csrqu7fzym+RlNU5tqZfTaYohY2ayIQZ6PEzxhtKP7uu+8+e/bs2Y5ihOK2traVAwcOTJo/f/4piqIM/oyen90bNwsCce5+yfFRv1GE6sdw5R9KVUwn7jNbxhVmGYgnx0fFU4Ri+qblZaUqpq1UW4xAXKqdkUddf/x5zn3xsgW9L12+GFJZVWlnbNXab4W3DW2f+v47Hxx5qn2nQmPn016fX5BvM/fDd3odOXaoCx816qrJ3zcgc9aUOftfflF9V9eYsrIyqzcmvqI6fe4U4y0Yfbx9s1YsWbWjR9deeXwYPDkH2zoc7B3Kp0+atWfCmEm8f9AoxL4wp7gCCMT58UYgzs0RgTg3Lzajpyw9Mo4mdIC/j1uwg52Nr28D58yOIYH4vc8GD2Mg8P8C2lB8xviRkZf/PCfKH2G6uLoVjx439cDU2R+w+paGmIGUloRNwKorENcGWm+NjHzh8sU/GC2bNAtKW7s5dmdQcGipEAdx2rhhffbv+7m3vrmHj34r4ePP1p55cpyYoZe+GvW9zqZf+ubg63WpBOLa/XAJE9nerYEvpyfn0f7czH9nfK+jh/Z3qao0/t/lT87v2aBh3uhxU38bP2XONS5huHYesX//cLl1uiHPzza2h2L+buB6twNDn60u5fNnbL9wPQRMJVBYUuF44mJ6F0LTtTmFZcnFJQ/zNQpF9LoZvVNNVRPTugjExe1KbW0t9dlnn3X57bffepSUlPD+RbVHu3FzcysYMWLEwTFjxlyVexiu3RMCce7n9Epc1OsKivqW6UrKStEzZOD2E9xnN/8rzC4QT94f1ZLSUDf0tO4/SlXM51JtLwJxqXZGXnWdvXDW4+tN6zqePX8qtLCo0INr9c6OzqVtw9pdfX3Um3/07zvwgYJS8PoXZ9pnin//4+bm3/60qVf6nTTGb3oYUnuXzt0vLZi/6FigX+BDpuvZfjO7a6du579d92O8IbeKZ1s/22+qi1EL25oxTloCCMT56QcCcW6OCMS5eekbPfGzgyEKa+thrs52Xt4NXJQ0TRQ92jU54+7iUK7vWrwOAQj8U0DoQODRar4BjTKnz/l4/xD1qzr/CPPJ3ogdSLEJWHUF4rFbNzX5fMHcIcVFhW5MZ2zQ4JeSVm6MPiLUOWRbR1i7p5I3/BS358ln74oZehlrwKZfxq7B9nopBeJcw8TwAZHH13378yGugTFbGzbjtGHwys8/6pt260YTfbf8ZzOf9lvh3Z/ue/6jJWuO+gc2Zvy3rq75xP79o62Dy63TDXl+Nhs7XWPE/t3A5W4Hxj5bXYrnz5he4VoImFrgXHJGcHZBqW9FRVVWZk7xVYqQtNWzwr8zdV31rY9A3DRdOXLkiO/69ev73rlzpwmf3xbXfitcqVSmTp06NSksLIyXL6yZRuifqyIQ596FxMQ+1j7lDfMJRbnovpr6SqmKnsh9dvO/wuwC8ZT4Ye8TQi9kap2iWhEQ/ML2TKm2F4G4VDsjz7q0t1I/nHTI+8Ch+Ba30m75ZN2/37C4pNiltLzU+dGOtOG3q4triWeDBoUhrUIyunV9+m5EP1WmkOHvo7W19cX8vL3J9p1bO129ltrSmG+M+/r43+/V/ekrE8ZOvtiyWVAZm46xeXa39lvyUyfM2D11wgxB/+rz2s2rzm9NHTM0Lf12U6batc9EXzh/8c8RAwbfZ7NHjLEcAQTi/PQagTg3RwTi3Lz0jZ60LPE1iibN/L1dQxzsbX0aujs96NymkaDvP/pqwusQkLOANkDbunlt8x82re2l73bbXPepDSq6du916YNFq49xDabEDqTYBKy6AnE238x2dXMvmjN/ya6oUW+mc3VkO57tN9V11SJ26MV2X/WNY9MvY+bncq2UAnFt3VzCRO1ZmPHugj0jX5twm8ue+R6r/T106NdffH7YtPapyxf/CC4vLfnfv8XZruXu7lnwVLeeyWMmzjrfqXPPArbX1TdO7N8/2hq43Dpd+1x0Q56fbaiJKX43cLnbgbHPVpfa+TO0T7gOAlIQyC0sdzlz5c5T2m+JZxeUppSUVuZRtZofVs/pd0sK9dWtAYG46TpC0zSVlJTkExMT81RycnJweXk55/f9R9V7eHjktm3b9uorr7xyvn379ka9/5tORPfKCMQN60pK/LB1hNBvM1xdqFTFcP6CpGHVyOsqswvEU+OHnaUJrfMe+TQhO0NVMS9LuU0IxKXcHdQmpEBhYb7NgcSDfkm/JzbLzMrwzMrK8iotK3F+8pnojwJ8FxfX0oCARjkd23XMiHg28k7LFuxCcCH3gLkhYEoBBOKm1MfachC4dPdYh/LqUrfc0swLD6vKizQ02fzx8xv0PutXrL29vfxYcytNzWgXZ/sGPh7OoTRFFJ1DA8839HAuFqsGrAMBcxWoqamhft7+bZOYrZs7XUu93NKYWxj7+Afe7/F0vytvTZ59sXlQMKs/wnzSVexAik3AWl8gzvbZ3UzPH+fzTC14f1qnHzevi9Q3Z+9+ESfXb9l9sO43g00ReumrU9frbPpl6Nxcr5NaIK6tn0uYGBza9tqazTv2NGrcrILr3oUYX1ZWanUgfpd/0qGE5ul/3fTJy3ngUVCQ51H3d5L2EQxOLq6lvr7+uSGh7TN69R14p3e/iGxra2te7tom9u+fR45cbp1u6POzDemZKYEJOIMAACAASURBVH43cL3bAV/PVpfC+TOkR7gGAlISOH0prU1e8UOvR98SJxR9fc3Mvj9JqUZtLXINxKXmaGw92ueLnz59uuGxY8ea37171ys7O7thWVmZY1FRkWfdubXfAHd3dy9wcHAo9/PzywkKCrrfr1+/NKVSWWwOt0bX5YhA3LATlvrr8B50reY409UUIc+HqGL2GraC+V5lVoH45X3DQqwUdIqedg1RqmJ2S7mlCMSl3B3UBgEIQEC6AgjEpdsbVCYNAakH4hO/PDJCQdGt/Ru6Bjs42Po2cHXM7dq28RVp6KEKCJiPQGF+ns2hg3v9jiUeaHY/445nVlamV1lJsXNJcdE/nven/Qa4q6tbiYurW2lgoyY57Tp2yRgQOfROCwNDcPMRxE4gAAEIQAACEICAZQpk5Ra7n7+a2Z4mVE1ObklySfnDAg1RbFo3qzfrR+eIIYdAXAxlrGGsAAJxwwVT4tXnCCFPMcywWamKedPwFczzSrMKxFPj1O/SFFmks1UUyVNGxHhJvZUIxKXeIdQHAQhAQJoCCMSl2RdUJR0BKQfiUz5LDKStyVhnR1sPby+3UIrQ1h1a+V/083Y1u9uiSedEoBIIQAACEIAABCAAAQhAAALcBH6/kNauuOyhR3lF9b37OUU3CLG6vGbWMzu5zSLsaATiwvpidn4EEIgb7piaMGwuTdOLGWbIV6piGhi+gnleaVaBeEqC+jShSRedraKoTcqI6LFSbyUCcal3CPVBAAIQkKYAAnFp9gVVSUdAyoH45KWHhxJChfl4uQQ5O9oFuDrZFzzdoelF6eihEghAAAIQgAAEIAABCEAAAhDIeFDU4NKN+2EaDV2VnVt8pexhdfHDh7VfffP+sw+kooNAXCqdQB1MAgjEDT8frO6WraAHKwfFxhm+ivldaTaB+NWEqNYamrrK1CKKpp4LiYzeJ/U2IhCXeodQHwQgAAFpCiAQl2ZfUJV0BKQaiE/44ldva4XtRAd7W2ffBi5hCivKLqylz5VGvh650tFDJRCAAAQgAAEIQAACEIAABCCgFTh6/nbH0vJK15KyyvTsvJLbFEX9sXpmH8k8rxeBOM6pHAQQiBvXpdR49RmakM46Z6HIN8qImHHGrWJeV5tNIJ4Sr/4PIWSJrvbQNF0YGhnrIYf2IRCXQ5dQIwQgAAHpCSAQl15PUJG0BKQaiE9amjiYIqRTQ0+npq7ODk2dHe2Kn+nY7Ly09FANBCAAAQhAAAIQgAAEIAABCGgFbt/L90m9nR1SU6spu59TfKWqqqbCWkFWrJgRXigFIQTiUugCatAngEBcnxDz66nx6vdoQj5lGJWrVMU0NG4V87ranALxk4SQbrraQ9P0d6GRsW/IoX0IxOXQJdQIAQhAQHoCCMSl1xNUJC0BKQbiby056GZrYz3D2tbKNtDLNczK2solpJl3arMAT8ncbk9aXUQ1EIAABCAAAQhAAAIQgAAETC+QeO5W54qH1U5FxeU3cwvLMwhNn1wzu++vpq+MEATiUugCatAngEBcnxDz68m/DA2lrK2uMI2iCaUKVUUnGLeS+VxtFoF4yoGRQaSm5jpj42nqxdDI6D1yaB0CcTl0CTVCAAIQkJ4AAnHp9QQVSUtAioH428sO97aiqXAPdyc/T1eH1g72NmXhnVqclZYcqoEABCAAAQhAAAIQgAAEIACBugI30nP8b9zNa1VVVVNwN6vgMqGo8jUzw3XewVZMPQTiYmpjLUMFEIgbKvf4upR49R+EkI66ZqIJtSFUFT3e+JXMYwbzCMQT1DMITZYxtKRYqYpxk0vLEIjLpVOoEwIQgIC0BBCIS6sfqEZ6AlIMxCcvOzyR0JR3gK9bG3tbG6+gRg2uBzVpmCk9PVQEAQhAAAIQgAAEIAABCEAAAnUFfjt1o3tVTa1dTn7ZleLSilyaomPXzuybbGolBOKm7gDWZyOAQJyNEvOYK/Hq+QpCPmEYlaVUxfgZv5J5zGAegXi8Oo4QomJoyRalKuY1ubQMgbhcOoU6IQABCEhLAIG4tPqBaqQnILVAfMqqxEC6mox1drJz9/V0aUtTRNG3c/Pj9na21dLTQ0UQgAAEIAABCEAAAhCAAAQgUFfgz6v3WmbmlgRWPKzOzMwuuk5TdMramX1jTK2EQNzUHcD6bAQQiLNRYh5zKS4qzJqiLjGNomvprqHPxZ4xfjX5zyD7QDwxsY+1T4V3GSHEVmc7KPolZUTsLrm0C4G4XDqFOiEAAQhISwCBuLT6gWqkJyC1QHzissRBCpp0827g3MLFyb6Rl5tjTpewxib/NoH0OoeKIAABCEAAAhCAAAQgAAEISE8gp6DU9WxyRkdNLV15P7f44sPK6nIbKuez5TPVFaasFoG4KfWxNlsBBOJspZjHpcSrLxBC2usaRRPyfqgqZhE/q8l7FtkH4slxUYMoimJ8KHy1lZ1zu4E/aENzWfyHQFwWbUKREIAABCQngEBcci1BQRITkGAgPsvWxqpBoJd7WytrylnZzDulaYBntsTYUA4EIAABCEAAAhCAAAQgAAEI6BBIPHerc8XDaqei4oc3cwtLMwhF9q2ZGX7OlGAIxE2pj7XZCiAQZyvFPC41Xv0FTchsXaNomiSGRsb05Wc1ec8i/0A8Xv0lRcgsXW2gCDkcoorpJ6c2IRCXU7dQKwQgAAHpCCAQl04vUIk0BaQUiE9dmRSkqdGM8nB19PF0dwyxslLUDOze6ndpyqEqCEAAAhCAAAQgAAEIQAACEKhPIOXWgyZp9wuaVVbW5Gc8KLxEU+T22pnh35tSC4G4KfWxNlsBBOJspZjHpSaoB9I02c80SlNKu7RRx5bys6J8Z5F/IB6n/pOiSDtdLaBp8l5oZMxiObUIgbicuoVaIQABCEhHAIG4dHqBSqQpIKVAfPLyxBeJhrT393ELdrCz8fXxdL7/lDLwmjTlUBUEIAABCEAAAhCAAAQgAAEI1CdQWFLheOJiehdCCJ2VW3KxrLyysIKqXLVp5qB8U4khEDeVPNblIoBAnIuW7rF0TJRVqhNVTiiGx0oTMkSpitnNz4rynUXWgfiVX6IaK6ypdCZ+DUV1aRMRfVZOLUIgLqduoVYIQAAC0hFAIC6dXqASaQpIJRCPiomx8s5o+K69rY1rgLdrO4qi7Dq08r/o5+1aIE05VAUBCEAAAhCAAAQgAAEIQAACugSO/ZnWvqT0oXtJ2cP07LzS2xRFHVo9s88xU4khEDeVPNblIoBAnIsW89iUeHUcIUSlcxRF1iojYibzt6I8Z5J1IJ4crx5DEbKJgT5LqYrxk1trEIjLrWOoFwIQgIA0BBCIS6MPqEK6AlIJxN9ecbStVW3tSw3cHAPc3RyD7GysH/br2vKUdOVQGQQgAAEIQAACEIAABCAAAQjoErielhNwMyMvqLqmpuhOVtFFQtOZa2aGrzeVGAJxU8ljXS4CCMS5aDGPTUlQzyA0WcYw6ppSFRPM34rynEnWgXhKgvonQpMRuuhpmvwYGhnzqtxag0Bcbh1DvRCAAASkIYBAXBp9QBXSFZBKID5l+ZERtIZu7e/jFupgZ9OwkY/7nbAg37+kK4fKIAABCEAAAhCAAAQgAAEIQECXwMPKGpvDZ2/21L6enVd8qaSsKr+G0mxcP7PfPVOoIRA3hTrW5CqAQJyrmO7xqXFRYTRFXWKakaKp1iGR0df5W1V+M8k7EI9XZxNCGupi12jI620Gx3wvt7YgEJdbx1AvBCAAAWkIIBCXRh9QhXQFpBCIT1yb6Kx4SGbb29s4+Xu5tqcUlE2XNo3/8HJ3LJGuHCqDAAQgAAEIQAACEIAABCAAASaB05futMkrLvcqLX1450F+6V8aSnNi3cx+B0yhhkDcFOpYk6sAAnGuYszjUxPUf9E0aaZ7FDVRqYr+it9V5TWbbAPx5PgoJUWoZCZuhbUiIHjA9kx5tYQQBOJy6xjqhQAEICANAQTi0ugDqpCugBQC8UkrDnelaqkIT3cnfw9Xh1ZO9rYlvTs1/0O6aqgMAhCAAAQgAAEIQAACEIAABPQJpN0v9E65laXU3jY9/V7BnxQhhWtm912u7zohXkcgLoQq5uRbAIE4v6IpceqNhCJjGWbdolTFvMbvqvKaTcaBOPPzw2ma/BkaGdNBXu34b7UIxOXYNdQMAQhAwPQCCMRN3wNUIG0BSQTiS5PGUETT2N/bPcTB3tqnmb/HXyHNfe5IWw7VQQACEIAABCAAAQhAAAIQgACTgEZDqIOnrj1dq6GtsnJL/iwrryykbGx/WD215y2x5RCIiy2O9QwRQCBuiJrua67sGzZcoaC3Mcx6XamKac3vqvKaTbaBeEq8egMhZJwubpqQ9aGqmLfl1Y7/VotAXI5dQ80QgAAETC+AQNz0PUAF0hYwdSD++reJ9s75ZK6NtbVdoK97B4WC2Pfq2OyUi6PdQ2nLoToIQAACEIAABCAAAQhAAAIQ0CdwLvlucHZBmW9RacXt3PyydJpYHVs765lD+q7j+3UE4nyLYj4hBBCI86uamjC8KU1rbjPNqqFpvzaRsVn8riyf2eQciGsfEB+mi5qiyOshEfJ7frh2PwjE5fMDhEohAAEISEkAgbiUuoFapChg6kB82orDrWtrqRHurvbeDdydlY72tqV9OjU/J0Ur1AQBCEAAAhCAAAQgAAEIQAAC3ATS7uV7p9zOVlZV1ebdzSq4TChyd83M8E3cZjF+NAJx4w0xg/ACCMT5N06JH5ZGCN2EYeYhSlXMbv5XlseMsgzEb+960b3CzraAiVhB0cHBEbHX5NGGf1aJQFyOXUPNEIAABEwvgEDc9D1ABdIWMHUgPmVZ0gCa1vTwbeja0snBNtDfyzWjfbD/TWmroToIQAACEIAABCAAAQhAAAIQYCNQVl5pl3T+dneapmsys4vPP6ysLq9ydvl0w/hO1Wyu52sMAnG+JDGPkAIIxPnXTYkftp0QehjDzJ8pVTFz+V9ZHjPKMhBPjosaRFFUAgPxA6UqxlceLfh3lQjE5do51A0BCEDAtAIIxE3rj9WlL2DqQHzSl4ffoijKv4mfR0drGyvXNs19khv7e+RIXw4VQgACEIAABCAAAQhAAAIQgAAbgcRztzpXPKx2yisqv1pYVJ5VXVu99es5A26wuZavMQjE+ZLEPEIKIBDnX/dKnHqGgiLLGGZOUqpi+vC/sjxmlGkgrv6IosiHOokpeo8yIvZFebTg31UiEJdr51A3BCAAAdMKIBA3rT9Wl76AKQPxR88Pd7K3cfX1duuo1erbueVxeztrUb8pIP0uoUIIQAACEIAABCAAAQhAAALyFTifmtEqK6/Uv6y8MjMrt+Q6pSC/r54R/puYO0IgLqY21jJUAIG4oXK6r0vdG9WdtqJO6BpBUeRhSESMA/8ry2NGeQbi8er9FCEDdTeVejckInqJPFrw7yoRiMu1c6gbAhCAgGkFEIib1h+rS1/AlIH4tBW/t66trR7RwM0xwN3NMQjPD5f+eUGFEIAABCAAAQhAAAIQgAAEuAo8eo54dU1tyZ3Mgj9M8RxxBOJcu4bxphBAIM6/Ok0TKiVBXUkRYqNrdpqu7RYaufM0/6tLf0ZZBuIp8epCQoibLl6KUoSHRGw/In3++itEIC7XzqFuCEAAAqYVQCBuWn+sLn0BUwbik788PJBQVHf/hq7BDg62vnh+uPTPCyqEAAQgAAEIQAACEIAABCDAVeDRc8S1193PKf6jvKKq5EFxzqLYj9VVXOcydDwCcUPlcJ2YAgjEhdFOiYs6Siiql87ZaXq6MjJ2pTCrS3tW2QXiKXuHBhErq+tMrIWltGMPdWyFtOl1V4dAXK6dQ90QgAAETCuAQNy0/lhd+gKmDMS1zw9XKBQBjf09OllbKZzw/HDpnxdUCAEIQAACEIAABCAAAQhAwBCBR88RLygqu55fVJGpqFVsXTWnt2jPEUcgbkjXcI3YAgjEhRFPiYv6nFDUO7pmpwj5NkQVM0aY1aU9q/wC8YSoIYSmfmZg/UOpiukkbXbm6hCIy7l7qB0CEICA6QQQiJvOHivLQ8BUgfhH3yba5+aTuY4Oti5+DV2f0mrh+eHyODOoEgIQgAAEIAABCEAAAhCAAFeBC9fuBd3PKQkoe1idmZVdJPpzxBGIc+0YxptCAIG4MOqp+9VDaQ3ZoWt2mpCzoaqYLsKsLu1ZZRiIq+cRmixgYN2iVMW8Jm125uoQiMu5e6gdAhCAgOkEEIibzh4ry0PAVIH45C8TgwlFhjdwd/Jzd3Vo7WhvXdqnU8tz8lBDlRCAAAQgAAEIQAACEIAABCDAReDRc8RramuL0+8VnBf7OeIIxLl0C2NNJYBAXBj5S3uHBltbWaUyzF6uVMU4CbO6tGeVXyAeP2w7IfQwnaw0PUcZGfuFtNmZq0MgLufuoXYIQAACphNAIG46e6wsDwHTBeL/fX64X0O3IEcHmwA8P1we5wVVQgACEIAABCAAAQhAAAIQMESg/GGV7ZFzf/WgaKK5m110rrKyurxBcc6ij0V6jjgCcUO6hmvEFkAgLpx4SnzUQ0IoO50rWFu3Ug74SbTHOAi3U24zyy4QT46PukIRKlTXNmlCqUJV0QncGKQ1GoG4tPqBaiAAAQjIRQCBuFw6hTpNJWCqQFz7/HCKovwb+bl3sLWxdsPzw011ArAuBCAAAQhAAAIQgAAEIAABcQQePUc8t6AsuaikIkdhrdi6apo4zxFHIC5Oj7GKcQIIxI3zY7o6JU59jlDk70f21fsfRb+kjIjdJVwF0pxZVoF4YmIfa58K72omSk0N3aTN87F3pMnNrioE4uycMAoCEIAABP4pgEAcJwICzAKmCMQfPT/cxlph18jPozNFUdZ4fjhOKgQgAAEIQAACEIAABCAAAfMWuJB6L+h+XklAcWlFWk5+WRqlIL+vnhH+mxi7RiAuhjLWMFYAgbixgrqvT4lXf0cI0f1oaYrMV0bELBSuAmnOLKtA/EpcVHsFRV1goMxXqmIaSJOafVUIxNlbYSQEIAABCDwWQCCO0wABZgFTBOJTVxxsrKm1HuPibO/h7encztHetrRPp+Z4fjgOKwQgAAEIQAACEIAABCAAATMWePQc8YrK6pzMB0XJhFJcXzOz909ibBmBuBjKWMNYAQTixgrqvj4lLuodQlGf6x5BRStV0cOFq0CaM8sqEL8aP2yUhtA/6qSk6WPKyNhnpEnNvioE4uytMBICEIAABB4LIBDHaYAAs4ApAvEJSw92sCbWLzTwcApwd3EI8nJzyu4S1igFvYIABCAAAQhAAAIQgAAEIAAB8xXILyxzPnXlbqeaWk1Z+r38s0RB5a2Z0We1GDtGIC6GMtYwVgCBuLGCuq9Pjh8WQRE6XvcIOlmpim0jXAXSnFlWgXhyXNRiiqLm6qakvlKqoidKk5p9VQjE2VthJAQgAAEIPBZAII7TAAFmAVME4pOWHu1Hkdpefg3dghwdbAIa+7qlt2npdxu9ggAEIAABCEAAAhCAAAQgAAHzFaiurbE6ePJmL4oQ+m5W4ZnKqpqK1TP7fExRFC30rhGICy2M+fkQQCDOh2L9c9z8dXijqloN46OlHzhk24SHH6kRrgrpzSyrQDwlXq19yPuLOhkpapIyInqd9Ji5VYRAnJsXRkMAAhCAwH8FEIjjJECAWcAkgfiyJDVFa5SN/Nzb2dpYewQ3bXi1eWCDLPQKAhCAAAQgAAEIQAACEIAABMxb4NDpm90qq2vscwpKLxWXPMyvosmaDbPDc4XeNQJxoYUxPx8CCMT5UNQ9R0q8Oo8Q4qlzhIYKUw6OviJsFdKaXVaBeHK8+gJFSHtdhLW1mvCw53YckRYx92oQiHM3wxUQgAAEIIBAHGcAAvoETBKILz3ytoIivk0DPLoqFAr7zqGB5xt6OBfrqxWvQwACEIAABCAAAQhAAAIQgIC8BX6/kNauuOyhR0Fx+c38wvKMWit621fT+14TelcIxIUWxvx8CCAQ50NR9xwp8epjhJCndY5Q0IOVg2LjhK1CWrPLKhBPiVfnE0I8dBFSlKJZSMT2NGkRc68GgTh3M1wBAQhAAAIIxHEGIKBPwCSB+LLEeQ62Nq4BPm5dtPX17dzyuL2ddbW+WvE6BCAAAQhAAAIQgAAEIAABCMhb4HxqRqusvFL/0vLKew9yS25oiObAuln9Tgi9KwTiQgtjfj4EEIjzoah7jtR49Y80IaN0jjCTO25zUZRNIH5h14vudna2BbqbR+iQQTFWFEUEfwYHF2BDxiIQN0QN10AAAhCAAG6ZjjMAAWYBsQPx6csT3Ws0ZLqLs10Db0+XMGtrRfWAbq2Oo08QgAAEIAABCEAAAhCAAAQgYP4C19JyAm9l5LWsrKrOy8gquqzRaP5Y906/vULvHIG40MKYnw8BBOJ8KOqeIzle/SlFyHu6RtA0/UVoZOwcYauQ1uyyCcSv7R/WrlZD/8nAl6ZUxTSTFq9h1SAQN8wNV0EAAhCwdAEE4pZ+ArB/fQJiB+JTPj/UgrZSvNrAzTHA3c0xyMXJrqhXh2YX9NWJ1yEAAQhAAAIQgAAEIAABCEBA/gIZD4oaXLpxP6y2VlOedi//DE2R22tnhn8v9M4QiAstjPn5EEAgzoei7jmu7It6S6GgvtY5giYxysiYYcJWIa3ZZROIX02Iel5DU3sY+JKUqpg+0uI1rBoE4oa54SoIQAACli6AQNzSTwD2r09A7EB82oojnWtr6UgfL9fmzo62jb09nLM6hQZe1VcnXocABCAAAQhAAAIQgAAEIAAB+QsUllQ4nriY3oUQujbtfuGpmmpN3tpZfZYJvTME4kILY34+BBCI86Goe47U+GEDaEL/qnsEfVqpiu0mbBXSml02gXhynHoqRZGVDHxblKqY16TFa1g1CMQNc8NVEIAABCxdAIG4pZ8A7F+fgNiB+NRliYM0NOkW4O2qtLe39W7q53Fb2cInXV+deB0CEIAABCAAAQhAAAIQgAAEzEMg4fi13jRNU5nZxecqHlaVNmjUcNHH6jZVQu4OgbiQupibLwEE4nxJ1j/P1YSo1hqaYvpSRpZSFeMnbBXSml0+gXjCsKUUTc/UxUcR6pMQVfSH0uI1rBoE4oa54SoIQAACli6AQNzSTwD2r09A7EB84vLEUQoNCWrs597BxsbarU1zn+TG/h45+urE6xCAAAQgAAEIQAACEIAABCBgHgKHz97q8rCy2jE7v/RySenDPGuF1dcrZjxzX8jdIRAXUhdz8yWAQJwvyfrnuZ34un1FRXkF0you7rRjox6xjGOErVLc2eUTiMerd1CEDNXFQxPyZqgqZrO4fMKshkBcGFfMCgEIQMDcBRCIm3uHsT9jBcQOxCctPTyVIpRns0DPbgqFwr5bm0bnPN2dSo3dB66HAAQgAAEIQAACEIAABCAAAXkInLqYHpZfUtGgoKjsen5RRaZCQ3aseif8ipDVIxAXUhdz8yWAQJwvSd3zpMRHZRJC6fwWeK2GUoYNjk4VvhJprCCbQDw1fthZmtCddLHRlOLZ0Ijth6TBalwVCMSN88PVEIAABCxVAIG4pXYe+2YrIGYg/tFHHylyXXp/YGVF2TTzb9CdpohiYM9WR60ohYZtvRgHAQhAAAIQgAAEIAABCEAAAvIWuHQts0VGTnGj4tKKtJz8srRaik78ambfJCF3hUBcSF3MzZcAAnG+JHXPk5qgPkHTpLuuETRNR4RGxu4XvhJprCCbQDwlTp1OKNJYZ+MUdFDooNib0mA1rgoE4sb54WoIQAACliqAQNxSO499sxUQMxD/z9fn3MpKS2bY29k4Bvi4dbGzsX7Yr2vLU2xrxTgIQAACEIAABCAAAQhAAAIQkL/AjfQc/xt381qVlVdmZuWWXNdQ1B/rZvbZK+TOEIgLqYu5+RJAIM6XpO55UuKjthNCDdM5gqZHKyNjfxC+EmmsIJ9APEFdQmjirIutRmPt2XbwTwXSYDWuCgTixvnhaghAAAKWKoBA3FI7j32zFRAzEJ/wxa/e1grbiU5Odm6+DVw6ONjblIV3anGWba0YBwEIQAACEIAABCAAAQhAAALyF7h9L98n9XZ2SGVlTU7Gg8JkQujLa2b13SnkzhCIC6mLufkSQCDOl6TueVLi1GsJRSbqGqFQUNODB0WvFL4Saawgi0Bc38PfKUJqQ1Qx1tIgNb4KBOLGG2IGCEAAApYogEDcEruOPXMREDMQn7IqMZCuJmNdnR28Gno6tXF2tCt+pmOz81zqxVgIQAACEIAABCAAAQhAAAIQkLfA3awCr8s3H7Spqq4punu/8AKloK6tntFnm5C7QiAupC7m5ksAgThfkrrnSYlXf0IImc+w0gKlKuYD4SuRxgqyCMSv7Y0KqLWiMnSRURTJDomI8ZEGqfFVIBA33hAzQAACELBEAQTilth17JmLgJiB+NvLjzW30tSM9nB38vN0dWjt6mRf8HSHphe51IuxEIAABCAAAQhAAAIQgAAEICBvgazcYvfzVzPb19RqytLv5Z/VEJK2blb4d0LuCoG4kLqYmy8BBOJ8SeqeJyVu2DRC0St0jqDJOmVkzCThK5HGCrIIxC8nDG1rRVvp/ACRpumroZGxIdIgNb4KBOLGG2IGCEAAApYogEDcEruOPXMREDMQn/xlYjChyHAvD+dGbi72LRq4OuZ2bdv4Cpd6MRYCEIAABCAAAQhAAAIQgAAE5C2QW1jucubKnac0GrrqdkbeCZqmM9fO7rtByF0hEBdSF3PzJYBAnC9J3fOkxEW9Sihqi+4RVLRSFT1c+EqksYIsAvHUhOF9aFqTqIuMJuR4qCrmaWmQGl8FAnHjDTEDBCAAAUsUQCBuiV3HnrkIiBmIT1l6uB1NqCHeDZybuTjZN2no7vSgc5tGqVzqxVgIQAACEIAABCAAAQhAAAIQkLdAYUmF44mL6V1ommhuZ+QdI4TOWT0zfI2Qu0IgLqQu5uZLWUr6hwAAIABJREFUAIE4X5K650lJUKsITeIYVjqoVMUMEL4Saawgj0A8Tj2UpsgOXWQUIb+EqGJekAap8VWIFYiX3/vkDbomr7HxFWMGOQrYeY381tqp6x051o6aIQCB+gUQiONkQIBZQMxAfOKXRzorKDrSt6FrSycH20DfBs6ZHUMCr6NHEIAABCAAAQhAAAIQgAAEIGA5AmXl1XZJ52911+44PTP/9+oaOn/trD7LhBRAIC6kLubmSwCBOF+SuudJjhvelaI0pxhWOq9UxTwlfCXSWEEWgfiV+Ki3FIT6WhcZRci3IaqYMdIgNb4KBOLGG2IG/QIIxPUbYQQE5CaAQFxuHUO9YguIGYhPXn64J9FQ/f283Vo72tv4NfJxvxMW5PuX2HvGehCAAAQgAAEIQAACEIAABCBgOoGq6hrr307f/PvutneyCk9WVVUXr53Vd7GQFSEQF1IXc/MlgECcL0nd8yTvj2pJaagbukfQ6UpVbFPhK5HGCrIIxFMThs2laVrnmwRNyNJQVcxsaZAaXwUCceMNMYN+AQTi+o0wAgJyE0AgLreOoV6xBUQNxL841JcoFM8EeLsq7e1tvZv6edxWtvBJF3vPWA8CEIAABCAAAQhAAAIQgAAETCeg0Wio/Seu99ZWkPGg4ExlZW3ZmlnhHwtZEQJxIXUxN18CCMT5ktQ9T/L+KE9KQ+UxrFSqVMW4CF+JNFaQRSCeEqf+jFBkji4ymibvhUbGCPpXVWK2C4G4mNqWuxYCccvtPXZuvgIIxM23t9gZPwJiBuITlyUOUtCkW4CvWxt7WxuvFoGeN1s39c7gZyeYBQIQgAAEIAABCEAAAhCAAATkIvDrieu9ajUaq8zswnMVD2tKq5xdPt0wvlO1UPUjEBdKFvPyKYBAnE9N3XOlxKlrCUUUukaElNLWlDq2VpxqTLuKPALxePVyQsh0nVQUmamMiNGOMYv/TBWIN2k7kji6BpqFITbxb4H0Sz+R8uLHn8MjEMcpgYD5CSAQN7+eYkf8CogZiE9emvQ8IZqOgX7ube1srD1bN2l4rUWjBvf53RFmgwAEIAABCEAAAhCAAAQgAAGpCxw8daNHdU2t7f2c4j/KK6pKNPbky3WTwkuFqhuBuFCymJdPAQTifGrqnislXl1GCHHUNaK8tsKp03N7y8WpxrSryCMQj1OvJRSZqJOKJpOVkTFrTUvJ3+oIxPmzxEyPBRCI4zRAwPwFEIibf4+xQ+MExAzEpyxPfJnWkDaN/Nzb2dpYeyibeac0DfDMNm4HuBoCEIAABCAAAQhAAAIQgAAE5CZw6MzNrpVVNQ5ZuSXny8ori20ou1XLZ/bIF2ofCMSFksW8fAogEOdTU/dcKfHqAkKIu64RlZVVHh2G7C4UpxrTriKPQDxBvZHQZKwuKg0hb7VRxWw0LSV/qyMQ588SMz0WQCCO0wAB8xdAIG7+PcYOjRMQMxCf+GXiKAVFghr7u7e3sbZ2bxvkdznQx43puU3GbQ5XQwACEIAABCAAAQhAAAIQgIAkBY6c+6tT+cMq56yckgtlFZVFmlqyft2c8CyhikUgLpQs5uVTAIE4n5q650qNVz+gCfHWNaLaqtqn3cBdFvEFDnkE4vHq7wkho3W3lHpNqYreIs7xEX4VBOLCG1viCgjELbHr2LOlCSAQt7SOY79cBcQMxCcvO/IGoekmjf0929tYK9w7Bvv/6evlahF/ccu1LxgPAQhAAAIQgAAEIAABCEDAnAWOXbjdoaSs0i0rr+RCWVllkcLKevOq6b3uCLVnBOJCyWJePgUQiPOpyRiI36UJ0fmsZBti0yhItfXxs3bFKcskq8glEN9GCBmuU4iiRigjorebRFCARRGIC4CKKQkCcRwCCJi/AAJx8+8xdmicgCkD8adCAi/4NHAuMm4HuBoCEIAABCAAAQhAAAIQgAAE5CaAQFxuHUO9YgggEBdDmZDk+GG3KEI317VaLaFahqmib4lTjWlXkUUgnpowbCdN0y/poqI01NCQwdE/m5aSv9URiPNniZkeCyAQx2mAgPkLIBA3/x5jh8YJIBA3zg9XQwACEIAABCAAAQhAAAIQgAB3AQTi3M1whfkLIBAXp8fJcVGpFEUF61qtVkMpwwZHp4pTjWlXkUUgnhKn3kcoEqmzYbTmubDIHftMS8nf6gjE+bPETI8FEIjjNEDA/AUQiJt/j7FD4wQQiBvnh6shAAEIQAACEIAABCAAAQhAgLsAAnHuZrjC/AUQiIvT45T4qIuEUG11raZRUO3bDIq+KE41pl1FHoF4vPoAIaS/TiqaHqCMjD1oWkr+Vkcgzp8lZnosgEAcpwEC5i+AQNz8e4wdGieAQNw4P1wNAQhAAAIQgAAEIAABCEAAAtwFEIhzN8MV5i+AQFycHqfER50lhOqkazUriurSOiL6rDjVmHYVuQTiRwghvXVRUYTuE6KKTTItJX+rIxDnzxIzPRZAII7TAAHzF0Agbv49xg6NE0AgbpwfroYABCAAAQhAAAIQgAAEIAAB7gIIxLmb4QrzF0AgLk6PU+PVv9OE9NS1mqaG7tXm+djfxanGtKvIIxBPGHaU0HQvXVS0RvNM6OAdx0xLyd/qCMT5s8RMjwUQiOM0QMD8BRCIm3+PsUPjBBCIG+eHqyEAAQhAAAIQgAAEIAABCECAuwACce5muML8BRCIi9PjFAvLV5lUEYiLc+Y4rYJAnBMXBrMUQCDOEgrDICBjAQTiMm4eShdFAIG4KMxYBAIQgAAEIAABCEAAAhCAAATqCCAQx3GAwL8FEIiLcyoQiD92RiAuzpnjtAoCcU5cGMxSAIE4SygMg4CMBRCIy7h5KF0UAQTiojBjEQhAAAIQgAAEIAABCEAAAhBAII4zAAFGAQTi4hwQBOIIxMU5aQaugkDcQDhcxiiAQBwHBALmL4BA3Px7jB0aJ4BA3Dg/XA0BCECAjcChX/f6hIS2K/IPbPyQzXiMgQAEIAABCEBAfgJ4v+fWM3xDnJsXRluGAAJxcfqMQByBuDgnzcBVEIgbCIfLEIjjDEDAwgUQiFv4AcD29QogENdLhAEQgAAEjBLYvmVj04Xzpo/w9vXL3pv453dOTs61Rk2IiyEAAQhAAAIQkJwA3u+5twSBOHczXGH+AgjExekxAnEE4uKcNANXQSBuIBwuQyCOMwABCxdAIG7hBwDb1yuAQFwvEQZAAAIQMFhg0fyZHbdsWjOYpum/H82mDOuQunP/qViFQkEbPCkuhAAEIAABCEBAUgJ4vzesHQjEDXPDVeYtgEBcnP4iEH/sjGeIi3PmOK2CQJwTFwazFMAt01lCYRgEZCyAQFzGzUPpogggEBeFGYtAAAIWKDBh9Iv9Ew/G9Xhy6/MWLPvx1bFTblkgCbYMAQhAAAIQMDsBvN8b3lIE4obb4UrzFUAgLk5vEYgjEBfnpBm4CgJxA+FwGaMAAnEcEAiYvwACcfPvMXZonAACceP8cDUEIACBJwVKi4qsRwwJj7qeerlV3dcoiqLHvj17z+z5iy5CDQIQgAAEIAABeQvg/d74/iEQN94QM5ifAAJxcXqKQByBuDgnzcBVEIgbCIfLEIjjDEDAwgUQiFv4AcD29QogENdLhAEQgAAEWAvcunHVaczwiFFZmRl+dS+ytbOrfP+T5duHjx6XxnoyDIQABCAAAQhAQJICeL/npy0IxPlxxCzmJYBAXJx+IhB/7Ixbpotz5jitgkCcExcGsxTAN8RZQmEYBGQsgEBcxs1D6aIIIBAXhRmLQAACFiBwLPHXhjPGj3y1pKTYpe52Xd3ci1ZvivmhW8/wPAtgwBYhAAEIQAACZi2A93v+2otAnD9LzGQ+AgjExeklAnEE4uKcNANXQSBuIBwuYxRAII4DAgHzF0Agbv49xg6NE0AgbpwfroYABCCgFdi+ZWPThfOmj6iurrKtK+LrH3j/+x0HfmzaLKgcUhCAAAQgAAEIyFsA7/f89g+BOL+emM08BBCIi9NHBOIIxMU5aQaugkDcQDhchkAcZwACFi6AQNzCDwC2r1cAgbheIgyAAAQgwCiwaP7Mjls2rRlM0/Q/7jbXKiTs+rZdibHObm41IIQABCAAAQhAQN4CeL/nv38IxPk3xYzyF0AgLk4PEYgjEBfnpBm4CgJxA+FwGQJxnAEIWLgAAnELPwDYvl4BBOJ6iTAAAhCAQL0CGo2GmjD6hf5Jh/Z3f3JA+IDI4+u+/fmQQqGgwQcBCEAAAhCAgHwF8H4vXO8QiAtni5nlK4BAXJzeIRBHIC7OSTNwFQTiBsLhMgTiOAMQsHABBOIWfgCwfb0CCMT1EmEABCAAgX8JlBYVWY8YEh51PfVyq7ovUhRFj3179p7Z8xddBBsEIAABCEAAAvIWwPu9sP1DIC6sL2aXpwACcXH6hkAcgbg4J83AVRCIGwiHyxCI4wxAwMIFEIhb+AHA9vUKIBDXS4QBEIAABP4hcOvGVacxwyNGZWVm+NV9wcbGtmrewhXbho8elwYyCEAAAhCAAATkLYD3e+H7h0BceGOsID8BBOLi9AyBOAJxcU6agasgEDcQDpchEMcZgICFCyAQt/ADgO3rFUAgrpcIAyAAAQj8T+BY4q8NZ4wf+WpJSbFLXRZXN/eiZV/9uLVX+MAccEEAAhCAAAQgIG8BvN+L0z8E4uI4YxV5CSAQF6dfCMQRiItz0gxcBYG4gXC4DIE4zgAELFwAgbiFHwBsX68AAnG9RBgAAQhA4G+B7Vs2Nl04b/qI6uoq27okvv6B97/fceDHps2CykEFAQhAAAIQgIC8BfB+L17/EIiLZ42V5COAQFycXiEQf+xMiUNu3CqW1jAE4sadF1xdv0D6pZ9IeXHG/1608xr5rbVT1zvwggAEzEcAgbj59BI7EUYAgbgwrpgVAhAwL4FF82d23LJpzWCapv/xeUGrkLDr23Ylxjq7udWY146xGwhAAAIQgIDlCeD9XtyeIxAX1xuryUMAgbg4fbK0fJVJFYG4OGeO0yoIxDlxYTBLAQTiLKEwDAIyFkAgLuPmoXRRBBCIi8KMRSAAAZkKaDQaasLoF/onHdrf/ckthPePPLHuu59/UygUtEy3h7IhAAEIQAACECCE4P3eNMcAgbhp3LGqtAUQiIvTHwTij50RiItz5jitgkCcExcGsxRAIM4SCsMgIGMBBOIybh5KF0UAgbgozFgEAhCQoUBpUZH1iCHhUddTL7eqWz5FUfTYt2fvmT1/0UUZbgslQwACEIAABCBQRwDv96Y7DgjETWePlaUrgEBcnN4gEH/sjEBcnDPHaRUE4py4MJilAAJxllAYBgEZCyAQl3HzULooAgjERWHGIhCAgMwEbt246jRmeMSorMwMv7ql29jYVs1buGLb8NHj0mS2JZQLAQhAAAIQgMATAni/N+2RQCBuWn+sLk0BBOLi9AWB+GNnBOLinDlOqyAQ58SFwSwFEIizhMIwCMhYAIG4jJuH0kURQCAuCjMWgQAEZCRwLPHXhjPGj3y1pKTYpW7ZLi6uJcu//umHXuEDc2S0HZQKAQhAAAIQgEA9Ani/N/2xQCBu+h6gAukJIBAXpycIxB87IxAX58xxWgWBOCcuDGYpgECcJRSGQUDGAgjEZdw8lC6KAAJxUZixCAQgIBOB7Vs2Nl04b/qI6uoq27ol+/oH3t+8PWFri6DgMplsBWVCAAIQgAAEIKBDAO/30jgaCMSl0QdUIS0BBOLi9AOB+GNnBOLinDlOqyAQ58SFwSwFEIizhMIwCMhYAIG4jJuH0kURQCAuCjMWgQAEZCCwaP7Mjls2rRlM0/Q/PhNoFRJ2fduuxFhnN7caGWwDJUIAAhCAAAQgwCCA93vpHA8E4tLpBSqRjgACcXF6gUAcgbg4J83AVRCIGwiHyxgFEIjjgEDA/AUQiJt/j7FD4wQQiBvnh6shAAH5C2g0GmrC6Bf6Jx3a3/3J3YT3V51Y992u3xQKBS3/nWIHEIAABCAAAcsVwPu99HqPQFx6PUFFphdAIC5ODxCIIxAX56QZuAoCcQPhcBkCcZwBCFi4AAJxCz8A2L5eAQTieokwAAIQMGOB0qIi6xFDwqOup15uVXebFEXRo9+cvO+9BcvOm/H2sTUIQAACEICARQjg/V6abUYgLs2+oCrTCiAQF8cfgTgCcXFOmoGrIBA3EA6XIRDHGYCAhQsgELfwA4Dt6xVAIK6XCAMgAAEzFbh146rTmOERo7IyM/zqbtHGxrZq3sIV24aPHpdmplvHtiAAAQhAAAIWI4D3e+m2GoG4dHuDykwngEBcHHsE4gjExTlpBq6CQNxAOFyGQBxnAAIWLoBA3MIPALavVwCBuF4iDIAABIwQeLZ76zfupv3V2IgpRL3U2cW1ZOm6H37s86wqW8iFn+3W+o276dJ3WbRs47dDR7x+R0gLzA0BCEAAAvIXwPt9/T3E+z3z2UYgLv+ffeyAfwEE4vyb1jcjAvHHKpQ45MatYmkNQyBu3HnB1fUL4BniOBkQMH8BBOLm32Ps0DgBBOLG+eFqCECAWUAuHwRrd+HrH3h/8/aErS2CgsuE7qtcXBCIC30SMD8EIAAB8xCQy/sa3u/rP2+mer9HIG4eP//YBb8CCMT59dQ1m6Xlq0yqCMTFOXOcVkEgzokLg1kKIBBnCYVhEJCxAAJxGTcPpYsigEBcFGYsAgGLFZDLB+StQsKub9uVGOvs5lYjRrPk4mKqD8jF6AHWgAAEIAAB/gTk8r6G93sE4jRNNwkMDGxvY2Pj3q5duwsNGzYs4u8nATNBwHgBBOLGG7KZAYH4YyUE4mxOjMhjEIiLDG4hyyEQt5BGY5sWLYBA3KLbj82zEEAgzgIJQyAAAYMF5PABee9+g06u37LnoEKhoA3eKMcL5eCi3RICcY6NxXAIQAACFiogh/c1vN/rPpymer/HN8Qt9BcGts0ogEBcnAOCQByBuDgnzcBVEIgbCIfLGAUQiOOAQMD8BRCIm3+PsUPjBBCIG+eHqyEAAWaBJz8gN9UHrugTOwH0i50TRkEAAhCAwD8F8P4hrxMhlX4hEJfXuUG14gggEBfHGYE4AnFxTpqBqyAQNxAOlyEQxxmAgIULIBC38AOA7esVQCCulwgDIAABIwSk8oGrEVuwqEvRL4tqNzYLAQhAgDcBvH/wRinKRFLpFwJxUdqNRWQmgEBcnIYhEEcgLs5JM3AVBOIGwuEyBOI4AxCwcAEE4hZ+ALB9vQIIxPUSYQAEIGCEgFQ+cDViCxZ1KfplUe3GZiEAAQjwJoD3D94oRZlIKv1CIC5Ku7GIzAQQiIvTMATiCMTFOWkGroJA3EA4XIZAHGcAAhYugEDcwg8Atq9XAIG4XiIMgAAEjBCQygeuRmzBoi5Fvyyq3dgsBCAAAd4E8P7BG6UoE0mlXwjERWk3FpGZAAJxcRqGQByBuDgnzcBVEIgbCIfLEIjjDEDAwgUQiFv4AcD29QogENdLhAEyExj9cv/I08ePdOKrbBsb2yp3D89Ce0fHh40aN3sQ0qb9vUGDh6a1afdUsUKhoPlax1znkcoHrubqy/e+0C++RTEfBCAglADe74WSNWxevH8Y5maqq6TSLwTipjoBWFfKAgjExekOAvHHzpQ45MatYmkNQyBu3HnB1fULpF/6iZQXZ/zvRTuvkd9aO3W9Ay8IQMB8BBCIm08vsRNhBBCIC+OKWU0nwPcH5Lp20qRpi/RX35x0bNSYSX8hGNfdb6l84Gq6EymvldEvefUL1ULAkgXwfi+t7uP9Q1r90FeNVPqFQFxfp/C6JQogEBen65aWrzKpIhAX58xxWgWBOCcuDGYpgECcJRSGQUDGAgjEZdw8lC6KAAJxUZixiIgCYn1Art2S9tvjnbo9ffHz1d8e8vbxrxRxm7JZSiofuMoGzMSFol8mbgCWhwAEWAvg/Z41lSgD8f4hCjNvi0ilXwjEeWspJjIjAQTi4jQTgfhjZwTi4pw5TqtIORAvKi4lr0/4iOzed4TTnnQN/nzBVPLOtNH/ePntGYvJ+k07Wc/v5upMmjcLIO3atCID+3UnqoE9iauLE+vr5TLw5JlL5NVxH5Bbt//7Le+dP35OXnq+L+vyEYizpsJACMhWAIG4bFuHwkUSQCAuEjSWEU1AzA/IH23q6T79T6/6Juagk5NzrWgblclCUvnAVSZcJi8T/TJ5C1AABCDAUgDv9yyhRBqG9w+RoHlaRir9QiDOU0MxjVkJIBAXp50IxB87IxAX58xxWgWBOLdA/EncRoE+ZPbUV8mkcWpiZaXgZM/H4Npazd9/MJB67TaZN+dNPqb8ew4E4rxRYiIImK0AAnGzbS02xpMAAnGeIDGNZATq+4A8ILBJRrOWre4ZUuSDrEzPgrxc99ycBw11Xa/9pvjzQ0ceWbR840lD1jDna6Tygas5G/O5N/SLT03MBQEICCmA93shdbnPjfcP7mamvEIq/UIgbspTgLWlKoBAXJzOIBB/7IxAXJwzx2kVBOLGBeJabGcnRzJlwjDy4dxxxM7OlpO/MYP/vHSdvPvRGrL/txNkwptDyVfL3zVmun9ci0CcN0pMBAGzFUAgbratxcZ4EkAgzhMkppGMQH0fkHft2efclh0H44wpMiX5oss3a7/ocPTQ/qdKiotcn5yrobdv9odLVu/qH/FiljHrmNu1UvnA1dxchdoP+iWULOaFAAT4FsD7Pd+ixs2H9w/j/MS+Wir9QiAuduexnhwEEIiL0yUE4o+dEYiLc+Y4rSKnQLxXjw7kzdEvEDtbw0LnkNZNSbuwVv/wqXvL9OBWTcn0iSOJ9rbouv67fjOd3Lh1lyQd/4PczXjwv2FeDdzJys9nk5FRgzj5Gzr4ydvJIxA3VBLXQQAChgogEDdUDtdZigACcUvptOXsU6gPyB8J/n7kN6+P5k567m76X42fVI18QZ24bP3Wo5ajrX+nUvnAVX+lGKEVQL9wDiAAAbkI4P1eWp3C+4e0+qGvGqn0C4G4vk7hdUsUQCAuTtcRiD92RiAuzpnjtIqcAvEXB/ch363/iDGw5rR5QkjdQLxzRyXZ+eMXRHsbdH3/lZVXkAWffUPWboglpWXlfw9XDehJfti4gHh6/OuLLfqm4/w6AnHOZLgAAhDgWQCBOM+gmM7sBBCIm11LLX5DQn9ArgXeGf1d4y8Xvv9cfm62V13wJs2C0tZujt0ZFBxaavGN+H8AqXzgin6wE0C/2DlhFAQgYHoBvN+bvgd1K8D7h7T6oa8aqfQLgbi+TuF1SxRAIC5O1xGIP3ZGIC7OmeO0CgLxx7dM5xKIa5G1ofiYiZ+QmJ8P/m2u/Zb4lg2fkIj+PTj1wJDBCMQNUcM1EIAAnwIIxPnUxFzmKIBA3By7atl7EuMDco1GQ82YMKr3/r07etfVdnf3LJj78Ze7hqhfvWvZXXi8e6l84Ip+sBNAv9g5YRQEIGB6Abzfm74HdSvA+4e0+qGvGqn0C4G4vk7hdUsUQCAuTtcRiD92RiAuzpnjtAoCccMDcS30lm1x5LXxH/7PfNnimWTGpJGcemDIYATihqjhGghAgE8BBOJ8amIucxRAIG6OXbXsPYnxAblWeNv365st/fT9ISUlxS51xaf/56OYt6e/n2rZXXi8e6l84PqoouRL510nj3l5WOa9u/76emRjY1vl7uFZ2NDHL697r77XXn9r6lVvH//KutfNnTamx66YH/rrm0vf63w8517fGmxel1q/2NSMMRCAgGUK4P1eWn2X2vsH3u+Zz4dU+oVAXFo/x6hGGgIIxMXpAwLxx84IxMU5c5xWQSBuXCB+/NRFMvqtD8hfaff+dv98wVTyzrTRnHpgyGAE4oao4RqhBVKvXnHbEv19x5RryUH5BXleNTU11k5OTqWN/BvffaZnnytvjBqLD7GFboKI8yMQFxGbh6WuXrnqFv19bMdrydeCCvIK/v/n07HUv3HA3Z59elwZNXYkfj55cK47BQJxnkExnckFxPqA/MK5U+7Tx49QZ2Vm+NXddNTIN35duHTDKZNDSKQAqXzg+oiDywfkTxI29PbNHj9lzoFXx0659eg1BOISOWgoAwIQsDgBvN9Lq+V4v2fXD/wB3D+dEIizOzcYZVkCCMTF6TcC8cfOCMTFOXOcVkEgblwg/kv8UTLqzXn/e474919/TEaPiNTbg+ycfLInLons3neEXE65Se5mPPj7GmVwc9JG2YIMe6k/iRz4NLGzs/3HXF+s3ELmzF/FOH+LZoHkh42fkO5d2v497udfDpOhr8z5+38/eg57fkExWb5mK9kdd+TvtbXr9un1FJkwZigJC21JTp65RF4d9wG5dTvj7+t2/vg5een5vnr39WhA+qWfSHnxf6/V/mfnNfJba6eud1hPgIGyE1jwxUc94g/sZfwWT9PGTW/NmT4vvkNYh3zZbRAF/0sAgbh8DsUXHy3tcWDvAcafz8ZNG9+aPm9qfFiHMPx88tRaBOI8QWIayQiI9QG5rmB1iPrVg0tWbj4hGRATFyLlD8hd3dyLQpRtb9rY2dXUx6TRaBSZGXcaZt6741dVWWmnHePp5Z07e96ne4cOe/3vfzNsXPt561O/H2lW3/W1tbWKm9dSmuRkZ3k7ODiWByvb3nRycamob2yLlsHZ7y1Ydt7E7SJS65epPbA+BCAgXQG830urN1J7/6j7/9Pwfv/vsyKVfiEQl9bPMaqRhgACcXH6gED8sTMCcXHOHKdVEIgbF4gv+Owb8sGn6/82D27VlGzdtJB0bBesswfa545/9c0Osmr99v+F4LoG9+jalny+YBrp2a3d/4bwEYhPfktN5n64hpy7kPKvpWdNeYV8sXAaOXX2MgJxTj9Jlj141vtTB5w4c7w7GwVnJ+fiBfMW/9itU48cNuMxRroCCMSl25u6lb0/df6AM8fPsPr5dHJ2Kp63+L0fO/XohJ9PHtqLQJwHREwhKQGxPiCP2xPrv+C9aS8V5Oco8IDtAAAgAElEQVQ0qAswadb8HVNnf5AsKRQTFvN/7J0JeE1X+7d3QoIkJJKIJCJoq6Y/EVVja2hf1CyoGorSIMZmQKkYY2qReI0hhkapoQhNUbRVbc3eUvNYRBJD1RhBxu/ayXdyjuMMe+1hnbX3+bmu//V+ddZ4P8/ay7fus9dh5cBVh8DwgNy/QsX0Ras2b6xVp95jS4h+3p1cfsbEiA5pN28E8OWC6jU8Hf/N9mRPT69sS/Xu3kovMahvpy4Xzv5V3aOs54MJ02K3dureR/9tXBvGxVzXrMWLQUQYEgiAACMEsN8zEoj/PwzW9g/s95bzg5V4QYiztY4xGjYIQIjTiQOEuJ4zhDidnCPqBUJcvBDf/8efXFj4TO7CpesFzMOH9ea+nDaSc3Z2MhkD/q3sYZGzuY1b9giOES/ZF8wZw7Vq2bCgjlQh/m6TYC4vL4/jr3o3/hMY4MutWT6Na/5OPbwhLjhCKDh/ydx6G5PWdyQhUd7HN23buh0rSOqgLHsEIMTZi4nxiJbMXVovaf02ovXp4+uTtm7HN1ifMoQXQlwGiGiCKQK0Dsgnfz68wYY1y9saTr506TJPoibMSOrVP+waU1BsOBhWDlx1CMQckPN1v02MrxI3a2Lnx48euguV2xDiNkw8dA0CIKB5Atjv2Qox9nt8AU5MRkKIi6GGOlonACFOJ8IQ4nrOEOJ0co6oFwhxMiGe+ew5d+16OvfNhh3ct9/9WPSW9zuN63Krl07m3nitokn+L15kFVx1zr8ZrvtTrWolLrR/F65H11ZcxQrluby8fO78xWsF0nvr9/uKrmFv1rQel7hsClc50L+oLslviBtema5rgL9WfeLnoVzPbq254sWLcydPX+R4wT9kYFfO1aUUhDjRKrLfwjm5OQ5turaMzMzMdCOl0OmDkN3jo6LxO6Ck4BgqDyHOUDBMDCU3J9eha8tukZmZz4jX5wchH+yOio7A+pQYYghxiQBRnTkCNA7I/758wXVk6Eddrlw694YhgEpVql5fvOq7LVWr18pgDoyNBqSVA3JDuc2jFHITAIS4jZIO3YIACNgFAez3bIUZ+z2EuJiMhBAXQw11tE4AQpxOhCHE9ZwhxOnkHFEvahLiRBMzKGzp96+HRuiFuNj2u3V+j5s/ezQXUMHHbBPJu37jBg6bxt3792FBmZbN6nOL533O1aj26s/i5efnc/MWruWmzkookuLTJoQVCGzdHylC3Le8F7d8wQSuY9tmZseL3xAXmw32VW9xwoKgtZsSu4iZtbeX953kDbsLf28Af1RJAEKc7bAlLFgZtClxk6j16eXteWfD7vVYnxJDDCEuESCqM0dA6QPyp08zio0K7dHqj1/3Fl6NZPCnZev2B5as3vqzo6NjPnNgbDQgrRyQ8/gMc0vIb8VDiNso6dAtCICAXRDAfs9WmLHfQ4iLyUgIcTHUUEfrBCDE6UQYQlzPGUKcTs4R9QIhLk2I82Kb/81t/nfDHRxMp3hWVjY3POpLbkXitoLY8Negfx0/hWtY///MxspYeLd5vzG3dkUM5+3lUVBHihDn30hftWRSwZvg5v7ILcT7jvmF+9/Ze0S5icLsE/Dw8OBcXFxED/TOnTtcbm6u6PqoCAIgYJ6A1PW5bMPS2NeqvvYEjMUTgBAXzw412SSg5AF5empKyXHhn77/59GDdbKzs5wNCZTz8b07efbCpFZtu9xmk4xtRqWVA3L+ixCDerfv8L+jB+vyJAcNG7Nt9MSZr/6+kwFmCHHb5Bx6BQEQsA8C2O/ZijP2ewhxMRkJIS6GGuponQCEOJ0IQ4jrOUOI08k5ol4gxKUJcR62m6sL165NU2721JFclUr6a811gbh4+QbXc8B47uSpSwV/FTXy4wKJbk6g6+rFr9zCLVy2kasc6MfVrVONGz7oQ87fr1zBx1KEeOysSC5ieG+LeQIhTrSM7Lawl5cXV6JECdHzv3fvHpeVlSW6PiqCAAiYJyB1fX4eM3blf9q9nwrG4glAiItnh5psEpDzgJwXmjduXHE98Nsv/scO/frauTOnqmZmPHnlJx6cnJyzevT5dO+kWQuOs0nFdqPSygH5ubN/lQ4P/ajbjetXKwn9rXgIcdvlHXoGARDQPgHs92zFGPs9hLiYjIQQF0MNdbROAEKcToQhxPWcIcTp5BxRL2oS4u82CeY+7deZK+H80ksjVufbuGFtrlJFP5PlDK9M59/cDh/Wm3MvY/7nVp9kPOXOnv+b+/OvC9yJvy4WXWnON27ud8S/3/kb1+fT6IKyvDzn3w7nr1mX8kesEOf7X7dyOtepnfnr0vlxQYhLiY791JUq3CDE7SdXMFP6BKSuTwhx6TGDEJfOEC2wRcDUAbmSI+RleOt2XQ7EzFt2wNXVDVfKGMHWwgF5Tk6Ow7jPBr6TvHV9wf/nqMprb15b8vWWLa9Vrf7UUm5BiCu58tA2CICAvRPAfs9WBmC/hxAXk5EQ4mKooY7WCUCI04kwhLieM4Q4nZwj6kVNQrxLhxYFMtmSsCaaPMdxhkL87Xo1uS1r53AVA8oLaubchb+5yPFx3O6fDxWV/zDkP1zCwuiXxjjnv2u4sRMXFJR5841Abu2K6Rzfl5Q/YoX461UCuG8SpnGNG9Sx2D2EuJTo2E9dqVcy48p0+8kVzJQ+AanrE1emS48ZhLh0hmiBLQI0D8hLl3F/3LbThwcnz1p4tHjx4vjdcBOpoOYDcl5o/7Tne//N61fXv3TuzBv8Nfn8FyD6DRq5c+zE2RavS+dRQIiz9WzAaEAABLRFAPs9W/HEfg8hLiYjIcTFUEMdrROAEKcTYQhxPWcIcTo5R9QLhLj+ynRSIc6DvvL3TW7A0KncH4dOFnDnf+Ob/33ujm31b2DPjv2aGz9lUcHnYvowFVC1CfES3r1XF3dtmEKUnCjMPIHFCQuC1m5K7CJmoN5e3neSN+yOF1MXddggcOrAhUbZL3JK/pv+4FBWdvaL4sWc4oZ82eMRjdHF7BgyIC8vv5Kfe2DdYsWcPar5Bp8o6+JLpW8a85Ojj4QFK4M2JW4StT69vD3vbNi9HutTYiAgxCUCRHXmCNA4IHcuUeJF7aD658dMnL0/uH6jh8xBYGhALB+Qk2LiZXjjd1r8OT9h409CbgOAECcljPIgAAIgIJwA9nvhrGiUxH4PIS4mzyDExVBDHa0TgBCnE2EIcT1nCHE6OUfUC4S4NCHOw16zfgfXf8jkIu4jhvTgFs4ZW/TfUt5CNxdMCHGiNEdhhQjk5OY4tOnaMjIzM9P87wyY6bvTByG7x0dFH1ZoaGiWAgEIcQqQJXSRm5Pr0LVlt8jMzGfE6/ODkA92R0VHYH1K4M9XhRCXCBDVmSOg1AE5/zZ4xUqvpb3d8J0rPfsNvmjtumxTYJbOn1Fj/pdTeug+q14r6ELCN99v8/Hzf8EcSJkGpJUD8nI+vne79Oh7IPzzaaeF3gYAIS5TEqEZEAABEDBBAPs9W2mB/R5CXExGQoiLoYY6WicAIU4nwhDies4Q4nRyjqgXCHHpQvzYn+e4j0OjuUtXCl+ANr7affLMZdy02QkFn+ENcaL0RGEVEJi/ZG69jUnrO5IMtbyPb9q2dTtWkNRBWfYIQIizFxPjES2Zu7Re0vptROvTx9cnbd2Ob7A+ZQgvhLgMENEEUwRMHZBXCKiUWuWNN9MsDfR2eppXevpN38yMJ698QadO3fpnoqJn/tqoact/pUyWZSGel5fnkLRxTcWf93xfdcrMRX/IJelZPiAv4+7xqEbNOlecSpTIMRVXFxfXrNer1brboNE7txs0afGvUBGuawtCXMpqQV0QAAEQsEwA+724DMF+/yo37PccNzM2YXW3Xp9QvzETQlzcOkYtbROAEKcTXwhxPWcIcTo5R9QLhLh0IX4z9Q7X7eMxHC/G+T/GQhy/Ic5xuDKdaFmqrnDUhFGtDx490FjIwN1c3R7HRM9a26h+k3+ElEcZdglAiLMbG8ORTRg1sfXRA0cFrU9XN9fH0bO+WFu/SX2sTxnCCyEuA0Q0wRQBUwfkDZu2OL5m894d1gb69GlGsaWxM/9vy8av373/7z9ehuX5a9JbtetyMHr6fw95enplW2vL1OesCvETxw97fDltTIszJ/+s8fqbNf6W8611loW4f4WK6YtWbd5Yq069x2Liaa0OhLg1QvgcBEAABMQTwH5Pzg77PfZ7Xdaw8u8zCHHydYwa2icAIU4nxhDies4Q4nRyjqgXCHHpQtzaG+Kbtu7lPvpkfEFc3FxduHUrp3Od2ul/Y9xcwC5evsH1GzyJy83N42pUq8IN7NuJa9msfkFxXJlOlOYoTIFAzJwpTXbuSW5lqavKgZWvjg2P3hlcO/g+hSGhC4UJQIgrDFjG5udMmddkT/Iei+szsHLg1fDoUTtrB9fG+pSJPYS4TCDRDDMEpByQ6yZx9tSfZb6IHNTuwtlT1Ywn9laDpie/XLh6T8XAKs9IJ82iEF8VH1d14byYTro34+W+xp2VA1fD2I4Y2P2j9LSb/hDir2Ywa/EiXWMoDwIgYD8EsN+TxRr7Pb4AZ5gxrOz3EOJk6xil7YMAhDidOEOI6zlDiNPJOaJeIMSlC/G1G3dyQ8NncxlPMwvYG/+G+F+nL3F9QqO5s+f/Lvg8auTH3Jzpn3EODpaXxJbtv3CfhE0paLeCvw+3ZtlU7r3mbxe0ASFOlOYoTInA+Qtn3NdsTKy3/8C+Rnl5ec58jufm5nKBAZWut2/T8eiAPqHnKQ0F3VAgACFOAbKMXVw4c8F9Y+J39Q7sO/DS+gyoVOF6m45tjvYJ7Y31KSNvvikIcZmBojmbE5DjgJyfxPWrl10iwvp0OHfmRA3jSdWuW/9s3LJvd5BKcRaFuNJjYuXAVRdD/ssOEOLmlylr8bL5AwUDAAEQYJYA9nuy0GC/hxA3zBhW9nsIcbJ1jNL2QQBCnE6cIcT1nCHE6eQcUS8Q4tKE+N1/7nP9h0zhfvzpYAF3/g3wpfPHcR9/1K4oDk8zn3EDh03j+DfF+T//V/N1bs2yaVxw0CsvxrxUZ8iomdy6TbsK/q7Fu29x61fN5HzLF94wCSFOlOYoTJlAszaNB9xIvR6o63bO9NjVPUJ6Uf/NJMrTtrvuIMTVGfI2jdsOSL2eWrQ+p8fGrA7p1QXrU4FwQogrABVN2pSAXAfk/CSOHf7Nc3z4oM43b/xd9DzSTe6dFq2OLFixaa+rq1uuTScssXMckOOA3DCFWDkgl5jWqA4CIGAHBLDfkwUZ+z32exb3ewhxsnWM0vZBAEKcTpwhxPWcIcTp5BxRLxDi4oX4tRvp3Jjo+Rz/JrfuD3+l+dqEGM7fr9xLceBl+PCoL7l7/z4s+PvO7Ztzi+Z+zgVU8HklXvn5+dy8hWu5qbMSit46/ypmFDfms35FZY2F+OABXbn4+eNNvnW+9ftfuG4fjy2o+3qVAO6bhGlc4wZ1LObJoaOnuL6DJnFXr6UWlNuy9iuua6f3BOfWjVPfcpmPC+vyf/Ab4oLRaaIghLgmwmh1EhDiVhExWQBCnF5YIMTpsUZPdAjIeUDOj9j4ilHdLJycnLM6hPTaPzNu+SFHR8d8OrOTvxcckOOA3DCrIMTlX2NoEQRAQBkC2O/JuGK/x37P4n4PIU62jlHaPghAiNOJM4S4njOEOJ2cI+oFQlwvxKu/WZkLH9abcy/jZpFhavod7qd9R7nDx04XvKmt++Pt5cH996vRXO8PP3il/osXWdzYiQu4BfEbij6rVrVSwfXpndo158r7eHJ8mVNnr3ALlm7gtv3wa5EM/+A/TbjEZVM4n3KeRXUznz3nQofHcOs37y74O/7N8fFRAwp+m9ypeHGOH0uJEs4Fn0GIEy0JFJaBAIS4DBBV0ASEuAqCZGKIEOL04gYhTo81eqJDQO4D8ry8PIcvIgY3/iFpffPs7KzCf7j+/z+e3j73RkfPSO720SeqvcECB+Q4IDfMaQhxOs8p9AICICCdAPZ7MobY77Hfs7jfQ4iTrWOUtg8CEOJ04gwhrucMIU4n54h6gRDXC3EicEaF+avSx4b3K/g/nYg2bu/+g8fcsMjZ3MYtewR3xb/JvTRuHBdU+81X6kyeuYybNjvhlb/nZfia5dO4tq2aFHwGIS4YNwrKRABCXCaQjDcDIc54gMwMD0KcXtwgxOmxRk90CMh9QM6P+mbKtVKjQj/qeO70q78nXr1WnYuLVm3eTvp74nRoWO8FB+Q4IGfxgNx65qIECICAvRPAfk+WAdjvsd+zuN9DiJOtY5S2DwIQ4nTiDCGu5wwhTifniHqBEJcuxGvXeoMbF/kJ16t7G5NXlhsGhP898ZlzV3OLl2966e1yU0Hr1vk9bs70cK5KJX+TMb3y901uwNCp3B+HTr7y+dK48VzYp90K/h5CnGhJoLAMBCDEZYCogiYgxFUQJBNDhBCnFzcIcXqs0RMdAkockPMjT07aUGHmpKgu9+/d9TaeSecP+/w0e/6qg9auThd6GH33VnqJQX07dblw9q/qfF/VawVdSPjm+20+fv4v+P8+fuxA2W8SFgWdOfm/1+7eTffJevGiBH+Fu2c5n3+rvlkzpWe/QSffb9PpjrnxGI/DUmT8K1RMX7RK/CEya28cnz31Z5kRA7t/lJ5201/q3KxltGEcPcp6PpgwLXZrp+599L/XZK0BG3zOWrxsgABdggAIqIQA9nvs95ZSFfu95YXMyn4PIa6SBy6GSZUAhDgd3BDies4Q4nRyjqgXCHFyIf7GaxU5P19vrtHbtbmObd/lmjQM4ooVcyTifvef+9zajbu4XXsPcBcv3+Bupt4pqF+z+mtc4wa1uf69O3DvNK5rVbDzv2Met2gdt2vvQY4X5Lo/k8YN4qZ+MaTgPyHEiUKDwjIQgBCXAaIKmoAQV0GQTAwRQpxe3CDE6bFGT3QIKHVAzo/+i4hBjb/f8m0L46vTedk5duKX27r1snx1ulQhnpOb4zBl3Ihmh/74pR4vwS0RfbNG7UvR0+fvbtik2X3jchDiEOLmcoeVA3I6Twv0AgIgoGYC2O8Lo4f93nQWQ4hbXt2s7PcQ4mp+CmPsShGAEFeK7MvtQojreUCI08k5ol5YFuJEE0FhpgjcOPUtl/lY/5JGCe/eq4u7NlTtb0AyBVcFg4EQV0GQZBgihLgMEG3QBIQ4PegQ4vRYoyc6BJQ8IOff+A0bENLp7F9/1jSeTc3awecXrNiYbOnqdClCfNSYyb/OmzGh1dXL518XStK3QsX08VPm/PBBh263DOvYsxAXys5ey7FyQG6v/DFvEAAB4QSw3+tZYb8XnjcoWUiAlf0eQhwZCQKvEoAQp5MVEOJ6zhDidHKOqBcIcSJcKCyQAIS4QFAaLQYhrtHAGk0LQlydcYYQpxc3CHF6rNETHQJKHpDzM9iy8evAudMndDS+Op2/srxDSK/9M+OWHxJ6VbnxVeg6QsZXpld+rer1YsWK5xrKcI+yXvf9AwLveHp5P37+PNM55drf/nfv3CpvTDmoXsPT8d9sT/b09MrWfXbqxDH3X/buqMj/99WLZ3327Nz2ru6zipVfS2ndLuRP5xIlc/m/c3V1ye7W69O/DeuTRJKVA1eSMdtzWcTLnqOPuYOAughgv385Xtjv1ZW/th4tK/s9hLitMwH9s0gAQpxOVCDE9ZwhxOnkHFEvEOJEuFBYIAEIcYGgNFoMQlyjgTWaFoS4OuMMIU4vbhDi9FijJzoElD4gz8vLcxgXPrDJ9u/W/cd4Rp7ePve+mDZvW8eQnmmmZiv2DXHDtvi3wHr2+fSPQSM/v1C8ePF83Wf8uNatWvzaivi4926n3fTX/X2pUi6Z4eOmJX0y+LMrUsYkNnqsHLiKHb+91UO87C3imC8IqJcA9nvs9+rNXtuPnJX9HkLc9rmAEbBHAEKcTkwgxPWcIcTp5BxRLxDiRLhQWCABCHGBoDRaDEJco4E1mhaEuDrjDCFOL24Q4vRYoyc6BJQ+IOdncTPlWqkRA7t3vnD2VDXjWdUKqncufnXS9z5+/i+MP5MqxKvXqnNxZmzCzlp16j02R9PUG+wfdOi6/78JG381VUfomMRGj5UDV7Hjt7d6iJe9RRzzBQH1EsB+/+qNNdjv1ZvPtEfOyn4PIU478uhPDQQgxOlECUJczxlCnE7OEfUCIU6EC4UFEoAQFwhKo8UgxDUaWKNpQYirM84Q4vTiBiFOjzV6okOAxgE5P5NvE+OrxM2a2Pnxo4fuhjPjr07v0efTvZNmLThuPGOh8tn4ynS+nTLuHo8ixsds790/7Jolkvyb4gN7tm176Pdf3taVq1P37TMJ65K/9zC4Nl33mdAxiY0eKweuYsdvb/UQL3uLOOYLAuolgP0e+716s9f2I2dlv4cQt30uYATsEYAQpxMTCHE9ZwhxOjlH1AuEOBEuFBZIAEJcICiNFoMQ12hgjaYFIa7OOEOI04sbhDg91uiJDgFaB+S8eI4I69P8x+TNzY1nVs7H9+7k2QuTWrXtctvwM6Hy2ZQQrx301tnl3+7YLuS3vOfGfBGUsGROF13f5n6rnP9c6JjERo+VA1ex47e3eoiXvUUc8wUB9RLAfs9x2O/Vm7+2Hjkr+z2EuK0zAf2zSABCnE5UIMQhxOlkmsheIMRFgkM1iwQgxO07QSDE7SP+EOLqjDOEOL24QYjTY42e6BCgdUDOz+bvyxdcR4Z+1OXKpXNvGM8uqF7D0/HfbE82FNhC5bMpId65W5+fv1r09R9CKArtB0JcCE37KsPKAbl9UcdsQQAExBDAfk/2pTaSfxuIiQf2DzHUbFeHlXhBiNsuB9AzuwQgxOnEBkIcQpxOponsBUJcJDhUgxBHDpglACFuH8kBIa7OOEOI04sbhDg91uiJDgGaB+T8jFbFx1VdOC+mU2bGEzfDGfJXp/cbNHLn2Imz/9L9vdDDaFNCPPzzKZuGhk84L4Ri0qZvKs6ePDrk4cP7ZfnyeENcCDWU4QmwckCOaIAACICANQLY7zkO+721LMHn5giwst9DiCNHQeBVAhDidLICQlzPGVem08k5ol4gxIlwobBAAnhDXCAojRaDENdoYI2mBSGuzjhDiNOLG4Q4PdboCQTECnFern/2+eStg4aPvSiE4veb1wXMmBTZ9eEDCHEhvFBGT4CVA3LEBARAAATUTAD7PcfNjE1Y3a3XJylqjqOWx87Kfg8hruUsw9zEEoAQF0uOrB6EOIQ4WcZQLg0hThm4nXQHIW4ngTYzTQhx+4g/hLg64wwhTi9uEOL0WKMnEBB7QO5R1vPBhGmxWzt175MqhCKEuBBKKGOKACsH5IgOCIAACKiZAPZ7CHHW85eV/R5CnPVMwfhsQQBCnA51CHEIcTqZJrIXCHGR4FDNIgEIcftOEAhx+4g/hLg64wwhTi9uEOL0WKMnEMABOQ7IWV8FrByQs84J4wMBEAABSwSw32O/Z32FsLLfQ4iznikYny0IQIjToQ4hDiFOJ9NE9gIhLhIcqkGIIwfMEoAQt4/kgBBXZ5whxOnFDUKcHmv0BAI4IMcBOeurgJUDctY5YXwgAAIgACH+MgHsH+paE6zEC0JcXXmD0dIhACFOhzOEOIQ4nUwT2QuEuEhwqAYhjhyAELfzHIAQV2cCQIjTixuEOD3W6AkEIMQhxFlfBawckLPOCeMDARAAAQhxCHE1rwJW9nsIcTVnEcauFAEIcaXIvtwuhDiEOJ1ME9kLhLhIcKgGIW6nOZB+K63k51NGt4gYFnW4XlD9h6YwkLwhPn3u1Lp8G9GjJ5+0U6SqnTaEOHuhu5V2q+SU0VNbDIsadjiofh2T65NEiM+dOq9gfY6eHIX1KSLcEOIioKEKCIgkACEOIS4ydahVY+WAnNqE0REIgAAIKEAA+z32ewXSStYmWdnvIcRlDSsa0wgBCHE6gYQQhxCnk2kie4EQFwkO1SDE7TgHhkYMbrFzT3Lzt4MbnPxizMT9xmJciBDnRfimLRuaP3/+rNSvOw/M9/er8NyOkapy6hDibIYtYnBUiz3Je5oHNwg+OWbi6P3GYlyIEOdF+JYNW5s/f/a81M4DP8z3q+CH9Ski3BDiIqChCgiIJIADchyQi0wdatVYOSCnNmF0BAIgAAIKEMB+j/1egbSStUlW9nsIcVnDisY0QgBCnE4gIcQhxOlkmsheIMRFgkM1CHE7zgH+LfEW7ZqGv8h6UYLHYCzGLQlxnQh/9PihB1+3XeuO+5fGLf/VjnGqduoQ4myGjn9LvF3TDuFZL7IK1qexGLckxHUi/PHDxwXrs3XH1vvjls/D+hQZaghxkeBQDQREEMABOQ7IRaQN1SqsHJBTnTQ6AwEQAAGZCWC/x34vc0rJ3hwr+z2EuOyhRYMaIAAhTieIEOJ6zg50kEvrxd4CBiEuLV9Q2zSBG6e+5TIfpxZ9WMK79+rirg1TwEs7BHRviRvOSCfGw8eODLmRej1Q99mc6bGrL1295Mm/Ea4T4fxnJZxLvMDb4erNCQhxdmOne0vccIQ6MT525OchqddTi9bn9NiY1VcvXfXk3wjXiXC+nnMJ5xd4O1xajCHEpfFDbRAgIYADchyQk+SLLcqyckBui7mjTxAAARCQiwD2e+z3cuWSUu2wst9DiCsVYbSrZgIQ4nSiZ29+1RJVCHE6OUfUC4Q4ES4UFkgAQlwgKBUXM35L3HAqLqVcn2Y+e+qq+zs3F7eMjMwMN+Pp4u1wFScAx3EQ4uzGz/gtccORlnIt9fTZ02dF69PFzSUjMyPzlfWJt8OlxxdCXDpDtAACQgmweECesPirav/9cmrX7OwsZ34e1WrUuRj/TdI2/wqBsvwMBSsHrkJjZO/lEC97zwDMHwRAQA4C2O8hxOXIIyXbYGW/hxBXMspoW60EIMTpRA5CXM8ZQpxOzhH1AiFOhAuFBRKAEBcISuXFTL0lLnRKeDtcKCl2y0GIsxsbfmSm3hIXOmK8Ha7c6CMAACAASURBVC6UlOVyEOLycEQrICCEAIsH5N9vXhcwY1Jk14cP7pfl5+DiVjpjwKDPfhw1dvJZIXOyVoaVA1dr48TnhQQQL2QCCIAACEgngP0eQlx6FinbAiv7PYS4snFG6+okACFOJ24Q4nrOEOJ0co6oFwhxIlwoLJAAhLhAUCovZuktcWtTw9vh1gix/zmEONsxsvSWuLWR4+1wa4SEfQ4hLowTSoGAHARYPCA/9Ps+r89HfdL9zu10X90cnZycszzKej4s5uSU416m7JOvFq7aUb1W0BMxDFg5cBUzdnusg3jZY9QxZxAAAbkJYL+HEJc7p+Ruj5X9HkJc7siiPS0QgBCnE0UIcT1nCHE6OUfUC4Q4ES4UFkgAQlwgKA0UE/OWON4O10DgcWW6KoIo5i1xvB0uX2ghxOVjiZZAwBoBFg/IH97/1ymsX5cOJ/53uI6p8XuU9XwwYVrs1k7d+6Ram5+pz1k5cBUzdnusg3jZY9QxZxAAAbkJYL+HEJc7p+Ruj5X9HkJc7siiPS0QgBCnE0UIcQhxOpkmshcIcZHgUM0iAQhx+0kQMW+J4+1wbeQH3hBnP45i3hLH2+HyxRVCXD6WaAkErBFg8YCcH/PvP+8uN3n88E5pN28EmJpD+OdTNg0Nn3De2vwgxMUQYqsOKwfkbFHBaEAABECAjAD2ewhxsoyhX5qV/R5CnH7s0SP7BCDE6cQIQhxCnE6miewFQlwkOFSDEEcOFBEgeUscb4drJ3EgxNURS5K3xPF2uLwxhRCXlydaAwFLBFg9IOfHnJ6aUvKr6eMa/vW/I1X/uXO7XHZ2lrNuLh/2HrB7+rzlh8VEl5UDVzFjt8c6iJc9Rh1zBgEQkJsA9nsIcblzSu72WNnvIcTljiza0wIBCHE6UYQQhxCnk2kie4EQFwkO1SDEkQNFBEjeEsfb4dpJHAhxdcSS5C1xvB0ub0whxOXlidZAAAReJsDKgSviIowA4iWME0qBAAiAAAhgv1dzDrCy30OIqzmLMHalCECIK0X25XYhxCHE6WSayF4gxEWCQzUIceTASwSEvCWOt8O1lTQQ4uqJp5C3xPF2uPzxhBCXnylaBAEQ0BNg5cAVMRFGAPESxgmlQAAEQAAEIMTVnAOs7PcQ4mrOIoxdKQIQ4kqRhRA3R9aBDnJpvdjbNxggxKXlC2qbJoDfELe/zBDyljjeDtdWXkCIqyeeQt4Sx9vh8scTQlx+pmgRBEAAQlytOcDKAbla+WHcIAACIGCvBLB/qCvyrMQLQlxdeYPR0iEAIU6Hs735VUtUIcTp5BxRLxDiRLhQWCABCHGBoDRWzNJb4ng7XGPB5jgOQlxdMbX0ljjeDlcmlhDiynBFqyAAAoUEWDlwRTyEEUC8hHFCKRAAARAAgZcJYP9QV0awEi8IcXXlDUZLhwCEOB3OEOJ6zhDidHKOqBcIcSJcKCyQAIS4QFAaK2bpLXG8Ha6xYEOIqy6glt4Sx9vhyoQTQlwZrmgVBEAAQlyNOcDKAbka2WHMIAACIGDPBLB/qCv6rMQLQlxdeYPR0iEAIU6HM4Q4hDidTBPZC4S4SHCoZpEAhLj9Joipt8Txdrg28wFviKsvrqbeEsfb4crFEUJcObZoGQRAAG+Iqy0HWDkgVxs3jBcEQAAE7J0A9g91ZQAr8YIQV1feYLR0CECI0+EMIQ4hTifTRPYCIS4SHKpBiCMHTBIw9ZY43g7XZrJAiKsvrqbeEsfb4crFEUJcObZoGQRAAEJcbTnAygG52rhhvCAAAiBg7wSwf6grA1iJF4S4uvIGo6VDAEKcDmcIcQhxOpkmshcIcZHgUA1CHDlgloDhW+J4O1y7iQIhrs7YGr4ljrfDlY0hhLiyfNE6CNg7AVYOXO09DkLnj3gJJYVyIAACIAAChgSwf6grH1iJF4S4uvIGo6VDAEKcDmcIcQhxOpkmshcIcZHgUA1CHDlgloDhW+J4O1y7iQIhrs7YGr4ljrfDlY0hhLiyfNE6CNg7AVYOXO09DkLnj3gJJYVyIAACIAACEOLqzQFW9nsIcfXmEEauHAEIceXYGrYMIQ4hTifTRPYCIS4SHKpBiDOYA83aNB5wI/V6IINDs8mQ5kyPXd0jpFeKTTq3g04hxMmC3KZx2wGp11OxPv8/tumxMatDenXR9PqEECdbIyitfgL/aVxtwM3rf9vtc25mbMLqbr0+ofZcU/rAFfGUN55Kx0v9TxDMAARAQC0EsD/Iuz9Yi7vS+wfiKW88lY6XtXzRfQ4hLpQUytkTAQhxOtGGEIcQp5NpInuBEBcJDtUgxBnMAQjxl4MCIa5skkKIk/GFEH+ZF4Q4Wf5YKz0i9tcBXH5+pUB/z7pOxR093qoRcKK8l9sja/XwOQjISQAHqvIeqFqLjdIHroinvPFUOl7W8gWfgwAIgIBcBLA/yLs/WIuL0vsH4ilvPJWOl7V8gRAXSgjl7JEAhDidqEOIQ4jTyTSRvUCIiwSHahDiDOYAhDiEOM20hBAnow0hDiGel8+tmtppuSJvj0KIk61HlFaGAA5U5T1QtRYlpQ9cEU9546l0vKzlCz4HARAAAbkIYH+Qd3+wFhel9w/EU954Kh0va/kCIS6UEMrZIwEIcTpRhxCHEKeTaSJ7gRAXCQ7VIMQZzAEIcQhxmmkJIU5GG0IcQhxCnGzNoLT6COBAVd4DVWsZoPSBK+IpbzyVjpe1fMHnIAACICAXAewP8u4P1uKi9P6BeMobT6XjZS1fIMSFEkI5eyQAIU4n6hDiEOJ0Mk1kLxDiIsGhGoS4inKgWZtGA26k3ij6Tc85MbGre3RV729ra20+Kkqll4YKIS5P5No0ajsg9Yb+t8VjYmNWd1Xxb2trbT5SoozfEJdCD3XVSMD4QJX2b2rTZmbr+Sp94Grr+WktnkrHizYv9AcCIGC/BLA/yCtQrWWS0vsH4ilvPJWOl7V8gRAXSgjl7JEAhDidqEOIQ4jTyTSRvUCIiwSHahDiKsoBrQlkrc1HRakEIa5AsLQmkLU2HykhhxCXQg911UgAB6ryHqhaywGlD1wRT3njqXS8rOULPgcBEAABuQhgf5B3f7AWF6X3D8RT3ngqHS9r+QIhLpQQytkjAQhxOlGHEIcQp5NpInuBEBcJDtUgxFWUA1oTyFqbj4pSCUJcgWBpTSBrbT5SQg4hLoUe6qqRAA5U5T1QNZcDF86cdP82cWm9P/btaZSXl+vs4ODA5ebmcgGVqlxv27HH0b6hI8/LkT+Ipzzx1MUreevGRpmZT511sQkKfut6x659ZIuXHDFHGyAAAiAghAD2B3n2B2ussd9bIyTuc6Xyl7X9/vcT14KfPH3hfvvfJyeePn3xyLFY8VULwt9NEUfNeq0hQ4YMyM/PrxQQEFDXycnJIygo6ES5cuUeWa+JEiBAjwCEOB3WEOJ6zg50kEvrxd4CBiEuLV9Q2zSBG6e+5TIfpxZ9WMK79+rirg0V+4cX4mCZgNYEstbmo9b8xZXp8kROawJZa/OREmUIcSn0UFeNBJQ6YGSVhS3mO3tKVJPdyZtbWWJSqfLrVyOjZ+2sE9zwvhR2tpiflPFKravEfA3jde/ePS4rK6tomN7e3pyzszMnV7ykzh/1QQAEQEAoASWel0L7tkU5W8wX+71ykVYinizu9xDiyuUQWlYvAQhxOrGzN79qiSqEOJ2cI+oFQpwIFwoLJAAhLhAUpWJaE8hamw+lNJC9GwhxeZBqTSBrbT5SogwhLoUe6qqRgBIHjCxzoD3fcaM+aX3kwL7GQpi4upV+PGnWorUNmrT4R0h5U2Voz0/sOOWqJ/d8jeNlTojz45cjXnJxQDsgAAIgYI2A3M9La/3Z+nPa88V+r2zE5Y4nq/s9hLiyeYTW1UkAQpxO3CDE9ZwhxOnkHFEvEOJEuFBYIAEIcYGgKBXTmkDW2nwopYHs3UCIy4NUawJZa/OREmUIcSn0UFeNBOQ+YGSdAc35Lpo7pd6W9as7kjAp71shbcOOgytI6hiWpTk/sWOUs56c8zUVL0tCnJ+H1HjJyQJtgQAIgIAlAnI+L9VAmuZ8sd8rnxFyxpPl/R5CXPlcQg/qIwAhTidmEOJ6zhDidHKOqBcIcSJcKCyQAIS4QFCUimlNIGttPpTSQPZuIMTlQao1gay1+UiJMoS4FHqoq0YCch4wqmH+tOabk5Pj0LllncjMzKdupFzah/TcPTr6y8Ok9fjytOYnZmxK1JFrvubiZU2I83OSEi8lmKBNEAABEDBFQK7npVro0pov9ns6GSFXPFnf7yHE6eQTelEXAQhxOvGCENdzhhCnk3NEvUCIE+FCYYEEIMQFgqJUTGsCWWvzoZQGsncDIS4PUq0JZK3NR0qUIcSl0ENdNRKQ64BRLXM3nm+3j/rvebNmHdFXlJub9+kTR6v8efT3JmK4uLq5P+zeJ3SHmLorFs9p9c/d2z66ujNjE1Z36/VJipi21FDHOJ7tO3+0r1rN2neLOznlFStWPM/Jif8/p7xiTk55TsWc8pycnPOKOxf+b7FixfOdnJ3znJ2d8nYnb6m26/tNbRwcCo8/dP/777//mvwNcUM2Xt4+dzbvPhavBl4YIwiAgP0SwH6P/V7N2W8v+z2EuJqzFGNXigCEuFJkX24XQlzPA0KcTs4R9WIrIU40SBRWPYES3r1XF3dtqNkDNNYDpDWBrLX5sJ4/5sYHIS5P5LQmkLU2HylRhhCXQg915SDwn0bVBty88XegHG2JacPeBKoYRkLqeHh4cC4uLkKKmixz584dLjc3V3R9XUXEUzLClxrw9vbmnJ2dX2k0YcOPsW9UrfFE3t7QGgiAgJYJYL9XNrrGAlWp3rDfK0X25XZpxVPXq632ewhxOvmEXtRFAEKcTrwgxPWcIcTp5BxRLxDiRLhQWCQBCHGR4GSqpjWBrLX5yBRm6s1AiMuDXGsCWWvzkRJlCHEp9FBXDgI4IJeDovk2aB2oenl5cSVKlBA9GeOrusU2BCEulpzpeuYOyMfHzF/Zul1Iqry9oTUQAAEtE8B+r2x0sd8ry5d267TiqZuXrfZ7CHHamYX+1EAAQpxOlCDE9ZwhxOnkHFEvEOJEuFBYJAEIcZHgZKqmNYGstfnIFGbqzUCIy4NcawJZa/OREmUIcSn0UFcOAjggl4Oi+TZoHahCiCsbR13rtOJp6wNyOjTRCwiAAE0C2O+VpU1rf8B+r2wc7W2/hxCnk0/oRV0EIMTpxAtCHEKcTqaJ7AVCXCQ4VCMiACFOhEv2wloTyFqbj+wBp9QghLg8oLUmkLU2HylRhhCXQg915SCAA3I5KAoX4v4BgWkuLq7P5O4160WmT052dhmx7ZZ0LX3d0cExh7T+zZRrAS+ePy+pq2dvb4hXqvL69VIuri9yc3Md8/PyHHLzch3zcvMd8/j/zct1zM3Lc8zP5f/feY75+XmOfLm8vDyH588yXXNycpzz8/ML0Bn/r46nra5QJc0DlAcBEGCfAPZ7ZWNkLMSx3yvLW+nWjeOp1f0eQlzpTEL7aiQAIU4nahDies54Q5xOzhH1QkuIEw0KhUEABGQloDWBrLX5yBpsio1BiMsDW2sCWWvzkRJlCHEp9FBXDgLGB+RKC03jA0al+5ODkZQ2aM132YJZQRsS47uIGauXt8+dzbuPxYupS2t+YsamRB255msuXsZX15sS4lLipQQTtAkCIKAOAtjvlY2TXPuDtVFiv7dGSJ7P5Yon6/s9hLg8+YJWtEUAQpxOPCHE9ZwhxOnkHFEvEOJEuFAYBFRJQGsCWWvzUWVScRwHIS5P5LQmkLU2HylRhhCXQg915SCAA3I5KJpvQ64DVWujzMnJcejcsk5kZuZTN2tljT9vH9Jz9+joLw+T1uPL05qfmLEpUUeu+ZqLlxAhLiVeSjBBmyAAAuoggP1e2TjJtT9YGyX2e2uE5Plcrniyvt9DiMuTL2hFWwQgxOnEE0JczxlCnE7OEfUCIU6EC4VBQJUEtCaQtTYfVSYVhLhsYdOaQNbafKQEGkJcCj3UlYMADsjloGi+DbkOVIWMctHcKfW2rF/dUUhZXZnyvhXSNuw4uIKkjmFZmvMTO0Y568k5X1PxsibEpcZLThZoCwRAQF0EsN8rGy859wdrI8V+b42Q9M/ljCfL+z2EuPRcQQvaIwAhTiemEOJ6zhDidHKOqBcIcSJcKAwCqiSgNYGstfmoMqkgxGULm9YEstbmIyXQEOJS6KGuHARwQC4HRfNtyHmgKmSk40Z90vrIgX2NhZR1dSv9eNKsRWsbNGnxj5DypsrQnp/YccpVT+75GsfLkhCXI15ycUA7IAAC6iOA/V7ZmMm9P1gbLfZ7a4SkfS53PFnd7yHEpeUJamuTAIQ4nbhCiOs5Q4jTyTmiXiDEiXChMAiokoDWBLLW5qPKpIIQly1sWhPIWpuPlEBDiEuhh7pyEMABuRwUzbch94GqkNHOnhLVZHfy5laWylaq/PrVyOhZO+sEN7wvpE1zZWwxPynjlVpXifkaxsucEJcrXlLnj/ogAALqJYD9XtnYKbE/WBsx9ntrhMR/rkQ8WdzvIcTF5whqapcAhDid2EKI6zlDiNPJOaJeIMSJcKEwCKiSgNYEstbmo8qkghCXLWxaE8ham4+UQEOIS6GHunIQwAG5HBTNt6HEgaqQEV84c9L928Sl9S6e/avq/X/veefkZBd3dS2dERBY+WbTFm3O9A0deV5IO9bK2Gp+1sal1OdKzVcXr+StGxtlZj511o0/KPit6x279jkqV7yU4oJ2QQAE2CeA/V7ZGCm1P1gbNfZ7a4TEfa5UPFnb7yHExeUHammbAIQ4nfhCiOs5Q4jTyTmiXiDEiXChMAiokoDWBLLW5qPKpIIQly1sWhPIWpuPlEBDiEuhh7pyEMABuRwUzbeh1IGqsqMW3rrW52dMQun50l6PwiONkiAAAmonQPv5ovTzkrV4aH2+Wp+fve73EOKsPUkwHhYIQIjTiQKEOIQ4nUwT2QuEuEhwqAYCKiKgNYGstfmoKJVeGuqpAxcaZb/IKflv+oNDWdnZL4oXc4ob8mWPRzTmE7NjyIC8vPxKfu6BdYsVc/ao5ht8oqyLL5W+5Z6f1gSy1uYjJd4Q4lLooa4cBHBALgdFCHEdgZmxCau79fokRVmqtmtdaSFAez3ajiR6BgEQoE2A9vNF6eclbX7W+tP6fLU+PwjxJyeePn3xyLFY8VULwt9V7N9xQ4YMGZCfn18pICCgrpOTk0dQUNCJcuXKqfKMxtozAZ+rlwCEOJ3YQYhDiNPJNJG9QIiLBIdqIKAiAloTyFqbj4pSCUJcgWBpTSBrbT5SQg4hLoUe6spBwNYH5HLMQU1taE0YGx+QqykWcoxV7njSXo9yMEAbIAAC6iBA+/mC/UFbXxBDPOWNJ+31aO4phTfE1fH8xijpEoAQp8MbQhxCnE6miewFQlwkOFQDARUR0JpA1tp8VJRKEOIKBEtrAllr85EScghxKfRQVw4CtA/kcKAq74GqHDkgpQ3EU9540l6PUmKPuiAAAuoiQPv5gv1B3v3B1tmGeMobT9rrEULc1isI/auJAIQ4nWhBiEOI08k0kb1AiIsEh2o2IXD+whn3NRsT6527eLbq/Qf/eufk5BR3dXXNqOgfeLNZ0xZnBvQJPW+TgTHeqdYEstbmw3j6mB0e6ZXpfn5+gRzHDXJwcGjLcVxNjuNKchyXnp+ff5DjuA23bt3aKpQFrkwXSop+OQhxPXMIcfr5hx5fJkD7QA4HqvIeqNo6nxFPeeNJez3aOn/QPwiAAD0CtJ8v2B/k3R/oZYrpnhBPeeNJez1CiNt6BaF/NRGAEKcTLQhxCHE6mSayFwhxkeBQjTqBmDlTmuzck9zKUseVAytfHRsevTO4dvB96gNkuEOtCWStzYfh1LE4NBIh7u/vP5rjuDlW5rq3WLFiQ2/evHnVGhMIcWuEbPc5hDiEuO2yDz0bE6B9IIcDVXkPVG2d0YinvPGkvR5tnT/oHwRAgB4B2s8X7A/y7g/0MgVC3BQBrf5ECq5Mt/XKQv8sEoAQpxMVCHEIcTqZJrIXCHGR4FCNKoGoCaNaHzx6oLGQTt1c3R7HRM9a26h+k3+ElLeHMloTyFqbj1pzUKgQ9/f3n8txXJTAeabm5eW1uX379jlL5SHEBdK0QTEIcQhxG6QdujRDgPYBOQIBAiBgngDWI7IDBEBAKQJ4vihFFu2CADkBVtYjhDh57FBD+wQgxOnEGEJcz9mBDnJpvdhbwCDEpeULaitPYP6SufU2Jq3vSNJTeR/ftG3rdqwgqaPlsloTyFqbj1pzT4gQ9/Pz469IX04yRwcHh6NpaWkNLdWBECchSrcshLieN65Mp5t76O1VAqwcyCE2IAACHIf1iCwAARBQigCeL0qRRbsgQE6AlfUIIU4eO9TQPgEIcToxtje/aokqhDidnCPqBUKcCBcKUyaQk5vj0KZry8jMzEw30q47fRCye3xU9GHSelosrzWBrLX5qDXnBAhxR39//zSO43xJ55ifnx9x69at+ebqQYiTEqVXHkJczxpCnF7eoSfTBFg5kEN8QAAEIMSRAyAAAsoRwH6vHFu0DAKkBFhZjxDipJFDeXsgACFOJ8oQ4nrOEOJ0co6oFwhxIlwoTJnA4oQFQWs3JXYR0623l/ed5A2748XU1VodrQlkrc1HrflmTYhXqFChX35+fqLI+Z1KT08PMlcXQlwkVQrVIMT1kCHEKSQcurBIgJUDOYQJBEAAQhw5AAIgoBwB7PfKsUXLIEBKgJX1CCFOGjmUtwcCEOJ0ogwhrucMIU4n54h6gRAnwoXClAmERX7a6a/TJ4PFdnvnzh0uNzdXbHXN1psTE7u6R9deKWqdoLEQV+s8tD5uDw8PzsXFxew07927x2VlZWkdA/H8YmJjVnft1UW169NYiBMDoFxBSd4Q4pSDie5eIcDKgRxCAwIgACGOHAABEFCOAPZ75diiZRAgJcDKeoQQJ40cytsDAQhxOlGGENdzhhCnk3NEvUCIE+FCYcoEegwI6X8zNaWy2G4h3EyTgxAXm1GoR0LAy8uLK1GihNkqWJ+m0SgpaEniJ7YshLieHIS42CxCPbkIsHIgJ9d80A4IqJkA1qOao4exgwDbBPB8YTs+GJ19EWBlPUKI21feYbbCCECIC+MktRSEuJ4ghLjUbFKgPoS4AlDRpGwEIMRlQ/lSQxDiynBFqy8TgBAXlxEQ4uK4ia2lJG8IcbFRQT25CLByICfXfNAOCKiZANajmqOHsYMA2wTwfGE7PhidfRFgZT1CiNtX3mG2wghAiAvjJLUUhLieIIS41GxSoD6EuAJQ0aRsBHBlumwoX2oIQlwZrmj1ZQK4Ml1cRigpaMWNiKwW3hDX84IQJ8sdlJafACsHcvLPDC2CgPoIYD2qL2YYMQiohQCeL2qJFMZpDwRYWY8Q4vaQbZgjKQEIcVJi4spDiOu5QYiLyyFFa0GIK4oXjUsksDhhQdDaTYldxDTj7eV9J3nD7ngxdVEHBEDAOoFTBy40yn6RU/Lf9AeHsrKzXxQv5hQ35Msej3Q1K1So0C8/Pz/ReksmS5xKT08PMlc3ZseQAXl5+ZX83APrFivm7FHNN/hEWRffor5F9olqdkDAWNgr+QUECHE7SCjGp8jKgRzjmDA8EKBCAOuRCmZ0AgJ2SQDPF7sMOybNKAFW1iOEOKMJgmHZlACEOB38EOJ6zhDidHKOqBcIcSJcKEyZQE5ujkObri0jMzMz3Ui77vRByO7xUdGHSeuhPAiAgDAC1oQ4x3GO/v7+aRzH+QprUV8qPz8/4tatW/PN1YMQJyWK8joCEOLIBXsiwMqBnD0xx1xBwBwBrEfkBgiAgFIE8HxRiizaBQFyAqysRwhx8tihhvYJQIjTiTGEuJ4zhDidnCPqBUKcCBcK24DA/CVz621MWt+RpOvyPr5p29btWEFSB2VBAATICAgQ4pyfn98gBweH5SQtOzg4HE1LS2toqQ6EOAlRlDUkACGOfLAnAqwcyNkTc8wVBMwRwHpEboAACChFAM8XpciiXRAgJ8DKeoQQJ48damifAIQ4nRhDiOs5Q4jTyTmiXiDEiXChsI0IRE0Y1frg0QONhXTv5ur2OCZ61tpG9Zv8I6Q8yoAACIgjIESI8y37+/vP5TguSmAvqXl5eW1u3759zlJ5CHGBNFHsFQIQ4kgKeyLAyoGcPTHHXEHAHAGsR+QGCICAUgTwfFGKLNoFAXICrKxHCHHy2KGG9glAiNOJMYS4njOEOJ2cI+oFQpwIFwrbkEDMnClNdu5JbmVpCJUDK18dGx69M7h28H0bDhVdg4BdEBAqxHkY/v7+ozmOm2MFzN5ixYoNvXnz5lVrACHErRHC5+YIQIgjN+yJACsHcvbEHHMFAXMEsB6RGyAAAkoRwPNFKbJoFwTICbCyHiHEyWOHGtonACFOJ8YQ4nrOEOJ0co6oFwhxIlwobGMC5y+ccV+zMbHe/gP7GuXl5Tk7ODhwubm5XGBApevt23Q8OqBP6HkbDxHdg4DdECAR4jwUPz+/QI7jBuXk5IwrXrx4cd36dXBw+N7BwSHx1q1bW4XCgxAXSgrljAlAiCMn7IkAKwdy9sQccwUBcwSwHpEbIAACShHA80UpsmgXBMgJsLIeIcTJY4ca2icAIU4nxhDies4Q4nRyjqgXCHEiXCjMCIFmbRoPuJF6nZdrBX/mTI9d3SOkVwojw8MwQMAuCJAKcQMo/M8ZeBv8dzmO4+6RQIMQJ6GFsoYEIMSRD/ZEgJUDOXtijrmCgDkCWI/IDRAAAaUI4PmiFFm0CwLkBFhZjxDi5LFDDe0TgBCnE2MIcT1nCHE6OUfUC4Q4ES4UZoQAhDgjgcAw7JoAhLhdh1+1k4cQV23oMHARBFg5kBMxdFQBAc0RwHrUXEgxIRBghgCeL8yEAgMBAY6V9QghjmQEgVcJQIjTANyKwwAAIABJREFUyQoIcQhxOpkmshcIcZHgUM2mBCDEbYofnYNAAQEIcSSCGglAiKsxahizWAKsHMiJHT/qgYCWCGA9aimamAsIsEUAzxe24oHR2DcBVtYjhLh95yFmb5oAhDidzIAQhxCnk2kie4EQFwkO1WxKAELcpvjROQhAiCMHVEsAQly1ocPARRBg5UBOxNBRBQQ0RwDrUXMhxYRAgBkCeL4wEwoMBATwhnhAQF0nJyePoKCgE+XKlXuElAABlghAiNOJBoQ4hDidTBPZC4S4SHCoZlMCEOI2xY/OQQBCHDmgWgIQ4qoNHQYuggAOyEVAQxUQUIgA1qNCYNEsCIAAMwIOoQABEOCYWY94QxzZCAKvEoAQp5MVEOIQ4nQyTWQvEOIiwaGaTQlAiNsUPzoHAQhx5IBqCUCIqzZ0GLgIAhBwIqChCggoRADrUSGwaBYEQIAZAYdQgAAIQIgH4A1xLAOGCUCI0wkOhDiEOJ1ME9kLhLhIcKhmUwIQ4jbFb7POb929VWLg0L5dzl04W93UIEqVLJUZPjxqe9jA4ZfkHuS1lGsuoSP6d71y9fLrptoePerzTSOHhJ+Xu1+W28NviBdGZ8JnE5ps2/R9K3OxavZ+s0NL1iza6+DokC93PCMGRbbY88Pe5qbabdi0wfFVm1fukLtPtbcHIa72CGL8JAQg4EhooSwIKEsA61FZvmgdBOyZAJ4v9hx9zJ01AqysR7whzlpmYDwsEIAQpxMFCHE9Zwc6yKX1Ym8BgxCXli+obRsCEOK24W7rXq0JcX587zV7/9DKJWv2Ojo4yiof125IrDI7bkbIk4wnpU1xgBDPflG8mFPckC97CPmNqH84jvM24FiO47h7JPkVs2PIgLy8/Ep+7oF1ixVz9qjmG3yirIuvkL5JuhFU1poQD6wceGP+itgt1WpVeyKoQYGFUq6luIzoP6rr1ctXTX5JA0LcNEgIcYEJhmKaIMDKgZwmYGISICCRANajRICoDgIgYJYAni9IDhBghwAr6xFCnJ2cwEjYIQAhTicW9uZXLVGFEKeTc0S9QIgT4UJhRghAiDMSCMrDECLEKwVWvhE/f8WWmtVqySofh0YMarFzzw8m38TlMUCIQ4ibWw4lS5XMHB41bPvA4QNkvblgQ+KmKnEz4kIynmSY/JIGhDiEeHkvN5t8SYTy1oDuLBBg5UAOQQIBEGDnClXEAgRAQHsEsN9rL6aYkXoJsLIeIcTVm0MYuXIEIMSVY2vYMoS4ngaEOJ2cI+oFQpwIFwozQgBCnJFAUB6GECGuxLXpF69ccBs8amC36zeuVTY3ZQhxCHFLy0GJa9OH9Rveav/e35qY6xdCHEIcQpzyJsVgd6wcyDGIBkMCAeoEsB6pI0eHIGA3BPB8sZtQY6IqIMDKeoQQV0GyYIjUCUCI00EOIQ4hTifTRPYCIS4SHKrZlACEuE3x26xzIUKcH5zc16avTFz+xpwFs0OePX/mAiGuJ4DfEC9kYe3KdL6M3NemX7lwxW3UwPBuN67dMPslDQhx06sVV6bb7BGOjm1AgJUDORtMHV2CAHMEsB6ZCwkGBAKaIYDni2ZCiYlogAAr6xFCXAPJhCnITgBCXHakJhuEENdjwRvidHKOqBcIcSJcKMwIAQhxRgJBeRhChbic16bn5ec5fDqsX6tffvu5saXpkrwhnnorteT8xfOCj584WvWfu3fLZWRmuPFtlyld5nGZMu6P69aue2XGxNkHPTw8sykjJuoOQrwQlxAhLve16asWr35z8bwlnZ8/e272SxoQ4qbTGUKcaJmjsMoJsHIgp3KMGD4IyEIA61EWjGgEBEDABAE8X5AWIMAOAVbWI4Q4OzmBkbBDAEKcTiwgxPWcIcTp5BxRLxDiRLhQmBECEOKMBILyMMwJcf/y/rfS76T76Ybj5OSUNSosYtuosIjzUod47uLZ0mHhod1upFyvxLfFX8nu5OSU8/jJ4zKGbQsV4qu/WfH6khULW9+9d9fH3Njebdzs6NoVG3dJHbvS9SHECwmbEuKe3p73sl5klTD8fe9G7zY6tmLD8l0Ojg75UmKTn5fvMKzfiFa//fxb0Zc0PMp63H/44KGnYbsQ4qYpQ4hLyT7UVRsBVg7k1MYN4wUBJQhgPSpBFW2CAAjwBPB8QR6AADsEWFmPEOLs5ARGwg4BCHE6sYAQ13OGEKeTc0S9QIgT4UJhRghAiDMSCMrDMCfE27zf7vdDxw7Uefz4kbtuSE0bvXts7YoNuxwdHCXJx/hVi9+cv3heZ9116fzb526ubplnz5+pYTh9IUL8x727fCdOHxdiSYbzbX7Urffur6bNO0wZL3F3EOKFyEwJ8Tr1ap/OzHxW8sqFK1V1YP0D/NJil8/7rnZw7UfEsA0qXDx7sXR4aGS3lOspBV/S4N8+r9cg+MzB/YcaGLYLIW6aMoS4lOxDXbURYOVATm3cMF4QUIIA1qMSVNEmCIAATwDPF+QBCLBDgJX1CCHOTk5gJOwQgBCnEwsIcT1nCHE6OUfUC4Q4ES4UZoQAhDgjgaA8DHNCfNCAsO2//f5rzYtXLhTJxwr+AWlLYpd/V7d2sGj5yF+X/nFoz7YHDv/+tm6q/O+TP3v+3PnQ0QNvGU5fiBAfwF+9vn9vE2Ns5bzL/eNU3LngevSMzAzXoZ+O3DUsdPhFyniJu4MQL0RmSojzMtrL2/PJzu0/ttSB5W8uCIsYvC0sIkzSzQXxcfE14uOWd8nOznbm2+Z/n/zd9945vW7Vtx0MgwghbjqlIcSJlzoqqJgAKwdyKkaIoYOAbASwHmVDiYZAAASMCOD5gpQAAXYIsLIeIcTZyQmMhB0CEOJ0YgEhrucMIU4n54h6gRAnwoXCjBCAEGckEJSHYU6I8zL60pUL5b7fuf0l+Sj12vSTp0+4D4sc/GFaemoFfqr8deljRo1L+mn/nmoHjxyobzh9a0Lc1NgDKlRMHR85YVeHDzqnU0YpS3cQ4oUYzQnx9iHtzsyNmRfy+NGTopsLpF6bzl+XHtpzcNvDvx8u+pJG81bNDgbVC0pd8OXCHoaBhRA3neYQ4rIsfzSiEgKsHMipBBeGCQKKEsB6VBQvGgcBuyaA54tdhx+TZ4wAK+sRQpyxxMBwmCAAIU4nDBDies4Q4nRyjqgXCHEiXCjMCAEIcUYCQXkYloS4t3e5zJlzY0LkvDZ9QXxcjQXxcUVv4lauVOX68gWrtkyZGd2cVIifPneqzOCRAz9Kv53mr8M25NNh276InPgXZYyydQchXojSnBCfGjvtlxH9R4TIeW366ROn3SMHR32Ynnqr4Esa/HXpo8aNSnqe+cwJQlxYakOIC+OEUtogwMqBnDZoYhYgII0A1qM0fqgNAiBgngCeL8gOEGCHACvrEUKcnZzASNghACFOJxYQ4nrOEOJ0co6oFwhxIlwozAgBCHFGAkF5GJaEeOd2Xa+HjugfIte16U+fPi02YNjH7Y4cP1xPN812rTvsXxqX8Guvgd3bSxXiHu4eDyaOnZrUvUuPm5QxytYdhHghSnNCfNXmlTvGhI1pJue16XEz/lsncVlie9116a9Xff3qosQFW3dt/7EShLiw1IYQF8YJpbRBgJUDOW3QxCxAQBoBrEdp/FAbBEDAPAE8X5AdIMAOAVbWI4Q4OzmBkbBDAEKcTiwgxPWcIcTp5BxRLxDiRLhQmBECEOKMBILyMCwJ8ZFDws9HTfisyeZtm1rphsX/ZrPYa9MPHjngFTV+VLf0O+l+fHul3Uo/GRcxIenjnv2vySHEy3qUfTB53LStIR27p1LGKFt3EOKFKC0J8eTNyQGzJ33V9eGDh2V14MVem/706bNiwz4e1u744eNFX9Jo3aHV/riE2F+XzV9eA0JcWGpDiAvjhFLaIMDKgZw2aGIWICCNANajNH6oDQIgYJ4Ani/IDhBghwAr6xFCnJ2cwEjYIQAhTicWEOJ6zhDidHKOqBcIcSJcKMwIAQhxRgJBeRjWhHhS8uaAqbMndX3w8EGRfGza6N1ja1ds2OXo4JhPMtwv42bUSUhcVvQmbrU3ql9esSgxKbBi4DMI8UKSEOKFHCwJ8bu37pYY2ndYlwtnL1bX5Z9/gF9a7PJ539UOrv2IJCePHDjiNX7UhG530u8UfEmjjHvpR6MnRiV169PtBoS4cJIQ4sJZoaT6CbByIKd+kpgBCEgngPUonSFaAAEQME0AzxdkBgiwQ4CV9Qghzk5OYCTsEIAQpxMLCHE9ZwhxOjlH1AuEOBEuFGaEAIQ4I4GgPAxrQtzU5xX8A9KWxC7/rm7tYMHykb8uvf+Q3h2OnThaVzfFTu0671s4J/43/r+FCnFT5Swh8/etkL584aqNtWvWeUwZrajuIMQLsVkS4qY+528uCIsYvC0sIuw8CfjYmLiglUtWddHVeaP6G5cXJS5KqhhY4RmpEDcW9b4VfNMXrvrvxpp1ahbk3v6f9vt8u3J9vcuXrgTe/+e+F39Fu4ubS4aPT7l/ghvUu/zpsAGnqlSt8tTa+E2Ny1odS58bj1NMWxDiYqihjloJsHIgp1Z+GDcIyEkA61FOmmgLBEDAkACeL8gHEGCHACvrEUKcnZzASNghACFOJxYQ4nrOEOJ0co6oFwhxIlwozAgBCHFGAkF5GNaEOD8cOa5NP3jkd6/wcaO637l725dvs0wZ90dfjJ6Y1Ktbnxv8f0OIFwYeQryQgzUhLse16fx16UN6D+lw4uiJoi9ptOv8wb458XMKvqQhlxD3C/B7NnnM1Hd///n3BlkvskqYW+LOJZxfNG7W6H9T5kz+zae8zwtz5SDEfw/OzM5wv5eRfuJ5VuajvHxu1dROy1OUeHSOiP11AJefXynQ37OuU3FHj7dqBJwo7+Um+ItASowJbdqeACsHcrYngRGAgO0JYD3aPgYYAQholQCeL1qNLOalRgKsrEcIcTVmD8asNAEIcaUJF7YPIa7nDCFOJ+eIeoEQJ8KFwowQgBBnJBCUhyFEiO/a84NfdMz4rvfu3/PWDY/02vSZsTFBy1YuKXoTt2b1WhdWLf1mm5+PX4H4gxAvJAshXsjBmhB/cP+B05DeQzuf/etsLV1Okl6bfuT3I17jRn3R/e7tuwVf0vAo6/Fg3LSxWzt271jwG/RyCPGZcdO3Jixa2eDQb4caCF3ar1d9/WpM7LQfgurXeWiqDoQ4hLjQXEI5ZQiwciCnzOzQKgioiwDWo7rihdEKI/Dz7uTyNWoFPfIPCHwurAZKKUEAzxclqKJNEBBHgJX1CCEuLn6opW0CEOJ04gshrucMIU4n54h6gRAnwoXCjBCAEGckEJSHIUSI339w36n/kN6dT539q0g+klyb/vDhfad+YX06/XX65P/pptfno367Zk768qjuv4UK8SmzJ9a7+vcVH75eVvaL4ucunHvj8eNH7vx/lypZKrNG9ZpX3FxLP9O16+ri8uKLqImHAytWLvo7yoiJuoMQL8RlTYjzZaZ9Pq3BxjXftdUBJr02ffqEmfXXr1rfXle/VlCts8u+Xbq9rGfZbP7vpArx8v7lb1WtVvXGH/v+aKTrg38LvGJgxVTfCr73crKzi12/dqOC7vfLDROlZu2a52NXxCbzV7cbJ9COpF0Vtm/aXpsosTiOK13a7dnNlNRyhl8i4Jm1D2m/f3rctEMOjg75pG3qyuPKdLHkUE+NBFg5kFMjO4wZBOQmgPUoN1G0Z2sCG9YkVJ4eHd7Lx9fvbvK+k1+7urrl2npM9to/ni/2GnnMm0UCrKxHCHEWswNjsjUBCHE6EYAQ13OGEKeTc0S9QIgT4UJhRghAiDMSCMrDECLE+SF9Me3zBus2rnlJPo4Ki9g2KizC6m827/lld/kvpo7t9s+9u+X4trw9ve9Nnzhra9vWHW7ppitUiBviOX3uVJnBIwd+lH47zZ//+7IeZR9MHjdta0jH7gVv+KrxD4R4YdSECPE9P+z1ixk/vev9e/eLbi5o9G6jYys2LN9lTe4+vP/IKazP0E6nT54u+pLGR/0+3DXpy0lFX9KQKsQN848Xz7Xq1jo/ZlLUr3Xr1y168zs/L99h5/Yf/Rd9tahVyvWUSoZ13mn5zuHYhNifXF1LyXIQ+nV8YtXF85Z0yszIdNP107RF0yNxK+btdXV1ldQHhLganzYYs1gCrBzIiR0/C/VCWr3d49yZkzV0Ywn/fNqmoeHjrf57wtrY+3Z9v8PRQ7+9pSvXL3TEDxNi4v5nrR4+Vy8BrEf1xg4jf5XAzImR9dasXNQhPz+/4JyvZu3g81t+PPydo6Oj6C8tgrN4Ani+iGenq4n9XjpDtFBIgJX1CCGOjASBVwlAiNPJCghxPWcIcTo5R9QLhDgRLhRmhACEOCOBoDwMoUJcyrXpxjK9Tq2gs4nLvt3uWdaz4E1c/g+EeCEHCPFCDkKEuJRr041luqe3572Js6K3tu7QquhLGnIJcV6Gt2r3/oEp86YcMCeer1+97jI6bGyH82fOFwmiMu6lH42eGJXUrU+3G1IfC8cPH/ecED6xc+qN1EBdW5beQiftD0KclBjKq5kAKwdyamaIA3I1R4+tsWM9shUPjEY8gbB+XVrt27ujiXEL0TGxa/uGjrwqvmXUFEsAzxex5PT1sN9LZ4gWCgmwsh4hxJGRIPAqAQhxOlkBIa7nDCFOJ+eIeoEQJ8KFwowQgBBnJBCUhyFUiIu9Nt1Uvf69Bu6YFj3juOFUIcQLaUCIF3IQIsT5cmKvTTeuV7tu7TPx65Z+7+HpXvQlDbmEOP/W+oLV83dbewv76MHjntHh0SFpN9MCdGuj2fvNDi1Zs2ivtTfeLT02bqaklYoMjex47vS5ItkeUCkgZcb8mO31G9W/L8cjB0JcDopoQy0EWDmQUwsvU+PEAbmao8fW2LEe2YoHRkNOIOPRo+K9Qlp+eOn86TcNazs4OOSHDh29ffTEmX+Rt4oachDA80U6Rez30hmihUICrKxHCHFkJAi8SgBCnE5WQIjrOUOI08k5ol4gxIlwoTAjBCDEGQkE5WEIFeL8sCZNn1A/cf2qot9c5t98tXZtuvGb5eW8ff6ZOfmrLa3fa3PHcKoQ4oU0IMQLOQgV4r/s/qX81LEx3e7dvVdwHT//x9q16abeLO81sNeO6BlfvPQlDTmEuKk3zy0tceN5+wf4pcUun/dd7eDaj8Q8Gp4+fVosIjSq1YFfDzTU1Xdxc8noN6jfjyPHDj8rpk1TdSDE5SKJdtRAgJUDOTWwMjdGHJCrOXpsjR3rka14YDRkBK5evuA6sGfbPrfTU/0MazqXKPFiwrS4DT37DbpO1iJKy0kAzxfpNLHfS2eIFgoJsLIeIcSRkSDwKgEIcTpZASGu5wwhTifniHqBECfChcKMEIAQZyQQlIdBIsSNfwucH2rTRu8eW7tiwy5HB9O/bRc14bMmm7dtaqWb1tvBDU4mLvv2B+O3ZSHECwlBiBdyECrETf0WuDWJnLw5OWD2pK+6PnzwsCzfl4+vz+3ZC2Zubvhuw38Nl58cQrx+o/p/Llm7ZKfQ3wE3FvwlS5XMHDVuVFL/wX2vkD4a+N8nj46Y1HhH0o7m2dnZznx9/kss7UPa758eN+2QlLfOjccCIU4aHZRXMwFWDuTUzBAH5GqOHltjx3pkKx4YjXACv+/bXS5iSO++T548Lm1Yq4y7x6OFKzd906hpy5f+XSq8ZZSUiwCeL9JJYr+XzhAtFBJgZT1CiCMjQeBVAhDidLICQlzPGUKcTs4R9QIhToQLhRkhACHOSCAoD4NEiD98eN+pX1ifTn+dPvl/umFW8A9IWxK7/Lu6tYNfeYPVVNtDPh227YvIia9c/QchXkgUQryQg1AhzpedPmFm/fWr1r90c0FYxOBtYRFh500tJ+O2gxsEn1z27bIfjKW1HEL802EDt0VOjBB81eWttFslh/cd0eXi+UvVdGPv1rvr7mnzph4mfTQs/GpxrTUJaz7IzMh009Vt2qLpkbgV8/Zau76dtC8IcVJiKK9mAqwcyKmZIQ7I1Rw9tsaO9chWPDAaYQQ2rEmoPD06vFd2dlbBFxZ1f3z9A24lbt6ztnKVqpnCWkIpJQng+SKdLvZ76QzRQiEBVtYjhDgyEgReJQAhTicrIMT1nCHE6eQcUS8Q4kS4UJgRAhDijASC8jBIhDg/NJJr05OSNwdMnT2p64OHDwrexPUv739r3qwFW5o0bPrKGw8Q4oWBhxAv5EAixEmuTb97626JoX2Hdblw9mJ1vh/+jen+Q/rviJjw2SnjpSdViLt7uD8YO3VMUpcenW+SLOuB3T9tf+TA0fq6Og2bNji+avPKHSRtJG3cFhg7Pa7j/Xv3vXX1ataueT52RWxyxcAKz0jaElIWQlwIJZTRCgFWDuTUzBMH5GqOHltjx3pkKx4YjXUCMydG1luzclGH/Pz8l87y3qxR+9L6pH3fubm751hvBSVoEMDzRTpl7PfSGaKFQgKsrEcIcWQkCLxKAEKcTlZAiOs5Q4jTyTmiXiDEiXChMCMEIMQZCQTlYZAK8YNHfvcKHzeq+527t311QzV3bfrIMWHNvt+5vaWuXMP6jf5cvWTtTlNvp0KIF1KCEC/kQCLEnz59VmxI7yEdThw9UVeXa+auTd+ybkuluTHzQh4/euLOly3vX/7WrAUztjRs+vJ16fxnUoU433bcsthNQfXrPCRZ1hGDIlvs+WFvc10dc2+wm2vz+OHjnhPCJ3ZOvZEaqCsTUCkgZcb8mO31G9W/TzIWoWUhxIWSQjktEGDlQE7NLHFArubosTV2rEe24oHRmCeQl5fnENavc6v9P//Y2LhUy9btDyxZvfVnR0fTP0EFrrYhgOeLdO7Y76UzRAuFBFhZjxDiyEgQeJUAhDidrIAQ13OGEKeTc0S9QIgT4UJhRghAiDMSCMrDIBXiT58+LdZ/SO8Ox04c1ctHE29+p9xMKRU6on/IxSsXqvJT4t/EHdR/yI7PIya88iYu/zmEeGHgIcQLOZAIcb58bExc0Molq7rolo+5N7/HhI1ptnP7j0Vf0rD0G99ShbhvBd/0hav+u7FmnZqPSZa18dyr16p2Yek3S7b5+Pm8sNbOzZS0UpGhkR3PnT5XQ1fWxc0lY3jUsO8/Cet/2Vp9sZ9DiIslh3pqJMDKgZwa2enGjANyNUePrbFjPbIVD4zGNIGMR4+K9wpp+eGl86ffNCzh4OCQHzp09PbRE2cK/nkdMKZHAM8X6ayx30tniBYKCbCyHiHEkZEg8CoBCHE6WQEhrucMIU4n54h6gRAnwoXCjBCAEGckEJSHQSrE+eHNjI0JWrZyyUvy0Vh2r9+yrtLMuTEhjx8/KngT19JvjfOfQ4gXBh5CvJADqRA/8vsRr3Gjvuh+9/bdopsLjGU3L4tH9B8RcuXClaIvaVj6rXG1CXH+yyoRoVGtDvx6oKHuMcJ/MaB9SPv90+OmHXJwdMhX6vECIa4UWbTLIgFWDuRYZCN0TDggF0oK5awRwHq0Rgif25rA1csXXAf2bNvndnqqn+FYnJycs6Knz1/fs9+g67YeI/o3TQDPF+mZgf1eOkO0UEiAlfUIIY6MBIFXCUCI08kKCHE9ZwhxOjlH1AuEOBEuFGaEAIQ4I4GgPAwxQtzUtenG16EPjRjUYueeH4qufTZ3rbpuuhDihSQgxAs5kApxU9emG1+HviFxU5W4GXEhGU8ySvN9mLtWXZeTthLiw/oNb7V/729NdOMQ8hvi+Xn5DtERkxrvSNrRPDs721lXt2mLpkfiVszba+pnCuR81ECIy0kTbbFOgJUDOdY5WRofDsjVHD22xo71yFY8MJqXCfy+b3e5iCG9+z558rjg3566P2XcPR7FLl277t2Wbf4BM3YJ4PkiPTbY76UzRAuFBFhZjxDiyEgQeJUAhDidrIAQ13OGEKeTc0S9QIgT4UJhRghAiDMSCMrDECPE+TdRBwz7uN2R44fr6Ybrb3Bt+rWUay6hI/p3vXL18uv856VKlsoMHx61PWzg8EvmpgchXkgGQryQA6kQ5+vEzfhvncRlie11Qtj42nTj3+Zu9n6zQ0vWLNpr7s1pqUK8rGfZf6NnfrH1g84fpAtd1rzYHth9YPujh46/pavTvFWzg0vWLN5rqY2FXy2utSZhzQeZGZluunI1a9c8H7siNrliYIVnQvsXWw5CXCw51FMjAVYO5NTITjdmHJCrOXpsjR3rka14YDR6AhvWJFSeHh3eKzs7q+iLivynvv4BtxI371lbuUrVTPBimwCeL9Ljg/1eOkO0UEiAlfUIIY6MBIFXCUCI08kKCHE9ZwhxOjlH1AuEOBEuFGaEAIQ4I4GgPAwxQpwf4pdxM+okJC57ST6OCovYNios4vzaDYlVZsfNCHmS8aTgbYhKgZVvxM9fsaVmtVpPzE0PQryQDIR4IQcxQvzIgSNe40dN6HYn/U7RlZSN3m10bMWG5btu3rhZakT/UV2vXr5a8CWNkqVKZg6PGrZ94PABZr+kIVWI832MGjcqqf/gvleELuuUaykuhuPk6/Ua2GtH9IwvjptrI2njtsDY6XEd79+7760rE1ApIGXG/Jjt9RvVvy+0bynlIMSl0ENdtRC4cOak+7eJS+slb93YKDPzaZHgCAp+63rHrn2O9g0deV4tc7H1OHFAbusIqL9/rEf1x1DLM5g5MbLempWLOuTn5790XvdmjdqX1ift+87N3T1Hy/NX+9zwfJEvgtjv5WNpry2xth4hxO01EzFvSwQgxOnkB4S4njOEOJ2cI+oFQpwIFwozQgBCnJFAUB6GWCF+8MgBr6jxo7ql30kvko+6a9GHRw5pbnhd+nvN3j+0csmavY4OjmZ/wxhCvDDwEOKFHMQIcf7a9GEfD2t3/PBx/c0FAX5pscvnfXf21HlPw+vSAysH3pi/InZLtVrVzH5JQ6oQ5+fRrvMH++bEz/lN6LJO3pwcMHvSV10fPnhYlq/jUda3tDcvAAAgAElEQVTjwbhpY7d27N4x1VQbxw8f95wQPrFz6o3UQN3nfJ2oiVHbuvbqkiK0X6nlIMSlEkR91gnMnhLVZHfy5lb8OO/du8dlZWUVDdnb25tzdnbmKlV+/Wpk9KyddYIbUvkiCuvMLI0PB+Rqjp7tx471aPsYYASmCeTl5TmE9evcav/PPzY2LtGyVfuDS77e+pOjo/n//xC42p4Ani/yxgD7vbw87a01FtcjhLi9ZSHmK4QAhLgQStLLQIjrGUKIS88n2VuAEJcdKRqkQABCnAJkBrsQK8RNXZtewT8gbeKYyTvmLvrqfcPr0seMGpf0af/BFt+ShRAvTA4I8UIOYoQ4X8/UtelhEYO3XTx3qfyeH/YW/aa9kGvI5RDib1R/4/KixEVJQq8tHxM2ptnO7T+21D0qLNW/mZJWKjI0suO50+dq6Mrz18S3D2m/f3rctEPmroJX4jEEIa4EVbTJCoFxoz5pfeTAviK5YU6I8+N1dSv9eNKsRWsbNGmB34W1EEAckLOS3eobB9aj+mJmLyPOePSoeK+Qlh9eOn/6TcM5Ozg45IcOHb199MSZf9kLC7XOE88X+SOH/V5+pvbSIqvrEULcXjIQ8yQhACFOQkt8WQhxPTsIcfF5pFhNCHHF0KJhBQlAiCsIl+GmxQpxfkqmrk1v/k7LY0eOHaqjuy69cqUq15cvWLWl2hvVMyxhgBAvpAMhXshBrBA3dW16nXq1Tz95nOF67cq11/i2hV5lLocQ5wV19z7d9kbPmmD2ynPduti762ff6eOmh9y7e89H93cf9ftw16QvJx01Xjv8F1IiQqNaHfj1QEPDz5q2aHokbsW8va6urrk0HzsQ4jRpoy+aBBbNnVJvy/rVHQ37tCTE+XLlfSukbdhxcAXNcaqtLxyQqy1ibIwX65GNOGAUrxK4evmC68CebfvcTk8tujmLL+Xk5JwVPX3++p79Bl0HN7YJ4PmiTHyw3yvDVeutsrweIcS1nn2YnxgCEOJiqJHXgRDXM4MQJ88fxWtAiCuOGB0oQABCXAGoKmhSihA/efqE+7DIwR+mpadW0E21VMlSmc+eP3PR/Xe71h32L41L+NUaCgjxQkIQ4oUcxArx/Lx8h9Ceg9se/v3w27qcK1GyxPO83DzH7Ozsgt/8fb3q61cXJS7YGlglMNNSXsohxPn2Pb0974WODN1t6bfE/zp+ymNi5KQOut845+sFBAbcnL1oZlLw28EPDMfJzzE6YlLjHUk7muvmxH9es3bN87ErYpOFvo1ubU2SfA4hTkILZdVCICcnx6FzyzqRmZlP3QzHbE2I82Xbh/TcPTr6y8NqmSvtceKAnDZx9fdnbj0KmRnWoxBKKCOWwO/7dpeLGNK775Mnj0sbtlG6dJknccu+/ebdlm1wY4hYuJTqYb9XDjT2e+XYarVl1vd7CHGtZh7mJYUAhLgUesLrQojrWUGIC88baiUhxKmhRkcyEoAQlxGmipqSIsTz8vMcPg7t2fbA4d+L5KPh1MuUcX/0xeiJSb269blhDQmEeCEhCPFCDmKFOF83Pi6+Rnzc8i6Gstgw/4T+rrdcQpzvu3SZ0o/f/+D9I6MnRx4r61k2WzceXm6vXbXuta/jE9+7nXbbX/f3/JvlfQf13Rk1MeKV6zUXfrW41pqENR9kZmQWSbqASgEpM+bHbK/fqL5NfrsYQtzaEw6fq5HAsgWzgjYkxncxHrsQIe7l7XNn8+5j8WqcN40x44CcBmVt9WFuPQqZJdajEEooI4bAhjUJladHh/fKzs4q+NKl7o+vf8CtVRt2rXu9avWnYtpFHboEsN8rxxv7vXJstdoy6/s9hLhWMw/zkkIAQlwKPeF1IcT1rCDEhecNtZIQ4tRQoyMZCUCIywhTRU1JEeL8NBfEx9VYEB9nUj5We6P65RWLEpMCKwY+s4YEQryQEIR4IQcpQvz0idPukYOjPkxPvVV0c4Eu/8q4l340emJUUrc+3ax+SUMOIc5fz/782fOiGxN4MV6xUsW0sl5lHz9//tz52pVrFe/fu+9tvD7MXX2+/6f9PlNGT+t6987d8ro6Lm4uGS1atTjq5eX59NrV6+Xy8/OJ/21Yzqfc4zGTRx/z8HQvkvXW1qzh5xDiJLRQVi0EPvu0e6dTJ48FG49XiBDn69y5c4fLzaX66wUvDdWnvN+du3duFT0rWOYe/vm0TUPDx5+XOsa+Xd/vcPTQb29JbYdGfTXFhwYPa314eHhwLi5F26m14q98nrDhx9g3qtZ4QlwRFUDADIGZEyPrrVm5qIPxv7verFH70vqkfd+5ubvnAJ46CGC/pxcn7Pf0WKu1J9b3ewhxtWYWxq0kAQhxJenq24YQ17MgPvSkE6KXe7G3gEGI2yLL0KdUAhDiUgmqs75UIW7q2nQdiU7tOu9bOCf+NyFkIMQLKUGIF3KQIsRNXZuuy8E3qr9xeVHioiQh14rLIcS7f9z9x2MHj1W/8feNykLWAf9meLP33zk6a9GsX039Dnjy5uSA2ZO+6vrwwcOyQtoTWqZ6rWoXln6zZJuPn88LoXUMy0GIi6GGOqwT6BvSvH9qyvVX1q5QIW5cjvZ81SRccUBOOzvU15+XlxdXokQJ0QMfHzN/Zet2IamiG0BFEPj/BPLy8hzC+nVutf/nHxsbQ2nZqt3BJV8n/eTo6JgPYOohgP2eXqyw39NjrdaeWN/vIcTVmlkYt5IEIMSVpKtv2978qiWqEOJ0co6oFwhxIlwozAgBCHFGAkF5GFKFuLlr08t6lH0wedy0rSEduws6fIQQLww8hHghBylCnK9v7tr0Lj067Z3x3xkHhSwzOYT4qM9HbmrTsfWNSZGTWp06caamuWvc+fFUqFjhZt/BH+//eGCfvx0cHUwepEKIc9ypm78HZ2ZnuN/LSD/xPCvzUV4+t2pqp+UpQmJKWmZE7K8DuPz8SoH+nnWdijt6vFUj4ER5L7dHpO2gvDoJmDsgFzobCHGhpDgOB+TCWdlrSdYPyO01LvY274xHj4r3Cmn54aXzp980nLuDg0N+v09H/PBFTOyf9sZEC/PFfk8vitjv6bFWa0+s7/cQ4mrNLIxbSQIQ4krS1bcNIa5nASFOJ+eIeoEQJ8KFwowQgBBnJBCUhyFViPPDjV+1+M35i+d1fvb8WdFdljWr17qwauk32/x8/AS9cQohXhh4CPFCDlKF+MWzF0uHh0Z2S7meUkm3pDzKejwYN23s1o7dOwr6koZcQnxI+ODz/FvrSRu3V9y+aVvdKxevVnr44KEnPy7vcl7/VH69cup7bd8/9/HA3leLFS9m8Y0iCHEIccpbhF13Z+4KVaFQcGW6UFIQ4sJJ2W9J1q9Qtd/I2M/Mr16+4DqwZ9s+t9NT/Qxn7eTknBU9ff76nv0GXbcfGtqaKfZ7evGEEKfHWq09sb7fQ4irNbMwbiUJQIgrSVffNoS4ngWEOJ2cI+oFQpwIFwozQgBCnJFAYBh2TQBCXL3hv3vrbomhfYd1uXD2YnXdLPg3xHkhrt5ZCRs5rkwXxgml1EVg2YJZQRsS47uIGbWXt8+dzbuPxYupaw91Qlq93ePcmZM1dHNV6oC8X+iIHybExP3PHphqfY5Yj/+PvTMBj+lq4/idSSJE9kQQkdjXokErUlrUWjuttVqxlFJLUaVFbaW1FVW1fdK0VNQWVdRWW+37HktskZDILkK2me+5dMw1Mpm733Pv/PM831c1Z3nP733vnOb85t7Reoafr695w6phsbdvBqplta5u7o/mLv5tVZPm7yVKGXPzkKphsXfI5zJj3vLwrj37SvLUHin54v1FOrrY76Vjq9WRSb8eIcS1WnlYlxACEOJC6LHvCyFuZgUhzr5uZGsJIS4bakwkIgEIcRFhYigQ4EkAQpwnOAK6QYjfe3GAPW3etPAuPTtJciCKR6YTUOx2EkJeXp6uY9Pao7KyHrtyXXLbzj12jJnw/VGu/eylPQ7I7SXT4q0T16N4LEkeSS3il2ZYyj/g/srI7asrVq72WGqmauGiViGO9xfpKhj7vXRstToy6dcjhLhWKw/rEkIAQlwIPfZ9IcQhxNlXiwItIcQVgI4pBROAEBeMEAOAgGACEOKCESo2AIQ4hLhixYeJJSOwaM7kuhvWhLfnMkHJUmXiIrceXsGlj721xQG5vWVcnPXiehSHI8mjqEX8Vqle69qaTXvXuXp45MnBUy1c1CrE6Rzi/UWaSsZ+Lw1XrY9K8vUIIa716sP6+BCAEOdDjXsfCHEIce5VI2MPCHEZYWMq0QhAiIuGEgOBAG8CEOK80SneEUIcQlzxIkQAkhAYN7xvy2OH9jZkM3hxV7eMSTMXrXoztMlDNu3ttQ0OyO0188LXjetROEOSR1CD+H3n3dZHlvy6eZderzfKxVINXGgWahbidPx4fxG/orHfi8/UXkYk9XqEELeXCsQ6uRCAEOdCi39bCHEzOzwynX8dSdYTQlwytBhYQgIQ4hLCxdAgwJIAhDhLUAQ2gxCHECewLBGSSAS+mzw6dMeW9S0KGy6oXMWYURNmbqsd3CBFpGk1OwwOyDWbWlkWhutRFsyKTGIpftUuWBWBKOOkWswX3l/ELSDs9+LytLfRSLweIcTtrQqxXjYEIMTZUBLeBkIcQlx4FUk4AoS4hHAxtGQEIMQlQ4uBQYA1AQhx1qiIawghDiFOXFEiIFEJRF886/F7xM91/927M8RgyC+i0+mo/Px8KiCo/O027bsd7zNg2BVRJ9TwYDgg13ByZVoarkeZQMs8jRYFq8wIZZ1Oq/nC+4t4ZYT9XjyW9joSadcjhLi9ViLWXRgBCHF56gNCHEJcnkrjOQuEOE9w6KYoAQhxRfFjchB4RgBCXL2FACEOIa7e6kXkXAhoVQBwYSC0LQ7IhRJEfxMBXI/aqgXkU1351Hq+tL4+OaoN+70clO1jDlKuRwhx+6g3rJIbAQhxbrz4toYQhxDnWzuy9IMQlwUzJhGZAIS4yEAxHAjwIAAhzgMaIV0gxCHECSlFhCExAVIO5CRepqTDq/2APC8vT7d/z3a/Xds2V7x65XxA8sMEr9TUZK+c7GxnGpyTU5EcTy/vNE9vn/TXate/3eK9jjHvvNsm0dHRUbbvHJY0gQQNLtf1eOn8affP+r3fPT4u1p/r8pn1UKlqjbhO73945e1mrR/K+R3UXGNWqr1c+VRqfVqbV+v50vr65KhH7PdyULaPOUi5HiHE7aPesEpuBCDEufHi2xpC3EwO3yHOt4ok7AchLiFcDC0ZAQhxydBiYBBgTQBCnDUq4hpCiEOIE1eUCEgSAqQcyEmyOJkGVesB+ckTh7xWLp5b99TRQzXT0lK8uOAq4VcqsVGTVueGfzHptH9A4FMufdHWOgG5rkchQtwyelqQ1w5+4/KMect3latYOQv5NROQK59gLg4BredL6+sTpwoKHwX7PfZ7seqMlOsRQlysjGIcLRGAEJcnmxDiZs4Q4vLUHKdZIMQ54UJjQghAiBOSCIRh1wQgxNWbfghxCHH1Vi8i50KAlAM5LjGT1lZtB+RnTh71XDDrm9BTxw/VNt0Fzpept0+J5K49+x4Y+eXUC7hjnC9F+QWqmELcFH2NWsFXFq5Yu6VsYPknwkloYwS8v6orj1rPl9bXJ0e1Yb/Hfi9WnZFyPUKIi5VRjKMlAhDi8mQTQhxCXJ5K4zkLhDhPcOimKAEIcUXxY3IQeEYAQhyFoEYCrULahN27AyGuxtwhZu4ESDmQ4x45OT3UckBuMBh082dNem3tr8ubpqVyuyO8MNr0HcL1Qxqdm/Vj+B6/kv7Z5GRGfZHIdT1aCvHK1WpeH/fNnJ1e3t45tqidPn6oxLkzJ/yP/rv3tYeJD/yY7d9u2vLo/OVrdxcv7ppvaxx7eF2ufNoDSznWqPV8aX19ctQI9nvs92LVGSnXI4S4WBnFOFoiACEuTzYhxM2ccYe4PDXHaRYIcU640JgQAhDihCQCYdg1AQhxu06/ahcPIa7a1CFwHgRIOZDjEToxXdRwQP74cabDxNGD3tq5Leqt3NycItbgubl7ZHh6+6T5lwlMdHJyeiY1nz7NKhJ7906plIeJPoX1rfV6/Us/LP19K+4Q5l+acl2PlkK8Ws060ct/+zPKrzT7DzSkpCQ7Tf1qWOjubZtDTXXh7euXNGXmwo0t23W9z5+CdnrKlU/tEFN2JVrPl9bXJ0f1YL9/Thn7vfBqI+V6hBAXnkuMoD0CEOLy5BRCHEJcnkrjOQuEOE9w6KYoAQhxRfFjchB4RgBCHIWgRgIQ4mrMGmLmS4CUAzm+8ZPQj/QDclqGjxzYvfmRf/fVLUho0xL8jZC3L/QdNPL0GyGNUvV6vbEgrokJ8c4rF/9QY8fWDfXj42L9C2rTqEmLYwtX/LELdwjzq0y5rkcxhDi9Qrq2BvZq1+7U8UOvm1bcuVufXd8tWHmYHwFt9ZIrn9qiptxqtJ4vra9PjsrBfm+mjP1eWMWRcj1CiAvLI3prkwCEuDx5hRA3c8Yd4vLUHKdZIMQ54UJjQghAiBOSCIRh1wQgxO06/apdPIS4alOHwHkQIOVAjkfoxHQh+YCcfkz6V59/0vCvTWvesZTh9KPOGzZqdnrKrJ/2+wcEPmULlL4zePqEEQ13bYsKtfwOcnrMbr3775o0c+FJtuOhnZmAXNejWEKcjvyXZQsqzf9uUucnT7Jc6H+v92bo2eW/b/0LH4qgKLnyyfYa4vLd8fS17OnlnVaiZOnkho2bXe37yfBoy69EGDeiX+imP35rwXZ+a+0avNXk5K/rd20VOo7Q/qTlS+h6LPtrfX1i8ypoPOz3ZirY74VVHCnXI4S4sDyitzYJQIjLk1cIcTNnCHF5ao7TLBDinHChMSEEIMQJSQTCsGsCEOJ2nX7VLh5CXLWpQ+A8CJByIMcjdGK6kHxAvmHNL4Gzpn3ZyfI7w11c3TK79+r/z9hvvj9r7Y7wwgDTon3hrMmvRfxvUcuszEeuzLYlS/k/mPHD/zY0atI8iZgkqSQQua5HMYX4kYN7fb4c3vf9hAfxpWjMfB6/rpL0cA5TrnyyDYyLELccs4RfqcRBw8bu7DNgWIzpNQhxtuTJaEdaPZJBhVsU2O+x33OrGOutSbkeIcTFyijG0RIBCHF5sgkhbuYMIS5PzXGaBUKcEy40JoQAhDghiUAYdk0AQtyu06/axUOIqzZ1CJwHAVIO5HiETkwXUg/IY+/eKvZZv/c7Rl86X5UJi5bhYQNH/D187DeXhEAs7O7zpi3bHlocvnEPH9kuJCa195XreoQQl6dS5Mon29Uw8+7u4ZlevUbtG07OznkF9TcYDPr4e3dLxMfdLW16EgT9HfFjJny7pWv3vnfpPst/mlX16L/7yhfUPz8/X3/j6uWgh4kP/IoVc8mqVqP2jeJubk8KaluxUrXEr6bNO812HVK1Iy1fYq9T6+sTm1dB42G/f/VpM9jv+VUeKdcjhDi//KGXtglAiMuTXwhxM2cIcXlqjtMsEOKccKExIQQgxAlJBMKwawIQ4nadftUuHkJctalD4DwIkHIgxyN0YrqQekA+a9q4Or8u//E9y0eld/yg9+7v5q88LIasvnk9uviwAd073bh2uRIzIaX8A+5/v3DlhpC3miYTkygVBCLX9SimEMcj060Xllz5ZFvazLz7lykbv2jl+rU1a9fNKKz/nh1bSn478fN2cbF3Auh2deo2uLDkt81bvL19cgvrl3g/3nlgnw6doi+dq+bp5Z369dR5Gzu83/se21iVaEdavsRmoPX1ic2roPGw32O/F6vOSLkeIcTFyijG0RIBCHF5sgkhbuYMIS5PzXGaBUKcEy40JoQAhDghiUAYdk0AQtyu06/axUOIqzZ1CJwHAVIO5HiETkwXEg/I6bvDP/24c+fr0ZcqM0FVqlLjxo8r1kZVqFztsVgAF86ZWnPl4rnvmb5D2jRuj48+2T7l+5+OizWPPYwj1/UolhB//DjTYWCvdu1OHT/0OvL+aoXKlU+21wYfIU6P/XvEkvI/zJzYMSM9zYOt3IYQZ5sV+dqRVo/yrVy8mbDfY78Xq5pIuR4hxMXKKMbREgEIcXmyCSFu5gwhLk/NcZoFQpwTLjQmhACEOCGJQBh2TQBC3K7Tr9rFQ4irNnUInAcBUg7keISOLoUQWPHTnCqL5k7ryJTUTk5Fcj4aOGzb2InfnRMTnjX5/kZI49NLftm03dXDo8BHMosZg1bGkut6FEOI5+Xl6b4aNSB0W9S6t01PIcD3x79ciXLlk2398xXiTLlNzzV09MT1w8dMKvQrFyDE2WZFvnak1aN8K9f2TNjv1ZlfUq5HCHF11g+ilpYAhLi0fE2jQ4ibOUOIy1NznGaBEOeEC40JIQAhTkgiEIZdE4AQt+v0q3bxEOKqTR0C50GAlAM5HqGjixUC9Hd79+vRps2Rg/+8wWwSVK7infkr1m6oUbPOI7HhjRsxIPTY4b01qlavdSekUdNb77X/INavtH+22PNofTy5rke+Qpy+Izzm2hXXf3ZtLfv3lvXBt25crWDKCf2Biw5de+2b8cPyI1rPE9v1yZVPtvHwFeL0+B+936LtsUP76tN/7tytz67vFqw8XNi8EOJssyJfO9LqUb6Va3cm7PfqzS0p1yOEuHprCJFLRwBCXDq2zJEhxM00IMTlqTlOs0CIc8KFxoQQgBAnJBEIw64JQIjbdfpVu3gIcdWmDoHzIEDKgRyP0NHFCoHr0Zdch/b7oOudW9fLMZs0bNzsxMrI7dvF+O5wwJeGgFzXo6UQF7oaWoa/827r47MWRewrXtw1X+h4WukvVz7Z8uIrxJ8/Gr9tu1PHDz97NP7AIV9EjZk4o9AnTUCIs82KfO1Iq0f5Vq7dmbDfqze3pFyPEOLqrSFELh0BCHHp2DJHhhA304AQl6fmOM0CIc4JFxoTQgBCnJBEIAy7JgAhbtfpV+3iIcRVmzoEzoMAKQdyPEJHFysE1kQsKT/32687P3qU4cZswkZiAaqyBOS6HsUU4gFly8f2/WTY/t79ht7Ehy1erh+58sm2avkK8cuXzrmNHNC9653bMUFubu6PRn/97aaeHw++Vdi8EOJssyJfO9LqUb6Va3cm7PfqzS0p1yOEuHprCJFLRwBCXDq2zJEhxM00IMTlqTlOs0CIc8KFxoQQgBAnJBEIw64JQIjbdfpVu3gIcdWmDoHzIEDKgRyP0NHFCoFpX4+ov2rl4rbMl728SyRPnLFgY9uOH8QDHLkE5LoehQhxF1e3TD+/0g+r1Xjtbof3P7zyzrttEh0dHY3kUlUuMrnyyXaFfIQ4/V3x40b0a7Rl45pm9DzlK1S5tfiXDRsqVK72uLB5IcTZZkW+dqTVo3wr1+5M2O/Vm1tSrkcIcfXWECKXjgCEuHRsmSNDiJtpQIjLU3OcZoEQ54QLjQkhACFOSCIQhl0TgBC36/SrdvEQ4qpNHQLnQYCUAzkeoaOLFQKDP+rYYu+ubaHMl4PKV77908p1GypXq5kJcOQSkOt6tBTilavVvD7umzk7vby9c5h0srIyHffu2lb2n51/1TZ9Xzj9ePRyFSvfGfP1jN1Nmr+XSC5N5SOTK59sV8pFiNNCe/fOP/3Xrwmvf+3yxUq5uTlF6Nx/NHDYtrETvyv0cel0PBDibLMiXzvS6lG+lWt3Juz36s0tKdcjhLh6awiRS0cAQlw6tsyRIcTNNCDE5ak5TrNAiHPChcaEEIAQJyQRCMOuCUCI23X6Vbt4CHHVpg6B8yBAyoEcj9DRxQqBj95v0fbYoX31mS/XqBV8ZdmqLVEl/Eq+JDwBkSwCcl2PlkK8Ws060ct/+zPKr7R/dkFE6LuEJ4we3HDr5si3c7Kznek2nl7eqf0Gf75z0PBx0bYo/jz/2+rzv5/cjW7X4K0mJ39dv2urrT5CXo+/d7fo91O/DGnZtss1rk9FOHb4gPf4kf06P858VPzrqfM2dni/9z2+sciVT7bxCXkyAC3DGzZqcnr+8rW72XxPPIQ426zI1460epRv5dqdCfu9enNLyvUIIa7eGkLk0hGAEJeOLXNkCHEzDQhxeWqO0ywQ4pxwoTEhBCDECUkEwrBrAhDidp1+1S4eQly1qUPgPAiQciDHI3R0KYAAU0IxX5ZDQiIhwgnIdT1yFeL0ygwGg+6rzz9p+NemNe/QdwvTf+ft65c0atzUvz7o3f9OYauXS4jTMS6cNfm1tatWvGMw5Ou5Cu3HjzMdhg/o1uLffbsa0MKfa39LBnLlk23l8RXiJfxKJXbq1ufQyC+nXmD7eHwIcbZZka8dafUo38q1ORP2e3XnlZTrEUJc3XWE6KUhACEuDVfLUSHEzUQgxOWpOU6zQIhzwoXGhBCAEFc2EfUa1x6alPLQ1xTFquVrfmoc2iRJaFTIq1CC8vaHEJeXN2YTh0BwUL1xOTk5z+6Ao3+6f9R926TvJ5wQZ/SXRzkfezA4KzfTIykz/szTnKx0g5FaOaXDsrtSzPXZvH1hlNEYFOjv/bqTo96zXvWAMyV9XNOlmAtjqocAKQdy6iFGdqQ4ICc7P7aik+t65CPE6dhpYTw0rGurIwf/ecO0ljJlg+7NnL9yU4PQt1OsrU8uIS5EwtJrG/vZx0327/n7TVr4a12Iu3t4plevUfuGk7NzXkF5c3EpnlOxas3EN0MaPXgztEkyWxFuGktILmxdJ1K9Ltf1J1X8tsbV+vpsrV9rr2O/V3dGSbkeIcTVXUeIXhoCEOLScLUcFULcTARCXJ6a4zQLhDgnXGhMCAGIU2UTASGuLH9SZocQJyUTiIMLAQhxLrTQVu0ESDmQUztHUuLHATkpmeAXh1zXI18hTq/qxFH6keIDO8beuRloWmXNOnUvLwnf9Ke1R67zo8G9F18Jm5KS7PTF0I/ePXZoX7Dp7netC3H/MmXjF61cv7Zm7boZ3Enb7sE3F7ZHlq6FXNefdCsofGStr9ayjngAACAASURBVE8prkrNi/1eKfLizEvK9QghLk4+MYq2CECIy5NPCHEzZwhxeWqO0ywQ4pxwoTEhBCDElU0EhLiy/EmZHUKclEwgDi4EIMS50EJbtRMg5UBO7RxJiR8H5KRkgl8ccl2PQoQ4vbKFs6bUDF++oHVW5iNX+t/p75fu0LXXvhk/LD/Cb+Xi9OIjYfft3uY3e9r4FjeuXa7EjAJCXFhO+ORC2IzCe8t1/QmPlN8IWl8fPyrq7YX9Xr25oyMn5XqEEFd3HSF6aQhAiEvD1XJUCHEzEQhxeWqO0ywQ4pxwoTEhBCDElU0EhLiy/EmZHUKclEwgDi4EIMS50EJbtRMg5UBO7RxJiR8H5KRkgl8ccl2PQoU487u2TSulv2f6m+9+3NSiTacH/FYvvBcXCRt/727Rb78ZFXrs3311HmWku9OzlypTNt6Yn69PeBBfCkJcWD645ELYTOL1luv6Ey9ibiNpfX3caKi/NfZ7deeQlOsRQlzddYTopSEAIS4NV8tRIcTNRCDE5ak5TrNAiHPChcaEEIAQVzYREOLK8idldghxUjKBOLgQgBDnQgtt1U6AlAM5tXMkJX5aVA7s1bbdqeOHX2fG1KDh26d+Wb9rq16vN5ISK+J4lYBc16NQIU5Hfuww/ej0fp3jYu8EmFZS7823zi7//a+/ihd3zWeurrDvEGdKnWo160Qv/+3PqLz8PN3C2VPrnjhyoFpiYrxfTna2s6eXT0r11+rE9P1kxMkmzd9LZI5vuR5LsgU9HnzciH6hm/74rYWp7ev1Gpz/7POJ/86Z+XWz6EvnqkGIC7tCIcSF8ZOit1zvL1LEjjFfJYD9Xt1VQcr1CCGu7jpC9NIQgBCXhqvlqBDiZiIQ4vLUHKdZIMQ54UJjQghAiCubCAhxZfmTMjuEOCmZQBxcCECIc6GFtmonQMqBnNo5khR/WPfWbQ4f2PMmMyaTaFT6O55J4kRiLHJdj2IIcZrfrGnj6vy6/Mf3TN+7XayYS1bfT0b8PXLc1AtMvlyEePc+A44v/XFW8wdxsf4F5aiIs3N2+84990+fu/So6QMeQoS4t0+J5K49+x4Y+eXUCykPE4sM7NOhE4S48KsDQlw4Q7FHkOv9Rey4MZ51Atjv1VsdpFyPEOLqrSFELh0BCHHp2DJHhhA304AQl6fmOM0CIc4JFxoTQgBCXNlEQIgry5+U2SHESckE4uBCAEKcCy20VTsBUg7k1M6RpPgt73ylYytTNujeovANf9SoWecRSbEilpcJyHU9iiXEU1KSnQb36dj+3OljtUwrCSpX8c73P/4SFVw/JM30d2yFeMlS/g+MRqMuMeF+SfoR7MH1Q65WrFozMf7ubc8TRw9Uj/9Pkru4umUOGz3xz36DP79Oz0HHsWHN/yqkpqQU3bltU93Y2zcD3dzcHzVv0/FoqTKBGcWLu+R27dn/pre3T64ppinjh73xKCO96Kjx00/4BwQ+pf9ebIkrVz7ZXkfMvBd01zzbcdi0E5slmzmFtiEtX0LXY9lf6+sTm5caxsN+r4YsFRwjKdcjhLh6awiRS0cAQlw6tsyRIcTNNCDE5ak5TrNAiHPChcaEEIAQVzYREOLK8idldghxUjKBOLgQgBDnQgtt1U6AlAM5tXMkKf7lP82quuD7KV1Md+3SsXl5l0ieOGPBxrYdP4hXOlbmAb4Sd64bDAbd6pU/VThz+liZeYtXHVCaB3N+ua5HsYQ4HfuWTZFlZkwa3SklKdHXtJa3m7Y8On/52t2mR6ezFeJ0fyenIjnN3+t4eNKMHw8zBTYtvUd/2ru56ekHb4Q0Pr101Z/bmI9nFyphhfa3rCW58sm2hiHECydFWr7Y5pVtO62vjy0HLbXDfl94NrHf2652CHHbjNDC/ghAiMuTcwhxM2cIcXlqjtMsEOKccKExIQQgxJVNBIS4svxJmR1CnJRMIA4uBCDEudBCW7UTIP2A3JB5yUfvWjNZ7ZzljH/Pji0lJ439tGtSYkIJ5rwDh3wRNWbijHNSxBIfd7fo8P7d2tFjv/lWk+ut23W9/VqdehkFfWe5kkL8zMmjnt9P/aLJxbOnq9d9M/T8r+t3bZWCB98x5boexRTitHAYN7Jf6OZ1q5ub1m15BzcXIV6rTr1Ly37fupkpw03j7vxrQ+lvxg/vQsv3gp56IFRoC+1vmXe58sm23iDECydFWr7Y5pVtO9LXh/2ebSbN7bDfW2eG/Z5dPUGIs+OEVvZFAEJcnnxDiJs5Q4jLU3OcZoEQ54QLjQkhACGubCIgxJXlT8rsEOKkZAJxcCEAIc6FFtqqnQDpB+T5l0aF6Zx9EqlSnY5CjLOrNqbUY/Zo2LjZiZWR27cXJKnZjWy9VUGH8m7uHhndevXfO/ab788yeyolxC25NHiryUkI8eff0y30Tv3Yu7eKfdbv/Y7Rl85XNeW6UpUaN35csTaqQuVqj7kI8cI+uHH71nWXIR937RJz/UrFgh75LVRoC+1veYWQ9v4KIV74Ox1p+RL6vkx6PVrGh/2ee8ax3xfMDPs9+1qCEGfPCi3thwCEuDy5hhA3c4YQl6fmOM0CIc4JFxoTQgBCXNlEQIgry5+U2SHESckE4uBCAEKcCy20VTsB0gUAfUBO5SQE0px1bjVOQoyzq7hRg3u/vXXzH02Zrf0DAuMWLItcVzv4jXR2o7Bv9c2XQ9+M/HVZG2YP+jucR3/97aaeHw++xfx7CHHrXEm/HtlXxMst2QpxT0/v1HFT5mzq3K1PbEFzMSUHhDjfbKCfNQJavf5M6yV9fdjv+V2b2O9f5QYhzr6WIMTZs0JL+yEAIS5PriHEzZwhxOWpOU6zQIhzwoXGhBCAEFc2ERDiyvInZXYIcVIygTi4EIAQ50ILbdVOQE0H5CbWEOO2q27d6v8FzZo2rnNGepqHqTX93cwfDRy2bezE70R9bDp9d/CnH3fufD36UmVmZEHlK9/+aeW6DZWr1cy0HbH0LXBALj1jazOwFeK2vuseQly5HNrDzKTvh0JzQPr6mEIc+z37bGO/f5UV9nv29QMhzp4VWtoPAQhxeXINIW7mDCEuT81xmgVCnBMuNFaYwJXoix6/ro2ou//Q3hCDwVBEp9NR+fn5VGBA0O22rdofD+s94IrCIdrF9BDidpFmm4vkKsRLly5N3wU4MC8vb5yjo6Oj6frV6XR/6nS6iPv372+0Oel/DaZtHRRmMBiDSnsEvu7gUMSzaqngM14upUS/K45tPGinHgIQ4urJFSIVTkCNB+Q4KLed95SUZKdPerXteOHcqZrM1szHWNsehV2LhXOm1ly5eO57T55kuTB7tO3Ybe+8JasPsBtF+lY4IJeesbUZ2Arxgu76Zo4JIa5cDu1hZtL3Q6E5IH19BQlx7Pe2s479/lVG2O9t142pBYQ4e1ZoaT8EIMTlyTWEuJkzhLg8NcdpFghxTrjQWEEC02ZPDt22c0uLwkIoF1guZuzICduCawWnKBiq5qeGENd8ilktkIsQ9/f3H0NR1GwbA+9ycHD4NDY2NsZWABDitgjhdWsEIMRRG/ZEQM0H5DgoL7xSrYnqjh/03v3d/JWHxfgu8ehL59xGfNKzy+2b18sxo/H29UuaMnPhxpbtut4n5XrCAblymYAQf85+xrzl4V179r2rXCYwc2EESN8PhWaP9PUVJsSx32O/51L/2O/Z04IQZ88KLe2HAIS4PLmGEDdzhhCXp+Y4zQIhzgkXGitEYPTXw1sePn6oIZvpXYu7ZkybMHNVSP3Qh2zaow13AhDi3JlpsQdbIe7v7z+HoqjRLBncMxgMrR48eHC5sPYQ4ixpotkrBCDEURT2REALB+Q4KC+4Yi0PhE2tXFzdMsMGjvh7+NhvLgmp9cePMx2GD+jW4t99uxpYjtO0ZdtDi8M37ilIutv6DvE/168O+HbSqC5pqSlezDuGL50/7b5s0ey6F8+eqpCYGO+Xk53tTK/Fz6/0w6bN37vQb8jnl/1K+mdbxsKUsdbWa+vOZCGcuPQl/XrkshZmWwjx5zQgxPlWkDz9tHr9meiRvj42Qhz7PfZ77Pfivh9CiIvLE6NpgwCEuDx5hBA3c4YQl6fmOM0CIc4JFxorQGD+4jl1125a057L1CX9SsVFrd66gksftGVPAEKcPSstt2QjxEuXLj1Qp9Mt48JBp9Mdj4uLe+UAnjkGhDgXomjLJAAhjnqwJwJqOyAvXbkNlRJ3gsrOSrKaJnzHuBnN7xFLyv8wc2JH5neJ06+6uXtkfNj/s13Dx0y6xOdOcVqGj/3s4yb79/z9Zm5uThFmMkqW8n8w44f/bWjUpHmBSeIqxBcsX/vHxsiIKn9FRTZ6lJHubi3xJfxKJQ4aNnZnnwHDXnqKDIS48u9oEOLPcwAhrnwtFhYB6fuhUHqkr89SiGO/55Zx7PcUhf2eW83QrSHEuTNDD+0TgBCXJ8cQ4mbOEOLy1BynWSDEOeFCY5kJ5OXn6Vp1aToqKyvLlevUHVp33jF+9ISjXPuhvW0CEOK2GdlDCxZCXO/v7x9HUVQprjyMRuPn9+/fn2+tH4Q4V6JobyIAIY5asCcCajsgD6rdi3JxD6DSEi5AjLMoVIPBoPt8cO93/t6y/h3L5k5ORXIaNmp2evyU2f9WqFztMYvhnjU5c/Ko53eTxzQ9e+pYbcs+xYq5ZPX9ZMTfI8dNvWBtPC5CvJR/wP2q1WvdPnxgTz2TePf08kkp6uLyND831zEtNcWTKeTpR7V/NXVuVPvOPej/tnj288uyBZXCly1oShmNuoyMdLeszEfPfmegPxRQ3M09k/6zh7vXo1k/rtxarWadR2w5SNGO9OuR75ohxJ+TgxDnW0Hy9NPq9WeiR/r6LIU49ntudY/9Hvs9t4p53hpCnA819NE6AQhxeTIMIW7mDCEuT81xmgVCnBMuNJaZwE/LF9ZZ9UdEJz7T+vr4JmyJ3LGET1/0KZwAhDgqhCZgS4iXKVPmI6PRGMGT1vn4+Pg61vpCiPOkim4UhDiKwJ4IqPWA3JQjiHHb1Rp791ax4QO6t7984Uz1glrTjx2vW7/hpT79h55+u1nrhwXdMU4ftJ84+q/XL0vn1z1x9EAta3dqN2rS4tjCFX/sKl7cNd9aZFyEOHOMajVrX/1s9MR977bqkGCKsSA5/0ZI49NLV/25zTIGfKeo7VqRqgWE+HOyEOJSVZg445K+HwpdJenrsybEsd+zzzz2++essN+zrxkIcfas0NJ+CECIy5NrCHEzZwhxeWqO0ywQ4pxwobHMBAaP6t/h3IWzwXynTUhIoPLzrZ7Z8R0W/SwIrFq+5qfGoU2sP9+UJbG3WzUMu3PvdqCpeckSJRMSHiaUZNkdzQgj4OnpSbm4uPCOysHBoUxsbGx8QQNAiPPGavcdIcTtvgTsCoDaD8hxUM6uXOlD8s8H9Wp74ezJmoX1oO+a9vUrlVTaPyBZr9cb6LYJD+K9HyY88ElLTfYurC8bGU735yPECxvbUgDQd5V/v3DlhpC3miYz48UBObtakaKVXEKc/uBG3/dbtD125EA9T0/v1HFT5mzq3K1PLNs1MWvE08s79eup8zZ2eL/3Pbb9LduR/v7Kd11a7af1fJG+PltCHPs9uysP+z2EOLtKed4KQpwLLbS1FwIQ4vJkGkLczBlCXJ6a4zQLhDgnXGgsM4FuYZ0/jr13txzfaZOSkqicnBy+3dGPJQEIcZag7KyZj48P5ezszHvVOp0uNC4u7khBA0CI88Zq9x0hxO2+BOwKgFYOyHFQbrtsExPinccOC3v35NF/61h+77ft3tZbFHF2zm7VtsuhKbMWHy7sznDTCFyFuDXBzYxozrSv6ixfPPvZE6OsiVAIcSFZFtZXLiFORzn4o44t9u7aFkr/uXylqjebt+xw3sPb82nXnv1venv75Ba2EghxYXlWe2/S90OhfElfH1shjv3ediVgv493HtinQ6foS+eq0bQavNXk5K/rd221TU6+FqRcjxDi8uUcM6mHAIS4PLmCEDdzhhCXp+Y4zQIhzgkXGstMAEJcZuA8p4MQ5wlO490gxDWeYJUur1VIm7B7d+69eBLFtHnTwrv07HRXiuWcjz0YnJWb6ZGUGX/maU5WusFIrZzSYZkkc302b18YZTQGBfp7v+7kqPesVz3gTEkf13Qp1oUx1UOAlAM5a8S4HpDjoLzw2qPvoF04a/Jra1eteCcl+aGP0EoNKFs+tu8nw/b37jf0ZkGPWi9ofK5CvGHjZidWRm7fXtj4f65fHfDtpFFd0lJTvOg5R345+Y9PR359hTk/hLjQbPPvL6cQ/z1iSfkfZk7smJGe5mGKmO3d3hDi/HOshZ6k74dCGZO+Puz3QjP8cn/s9xDibCoKQpwNJbSxNwIQ4vJkHELczBlCXJ6a4zQLhDgnXGgsMwE8Ml1m4DyngxDnCU7j3fDIdI0nWKXLgxBXaeIQNi8CWj0gN8HAd4wXXBYpKclOK378vuaOrVF178XeKsu1eGgR3qptp9MDhn15ydZdt5ZjcxXinbv12fXdgpWHC4sRQpxrBuVtL6cQp1e2Onxxhd9WLn4rLvZ2mZzs7GePIiroQxKWFCDE5a0L0mYjfT8Uyov09fEV4tjvC68M7Pe4Q7ywCoEQF/rOiv5aJAAhLk9WIcTNnCHE5ak5TrNAiHPChcYyE/hp+cI6q/6IePaIRK4/vj6+CVsidyzh2g/tbROo17j20KSUh76mllIJ8dnT54V369xTkrspba8SLWwROH8oOiQ3O69ocnzqkZzc3GxHB6cfBn3f7cUdqWXKlPnIaDRG2BrHyuvn4+Pj61jri0em86SKbhSEOIrAngho/YAcB+WFVzN9B9nFc6fc//5rQ7mLZ06UvXfvTsnHmZkuzO8Lpx+J7uXlk+pTomRq9Zp1Yjt+0OfqGyGNUtneEW4ZAVchzkZkQojb07uWetZK+vurekjKE6nW80X6+oQKcez32O9NBPBEGPbvmRDi7Fmhpf0QgBCXJ9cQ4mbOEOLy1BynWSDEOeFCY5kJ5OXn6Vp1aToqKyvLlevUHVp33jF+9ISjXPuhvW0CEOK2GdlDC1tCnKIovb+/fxxFUaW48jAajZ/fv39/vrV+EOJciaK9iQCEOGrBngjYywE5DsrJqWoIceu5IP16JKeK1BEJ8qmOPJmi1Hq+SF+fWEIc+z051x32e/L3ewhxcq4XREIOAQhxeXIBIW7mDCEuT81xmgVCnBMuNFaAwPzFc+qu3bSmPZepS/qViotavXUFlz5oy54AhDh7VlpuyUKIU6VLlx6o0+mWceGg0+mOx8XFNSisD4Q4F6JoyyQAIY56sCcC9nZAjoNy5asbB+TkH5ArXyXaiID091dtUBZvFVrPF+nrE1uIY78X79rgOxL2e/L3ewhxvtWNflomACEuT3YhxM2cIcTlqTlOs0CIc8KFxgoRGP318JaHjx9qyGZ61+KuGdMmzFwVUj/0IZv2aMOdAIQ4d2Za7MFGiNPr9vf3n0NR1GiWDO4ZDIZWDx48uFxYewhxljTR7BUCEOIoCnsiYK8H5DgoV67KcUBO/gG5ctWhrZlJf3/VFm3hq9F6vkhfn1RCHPu98GuD7wjY78nf7yHE+VY3+mmZgEqF+OsURZ1VU14gxM3ZghAnsHIhxAlMCkIqkMC02ZNDt+3c0qIwPOUCy8WMHTlhW3Ct4BRglI4AhLh0bNU0MlshTq/J399/DEVRs22sb5eDg8OnsbGxMbY4QIjbIoTXrRGAEEdt2BMBez8gx0G5/NWOA3LyD8jlrwptzkj6+6s2qfNfldbzRfr6pBbi2O/5Xxt8e2K/J3+/hxDnW93op2UCKhXiTSiKCqcoajJFURFqyA+EuDlLEOIEViyEOIFJQUhWCVyJvujx69qIuvsP7Q0xGAxFdDodlZ+fTwWWCbrdtnX742G9B1wBPukJQIhLz1gNM3AR4vR6SpcuHUhR1MD8/PzPHRwcipuuX4qi/tHr9T/dv39/I9t1Q4izJYV2lgQgxFET9kQAB+QvZzst4QKVEneCys5KsloGOrcaJ6lSnY7qXWsm21OtiLVWHJCTf0AuVq7tfRzS31/tPT+W69d6vkhfn1xC3JR37PfSvwNgvyd/v4cQl/46wAzqI6BSIU6D3kdR1DsURd1WgxiHEIcQJ/rdAUKc6PQgOCsE3m4VEnbn3h1arj37mT1tXni3Lj3vApg8BCDE5eFM+ixchThjPYcpimJ+BUIoRVFHuKwXQpwLLbRlEoAQRz3YEwEckBecbRyUS3cV4ICc/ANy6bJvXyOT/v5qX9mwvVqt54v09cktxE0Vgf3e9rXBtwX2e/L3ewhxvtWNflomoGIhTt8lvpeRG6LFOIS4OVO4Q5zAdxQIcQKTgpBsEoAQt4lI0gZqFOJpaSlOGzavDzpy4lC5m7dvls54lO72MOlhCRMoVxfXTHc390dl/AMS6gbXv92pXZebNarWfCQpSJUPLkCI0/I7hLF8Wo4f5YIDQpwLLbSFEEcN2CsBHJAXnnkclIt/ZeCAnPwDcvGzbp8jkv7+ap9Zsd/rj/R6VEqIQ4xL906A/Z789xsIcenqHyOrl4CKhTgN3XSXODMBJjG+maKoNFIyAyFuzgSEOClVyYgDQpzApCAkmwQgxG0ikrSBWoR4Xn6e7o+NkUGRG1bXj756pVJ2TrYzWzBOTk455QLL3+3cruupQf2HXHV0cDSy7Wsv7SDE7SXT2lon7hDXVj6xmsIJ4ICcXYVAjLPjxKaVUgfkaSnJTgN7t+9w/uyJ1+g4GzR8+9Qv63dt1ev1xPz3m9LXY/OGVcNib9988YQtNvnUUpsZ85aHd+3ZV7QnikmdT+RLXflS+lqRuh6Frk9pIW6KH/u90Eya+2O/t86SlOsRQly8esdI2iGgciFueZc4MzG0DJ9PUdQCEsQ4hDiEONHvGhDiRKcHwVkhACGubGmQLsQNRoNu1ZqI8hG/r3zrxq0bFYTSqlyxyo0vRozb0+rdNg+EjqWl/gKEOH03eAMGC/pu8WNc2OAOcS600JZJAEIc9WBPBEg5kLPGnJQDchyUi3dVKHVATq/go/dbtD12aF99+s/uHp7pXbv33d++a88YBwcHY6WqNTMdHZX9cKPS1yMEq7oEK/KlrnyJ9y7KbySl319sRY393hYh9b2O/R5C3JLAoEGDwoxGY1BAQMDrTk5OnnXq1DlTokSJdPVVNyLWMgGVC3E6NQXdJc5MGRFiHELcnBLcIU7gOwqEOIFJQUg2CUCI20QkaQOShXhCYoLzuG9Gv3PwyIF6ubm5RcQC4e7mntG9a6+9X42ZeE6vI+duI7HWx2ccCHE+1NBHaQIQ4kpnAPPLSQAH5Pxo4w4yftzoXkoekE8Y/UnIut/DW1lG7+nlnfr11HkbO7zf+x7/lQnvqfT1CMGqLsGKfKkrX8LfIYSNoPT7i63oSRPipnix39vKnPXXsd9bZ0PK9Yg7xPnXN3pql4AGhHhhd4kzE6eoGIcQN6cCQpzA9xMIcQKTgpBsEoAQt4lI0gakCvGLl8+7j5kw6r0rVy9VLQxACd8SD709fdJKliyVYmqXkprsHhd/r2RqWqq3tb7ORZyzO7TtvH/WtLlHIcUpSoAQp+8Gf5PBGXeIS3rFYnAmAQhx1IM9ESDlQM4ac1IPyHFQzv8qUfKA/MzJo55fDuvb6c7tmCDLFYz8cvIfn478+gr/lQnvqfT1CMGqLsGKfKkrX8LfIYSNoPT7i63osd/bIqS+17HfQ4hbEsAd4uq7ju0xYg0IcTpttu4SZ6ZWETEOIW5OAYQ4ge80EOIEJgUh2SQAIW4TkaQNSBTiR08e9R43aXT7W3dulito8f6lysS3bdX25Ec9+0cHlg18Yg3QiTMnvJb+b1G9YyeP1sp4lOFu2c7VxTWz30cD/x49bOwlSSGrYHARhTj9+PTjXJaMR6ZzoYW2TAIQ4qgHeyKAA3Jxso07yNhzVPKAnI7yevQl19nTx4eeO328alpq8osPOX7QK2zH9LnL6K9sUexH6evRUrCK/Z3aioG1MrHU65U6n1LHj3yJK9yV5il1PQpdH+lC3LQ+7PfsM4393jorUq5H3CHOvp7R0n4IaESIs71LnJlYWcU4hLgZPYQ4ge8vEOIEJgUh2SQAIW4TkaQNSBPid2PvFvt01ID2Fy9fqG65cC9Pr9Se7/feN3r4lxccHdh/d+Spsyc9J337VcuCxvTz9UucNuG7Ta1b2Pd3igsQ4rT8foORKwhxSa9YDM4kACGOerAnAqQcyFljrpYDchyU29NVI91alb4eIVjFFaBS5xP5Ule+pHvnYDey1PXILgrrrbDfCyWI/moiQMr1CCGupqpBrHIR0IgQp3FxuUtcdjEOIQ4hLtc1zWseCHFe2NBJYQIQ4somgCQhbjAadKO/Ghm68c91zS2pBJQpe++bcdP+atmsVQIfYimpKU7Dv/i0+cEjB5iP93421Bv13jwb8fPvfxUvXjyfz9ha6COiEKf5nuDCBHeIc6GFtjSB6IvRHmsj1tU9tPdQiMFgKKLT6aj8/HyqTFCZ263btzree0Av0R+lez72YHBWbqZHUmb8mac5WekGI7VySodld6XIyGfz9oVRRmNQoL/3606Oes961QPOlPRxTZdiLoxJPoHoi2c9fo/4ue6/e3eGGAz5L+o9IKj87Tbtux3vM2CY6PXOh4raDshNa8QdZHyybb99SLkeIVjFEaxy5RP5Ule+lHqHk6seha4P+71QguivBgKkXY9aF+LXr1/32LBhQ91r165VTk9P983Ly3N0cXHJLF26dGzDhg0vfvDBB0T8vqOG2hUjRrXkQ0NCnM9d4sxUS3rHOIS4GTXuEBfjHUbkMSDERQaK4WQhACEuC2ark5AkxP/YuCZwxtxpnVLTUr2YAQcFBN2d9e38zSH1Q158TzgfatbuPqcfnT5y6Og/B/YdfJ3PuFroAyGuhSzadNRmpwAAIABJREFUxxpmT54bunPLzhaFrTawXGDMyAnDt9UKriXoPYM5B4S4fdQXaav8bvLo0B1b1hda70HlKsaMmjBzW+3gBqLVOx8Oaj0ghxjnk2377EPS9QjBKlywyplP5Etd+VLiHU7OehS6Puz3QgmiP+kESLwetSzEFyxYEPrPP/8U+vtOQEBAzNChQ7fVqFFD0d93SK9dMeJTUz40JMTp1PG9S1xyMQ4hDiEuxnuLZGNAiEuGFgNLSABCXEK4LIYmRYg/fvzY4eNPe7U7cer468yw6cekfzV6YlS3Lj1FuRPz18iI8rMXzOyYkZHuwZynQf2Q0+GLV22z17vEBQhx+m7w+gyW9OPTT7IovRdNcIc4F1r23fbr4RNbHj90vCEbCsVdi2dMmPnVqvqh9R+yaW+rDYS4LUJ4XWwC44b3bXns0F6W9e6WMWnmolVvhjYRpd75rEXtB+SmNeOOcT7Z134f0q5HCFZhglXufCJf6sqX3O9octej0PVhvxdKEP1JJkDq9ahVIT516tSWp06dYvX7jouLS8aYMWNW1atXT7Hfd0iuXTFiU1s+NCbEhd4lziwBUe8YhxA3o8Ud4mK804g8BoS4yEAxnCwEIMRlwWx1ElKE+JoNq4NmzJnW2VJUv9ey/f6f5i3Zr9fpjWKQosX7oBH9Wlo+Ot3X2zdp+sSZG9u0bHdfjHnUNgaEuNoyZn/xLp7zc91Na6Lac1m5Xym/uNVbf1vBpY+1thDiYlDEGGwJLJozue6GNeGc6r1kqTJxkVsPi1LvbONkttPKATnEOJ/sa7sPidcjBCt/wapEPpEvdeVLznc0JepR6Pqw3wsliP6kEiD5etSiEF+xYkXdLVu2cPp9p0SJEnErVqxQ7PcdUmtXjLjUmA+NCXE6jWLcJc4sB1HEOIS4GSmEuBjvNiKPASEuMlAMJwsBCHFZMBM9Cf3d4f2HfNTinwN7XvpkaKmSpR7Mmf7DhsahTZLEXEBB8t25iHN23w/7b/9q9MRzYs6llrEECHH6bvB6jHXSd4uf4rJu3CHOhZZ9ts3Py9d1adp1VFbWE1euBFp3br1j9ITPj3LtZ9keQlwoQfRnSyAvL0/XsWntUVlZjznXe9vOPXaMmfC94HpnGyuzndYOyE1rwx3jfKpBO31IvR4hWPkJVqXyiXypK19yvYMpVY9C14f9vtNRvWvNZKEc0Z8sAqRfj1oT4kajUdezZ89RT55w//2+ZcuWO4YOHarI7ztkVa140ag1HxoU4mLeJc4sEEFiHELcjBJCXLz3HdFGghAXDSUGkpEAhLiMsAmd6uyFMx5DRn3yQVz8vTLMEJu9/e6R/y3+dZdYd4ebxr6feN/5k8/C2j/JfuL8+muv32repPXNxqFvP7TXx6XTXCDECb04ENYzAssX/q/OHxF/dOKDw8fXOyFyx5olfPoy+0CICyWI/mwJLF04s05kxBKe9e6XsH7HCcH1zjZWZjutHpCb1ggxzqcq1N+H1OvR3gVr2Ccj/6wf8tZ9nd7h2ROkHByY/9RRDg70k6V0lN5Bb9TpHIx6PUXR/9y1dX21nVs3tuRTmd4+vg9/XLlpJaWjKEe9o5HSU5SDzuH5P/WORr2Do1FPUZTO0eHZP/WOjv/F5mhs3bhm39jbNwNN886Yx08Q84lbiT6W9dm1Z9iOmrVeT6Rj0en1xueHiXpK56Az6ikdpdPpjDRXHf139J/1ekqv0xlPHN5X6cjB3W/zWYO7h1fyyC+/XUfPwawRepbn9fG8JnR0sp7FoH9RJ3ROn8fF+Ds6Yv1/8TFqjo7V4b8nmekdHF6sTe9Ir42idA7P60D/33rpP5vq5/eIn1+Lioxox2Z9Ot3LR7CeXt5JU2YvW8Wmr9htKlMRHxShUl/83h5Uuxfl4h4g9jSKjYf9XjH0ik5M6n5vgqI1IR4REVFn48aNrH/fyc3NpQwGwzMcbm5uqT179vyzsILp0qXLbUULSmWTc80Hc3ne3t4J4eHhivz+KaMQpzdh00Zc2J+f/0cFu7bWxqNr+y2JSoiXGIcQN2cDQlyiyhQyLIS4EHroqxQBCHGlyJMz7/8illWavfC7zk+ePnExReXk5JQzfPDnUcMHf36FnEi1G4kAIU7fDV6XQQZ3iGu3TBRb2aj+YzpcOHshmG8ACQkJVH5+Pt/u6AcCshLw9PSkXFxebIec51aq3n+b3YyqV9P3RbxaOyA3LYzrQbmlGOKcUHRQlIBarkd7E6x8i4KUfCJf7DJISr7YRSt/K1rQmwSRnLNjvzfTXrsthvpl0zXqTtwjOVOAuSQggPcbCaAWMiQb3llZWS9+J0pKSqJycnJYB3nixIkprBtTFNW5c+e+9+7dC2LbJzIycm7FihUz2bS/fv26W69evUaxaUu3KVq06JODBw/OYtuebte8efPh6enpXmz6uLu7p+3Zs2cBs+348eM7XL58+ZXzFvqDCE5OThTNv7D9xsXFJe3ZB9r++zEan3/ujP4/5p//+3emU9T99zrdjlP7/8Z3oPsZDIZ8ehyDwZBrfD6g2PKaDVo1teEkxiHEzamFECewzCHECUwKQrJJAELcJiLNN/j084FNtu386x3mQkv6lXow/7uF60MbNMbjyGSoABGFOP349NNcQsYj07nQss+2YZ37fXzvblw5vqvn+gs033nQDwTEIODj40M5OzvzHkqpereXA3JTYtiK8YFj//D/98hlf94JRUdFCajleoRgZVcmpOQT+VJXvthFK38rWlLQskLuH+z3rxKHGJe7CsWfj5T9QfyVkTmiLd5PnjyhUlNTqeLFi1MeHh7PhKyUQrxTp05hcXFxL57kYovaunXr5pQrV+6xrXb069euXXPr3bs3FyGedfDgwdlsxja1effdd0dkZGR4sunj4eGRunv37oXMtoMHD/74/v37L5230LxTUlKoIkWKPJPhXPiziQNtiCDASoxDiJtzBSFORN2+HASEOIFJQUg2CUCI20Sk6QZpaSlOHw3u3eHchbOvMRf6Wo1aV35ZsiqqhI8f+4+BapqUtIsTIMRp+c38JCmEuLSpssvRIcTtMu12u2hbB0S2wHA9MLI1HtvX7e2A3MSFjRjHQTnbKiKvnVquRwhWdrVDSj6RL3Xli1208reCEJeXOfZ7eXnLPRsp+4Pc61ZqvsJ4P3369JmINf3QT87Ky8vjJGS53iEupRCPjo5279Onz+dsWRctWlRxIZ6dnf0sB6a7t5V6IglbZmjHm8B+iqImUxS1r7ARIMTNdCDEedeadB0hxKVji5GlIwAhLh1bNYx89Ua06yfD+3W9fefWS59GbPZOi8Phi3/dpYY1aCFGEYU4/fj0M1yY4A5xLrTssy0emW6febfXVbN5hGBhbPDIdGUqBwflynCXela1XI/2Jli9vH2SnYo451Lmx2uaHrP57J+GZ39vpIwG+pGZBsr47BuqjZRzkSKuDg76InzrJjUt7akh30CPrKOePQ3UqHv+VNBC/km/ajA8+6Zq04+95cu/TNl452IuT+kcUAbqv2eqGul/1RmpZ98J+4yn4T+uRvpf6Nfyc72NRkNxvvnKyzck0U9QfVYLz2rAPIe5Pp79rSmPz2Ix5fRZZv+rsech/fcV4UYj87mwumcrMBhe+rvnz419XifPS+S/R8G+qB2Kys/PczJY1EZBazUJCcvXihd3zXJwdJT9FvHlU94sXquKp6MpHq1+RYq1usN+z/eKJLufWvZ7simyj84ab1p8F/R4bkdHR4qWsqYfX1/fe3q9vsDvRNPr9YYNGzb8yj4aiurUqVO/uLi4smz7bNy4cXbZsmWz2LTnKsSLFSv2+MCBA3PYjG1q06xZs5GPHj3yYNPH09MzedeuXYuYbZmPTLf8QAKbMe2gjelx8PQ/mX9+tsNb/J21tmz/3omiKDeJmbIS4aYYIMTN2YAQl7gy+QwPIc6HGvooTQBCXOkMKDv/hcvn3T8Z1q97/IO4lx4n2r1rrx2zps49qmx09jO7ACFOy+/XGaQgxO2nbGRb6fKF/6vzR8QfnfhM6OPrnRC5Y80SPn2Zfc7HHgzOys30SMqMP/M0JyvdYKRWTumw7K7QcQvq/9m8fWGU0RgU6O/9upOj3rNe9YAzJX1c06WYC2OSR2Dpwpl1IiOW8Kx3v4T1O04Irnc+VPIvjQqjchJePGrQ3g7ITczYHJTr3GqcpEp1Oqp3rYmvheFTbDL2IfV6tPxuensTrHzXq1Q+ka/l4V179uX830xK5Uuutxi1rg/7/fMKwX4v15UizzykX48Hz9wKfvQ42+NB8qMzjx9np+sdHFcuHNmY8/sqW5qDBg0KMxqNQQEBAa87OTl51qlT50yJEiVE+300IiKizsaNGwv8fYf+Kgj67uT8/Jd9d7FixSgvLy/K29s7ITw8XJHfd9jyU1s7Uz6syXD60fX0/wr68fDwSPriiy/WmL5DnP7gAvP7xPV6/YvvFqf/rNM9V4qWf6b/jn6N2d7BweFFX3pM5oci6H+/dOlS7aysLPcHDx6cy8rKynjw4MFve/bsieUpqekQrMltOVO6l6KoJhJNyEmEm2KAEDdnA0JcosoUMiyEuBB66KsUAQhxpciTMe+mLesDpnw3qUtqWqoXM6Ixw7/8Y9igkVfIiPLlKPbs3+33y+//q3vt+rXA5JSHPrm5uc/uNCnhW+Khu5vHoy4d3j/x2ScjokmM3VpMIgpx+vHpZ7msHXeIc6Fln23z8/J1XZp2HZWV9cSVK4HWnVvvGD3hc8EfroEQ50oe7fkSyMvL03VsWntUVtZjzvXetnOPHWMmfC+43vnEjgPyl6nhoJxPFZHXh9TrEYKVn2BVKp/Il7ryJdc7kVL1KHR92O+x3wutIRL7k349ak2I00/f6Nmz56gnTwr+/Z6+U5yW4vQ/mT9FixalevTosWPo0KGK/L5DYu2KEROdj3bt2o1NTEwsajmem5sbRf/P2k/Lli0Vy8fRo0eDMzMzPRISEs5kZWXRH9hYuWyZNDctiMGZxRi0CKeFuNg/vES4KQgIcXM6IMTFLk0RxoMQFwEihpCdAIS47MiJmlBNQvzx48cOX00dG7p959a3snOynQsC6eTklDPqsy83Dhkw9CpRoG0EAyGupmzZZ6yL5/xcd9OaqPZcVu9Xyi9u9dbfVnDpY60thLgYFDEGWwKL5kyuu2FNOKd6L1mqTFzk1sOi1DvbOJntcEBeMDWIcT7VRFYfEq9HCFZ+gpWuLCXyiXypK19yvgMpUY9C14f9Hvu90BoitT/J16PWhDhdAytWrKi7ZcsWq7/v0HeI01KcvmOc+VOhQoUbERERkUWLFi3wkemk1hfJcc2fPz949erVHSxjdHd3p1xdrX9Gu0SJEnErVqxQ7PdPDQpxse8OFyTCTfUAIW6+MiDECXwngxAnMCkIySYBCHGbiDTdQE1CfOL08fXXrF/dwnRHeEGJ8fbyTp42YcbGdq07xqspcQKEOH03eB3GWunHp5/jsnbcIc6Fln23/Xr4xJbHDx1vyIZCcdfiGRNmfrWqfmj9h2za22oDIW6LEF4Xm8C44X1bHju0l2W9u2VMmrlo1ZuhTUSpdz5rwQF54dQgxvlUFTl9SLseIVj5C1a6quTOJ/KlrnzJ/c4jdz0KXR/2e+z3QmuI5P6kXo9aFOJ0HUydOrXlqVOnrP6+Y02KBwYG3l66dGmkr69vNsn1pIbYZs2a9ca6deves4zVw8PD6mPS6bYuLi4ZY8aMWVWvXj3Ffv/UmBAX8+5wUUS4qSYgxM1XB4Q4ge9qEOIEJgUh2SQAIW4TkaYbqEWIX70R7frJ8H5db9+5VY6ZEOciztleXl6pep2DwWDM1zs7OecsWfi/9TWq1nykpsRBiKspW/Yd6+zJc0N3btnZojAKgeUCY0ZOGL6tVnCtFLFoQYiLRRLjcCHw3eTRoTu2rC+03oPKVYwZNWHmttrBDUSrdy4xmtrigJwdNYhxdpxIbEXS9QjBKkyw0vUlZz6RL3XlS4n3HznrUej6sN+zI4j9nh0nEluReD1qVYjT+V+wYEHoP//8Y/X3HYPBQD169Ojp48ePX3qct7+//71FixatKVu2bBaJdaSGmKZPnx6yefPmVpaxenp60sLb6hICAgJihg4duq1GjRqK/v6pMSEuxt3hoopwUwFAiJsvBQhxAt/ZIMQJTApCskkAQtwmIk03UIsQLyjOkDcbnpo7Y+HugNIBT9WeJAFCnL4bvDZj/bhDXO3FoIL4oy9Ge6yNWFf30N5DIQaDoYhOp6PoT4+XCSpzu3X7Vsd7D+h1RexlQIiLTRTjsSUQffGsx+8RP9e9eulc5ZTkJN+8vFzH4sXdMgMCy8W+1aTVxT4Dhole72xjY7bDATk3ajgo58aLlNakXI8QrMIFK11TcuUT+VJXvpR6v5GrHoWuD/s9N4LY77nxIqU1adejloU4nfPr1697bNiwoe61a9cqp6en++bl5Tm6uLhkli5dOrZhw4YXW7ZseaN///497ty5U4FZI35+fvfnzp0bWa1atQxSakctcUyaNKnR9u3b37WMt0+fPlFt2rS5XVg+PvjgAyJ+/9SQEBd6d7gkIhxC/NWrGUKcwHc4CHECk4KQbBKAELeJSNMNDh876DNy3PD3ExIflGIudOSQ0es/HzrmEimL/3Hp/OpzFn7fzRRPSb9SD+Z/t3B9aIPGyaTEKCQOEYU4/fj081xiwSPTudBCWyaBViFtwu7duRdo+rtp86aFd+nZ6a4UlCDEpaCKMbVEAAfk/LKJg3J+3Oy9FwSrOIJVrjpCvtSVL7nqQq3zYL/nlzns9/y4oddzAloX4mzynJ+fr+vdu3ePmJiYKsz2Pj4+D2fOnBkZHBys6N3KbNZASpvx48c32b179zuW8fTv33/D4MGDL5ISp604NCTE+d4dLqkIN/HHHeLmSoQQt3VVKvA6hLgC0DGlYAIQ4oIRqnqAy1cvuQ0cFtbtXlxsAHMh73fqtmvutwsOk7I4SyFevWr1qyt/+i3Kv3QZ1d8dTjMWIMRp+V2LkScIcVKK1g7igBC3gyRjiaohwOeAfOOf/1BdPxzLa42D+3elfv5hPK++JHbCQTmJWSE3JghWdQlW5Etd+SL3yicjMuz3wvKA/V4YP3vtDSFuzvyHH37Y7erVq9WZteDh4ZE6derUNaGhoYp9n7VaanPMmDHv7t+/v5FlvEOGDFkbFhYWrZZ10HFqRIjzuTtcFhFuqgUIcfNVASFO4DsEhDiBSUFINglAiNtEpOkG9xPvO/f7tE+ny9GXqjEX2rjh28dXrVi7nZTFWwrxGtVqRq/8+beo0n6ls0mJUUgcIgpx+vHpF7jEgjvEudBCWyYBCHHUAwiQQwAH5OLkAgfl4nDU+iiWglXr67Vc34x56hKsyJe68mVv1xPX9WK/50qs4PbY78XhaC+jQIi/nOmwsLAuFy9eZN6YQbm6umZMnDgxslmzZvftpS64rnPEiBGtDh8+HMLsp9fr80eOHBnZs2fPG1zHU7q9RoQ4l7vDZRXhpvxCiJsrHUJc6au+gPkhxAlMCkKySQBC3CYizTf4cED3NgePHHiTudDXatS68suSVVElfPxySAAAIW41C7T8fo3xKoQ4CQVrJzFAiNtJorFMVRDgc0B+/NQlajXPz769VqMiNbBvZ1Ww4RMkDsr5ULOfPhCs6hKsyJe68mU/7yT8Vor9nh83a72w34vLU6ujQYi/mtmBAwd2OHv2bDDzlaJFi2aNGzcusm3btrFarQW+6xoyZEjbEydO1Gf2d3Jyyhk9enRk165db/EdV8l+GhDibO8OV0SEm3ILIW6ucghxJa94K3NDiBOYFIRkkwCEuE1Emm8wafrX9SPWrGzLXKjU39G9PuqPsgt/ntc8qFz5+01Cm954r037WObd3hcun3f/ZFi/7vEP4vzZJiC0wVsn16xcv5Vte5LaCbhD3FKI05/S5fSdQ7hDnKRKUFcsEOLqyhei1TYBPgfk2iYizupwUC4OR62NAsGqLsGKfKkrX1p7vxB7PdjvxSb6fDzs99Jw1cqoEOIFZ9Ka5B0zZsyaLl263NZK/oWuQ6sfHtCAELd1d7iiItxUdxDi5isQQlzou5EE/SHEJYCKISUnACEuOWLiJ9i0ZX3AlO8mdUlNS/UyBUt/UnH44M+jhg/+/IoUCyhIwgcFBN2d8vX0rU3fbp4IIe70w6Dvu6WzYA8hzgISmkhDAEJcGq4YFQT4EMABOR9q7PvgoJw9K3toCcGqLsGKfKkrX/bwHiJkjdjvhdCz3Rf7vW1G9tgCQtx61rX2GHCx61vLj5dXuRAv7O5wIkQ4hPirVyOEuNjvUCKMByEuAkQMITsBCHHZkRM34d3Yu8UGfPZx56s3oiszg3srpPGJVSsit+t1eqOYQaekpjh9PKhXx/OXztVkjlupYuWYFYsiNpYPLJ8FIc5aiNN3gzM50o9Pv8QlX7hDnAsttGUSgBBHPYAAOQRwQC5PLnBQLg9nzAICIAACIFAwAez38lQG9nt5OKtlFgjxwjM1ZsyYd/fv39/IstWQIUPWhoWFRaslz2LH+eGHH3a7evVqdea4Hh4eqVOnTo0MDQ1NFHs+ucdTuRAv6O5wokS4KZ+4Q9xc2RDicl/lLOaDEGcBCU2IIwAhTlxKFAlo2BeD3/5z2+amzMlLlSz1YM70HzY0Dm2SJGZQazasDpoxZ1rnjIx0D+a4zd5pcTh88a+76L+7G3u72Iy500IeZ2U50/+empbqduHSuRqm9n6+fomVK1W94+DgYDD9XcUKlRInj5t2WsxY5RpLwCPTIcTlShLmeYUAhDiKAgTIIYADcnlzgYNyeXljNhAAARAAgecEsN/LWwnY7+XlTepsEOK2MzN+/Pgmu3fvfsey5YABA9YPGjSI000btmcju0V+fr6ud+/ePWJiYqowI/Xx8Xk4c+bMyODg4BSyV8AuOhULccu7w4kU4aYsQIib6xFCnN21KWsrCHFZcWMykQhAiIsEUuXDbN/5V+kJ08Z3SUpJ8mUu5b2W7ff/NG/JfrHuEn/8+LHDoBH9Wh48cuBN5jzu7h7pX42ZuKln1953CkL549L51ecs/L6b6bUa1WpGr/z5tyjm946rOQUChDj9i8WLDwpQFIU7xNVcCCqLHUJcZQlDuJomgANyZdKLg3JluGNWEAABELBXAtjvlck89ntluJMyK4Q4u0xMmjSp0fbt29+1bN2nT5+o4cOHn2M3irpbpaenO/Xv37/HnTt3KjBX4ufnd3/u3LmR1apVy1D3Cs3Rq1iIm+4OJ1qEm0hDiJtrDkKcwHcPCHECk4KQbBKAELeJyC4aWBPVXp5eqV+NnhjVrUvPu2KAWP7Lksrzf5rbITMr05U5Xu2adS5FLP19s7eXd25B80CIW6VvKcTpx6df5pIrPDKdCy20ZRKAEEc9gAA5BHBArmwucFCuLH/MDgIgAAL2QgD7vbKZxn6vLH+lZocQZ09++vTpIZs3b25l2aN79+5/jRkz5hT7kdTXMj4+vtiQIUN6xMXFBTKj9/f3v7dgwYLIcuXKPVbfqqxHrFIhTt8d/gtFUSMpiopSQz4gxM1ZghAnsGIhxAlMCkKySQBC3CYiu2mwacv6gCnfTeqSmpbqxVx0UEDQ3Vnfzt8cUj9E0GN9jp486j3265Ed79y789J/HLq6uGaOHDr6z4F9B1+3BhtC3GoZ0vKb+Z1EEOJ2c8Uqv1AIceVzgAhAwEQAB+Rk1AIOysnIA6IAARAAAa0SwH5PRmax35ORB7migBDnRnrWrFlvrFu37j3LXp07d97+1VdfHec2mjpax8TEuI4YMaJHQkJCGWbEgYGBt3/++edIPz+/bHWshH2UKhXir1MUdZb9KpVvCSFuzgGEuPL1+EoEEOIEJgUh2SQAIW4Tkd00MBgNuqGjBr+zbeeWV773p3xQhdvTJny7le/3iZ8+d9Lzi4mj2t2IuV7REugb9d48G/Hz738VL1483xpsCHGrZWgpxOnHp1/hUrS4Q5wLLbRlEoAQRz2AADkEcEBOTi7oSHBQTlY+EA0IgAAIaIUA9nuyMon9nqx8SBUNhDh3svPnzw9evXp1B8uebdu23TV58uTD3Eckt8eFCxc8v/zyyx4PHz4syYyyQoUKN8LDwyNdXFysnnWSuyrbkalUiNteGGEtIMTNCYEQJ6w46XAgxAlMCkKySQBC3CYiu2pw49b14oNHDOh0PeZaJcuF049P79al5/4Rg0ddLExeM/vRkj1i1coKy35Z0iz+QZy/5ZgBZcremzt9/qaQN0MLvfscQtxqGdLyuxrjVQhxu7pilV0shLiy/DE7CDAJ4ICczHrAQTmZeUFUIAACIKBWAtjvycwc9nsy8yJWVBDi/EguXry4Vnh4eBfL3i1bttz77bffHuA3Klm9jh075jtx4sQeqampPszIqlSpcnX16tWRZEUrbjQQ4uLytDYahLiZDIS4PDXHaRYIcU640JgQAhDihCSCoDD+2LQ28Pt509snpST5FhSWXwm/xFbNWp/s22fA5UrlKxf4HTj0d5JHbdtQds2639+Ivna5Um5ubhHLsehHpff7aODfo4eNpb8Hu9AfCHGreCyFOP349GhbPJmv4w5xLrTQlkkAQhz1AALkEMABOTm5KCgSHJSTnR9EBwIgAAJqIYD9nuxMYb8nOz98o4MQ50uOolasWFFj6dKlH1iO0LRp0wOzZs3ay39k5Xvu37+/5NSpU3tkZGR4MqOpUaPGpYiIiPXKRyhtBBDi0vI1jQ4hbuYMIS5PzXGaBUKcEy40JoQAhDghiSAsjPV/riv7/dzp7RKTEv0KC62Eb4mHJf1KJXl7+WTQ7fLych1i42JLpqakeGVmZbpa68tFhtNjQIhbzQItv6syXoUQJ+xa0nI4EOJazi7WpjYCOCBXR8ZwUK6OPCFKEAABECCVAPZ7UjPzclzY79WRJ7ZRQojDbk7uAAAgAElEQVSzJVVwu19//bXKokWLehiNxpd8VqNGjQ7/8MMPu4SNrkzvHTt2lJkxY0aPrKysl84969Spc27FihVRykQl76wQ4vLwhhA3c4YQl6fmOM0CIc4JFxoTQgBCnJBEEBjGzn92lJw+e3KbO3dvB4kZnp+vX+KQAcN2hvUZEMN2XAhxq6QshTj9+PSrbLnS7XCHOBdaaMskACGOegABcgjggFy5XBw5fp7qM3ASFXPrHjVr2nDqixEf2QwGB+U2EaEBCIAACIBAAQSw3ytXFtjvlWOv9MwQ4sIzsHbt2grz58/vkZeX58QcrUGDBscXLVq0XfgM8o0QFRUVNGfOnB7Z2dlFmbPWrVv39NKlS7fIF4myM0GIy8MfQtzMGUJcnprjNAuEOCdcaEwIAQhxQhJBaBgJiQnO4yZ/8fahIwfqZedkOwsJ08nJKad2zdevfP3FpH31Xq+fxmUsCHGrtCDEuRQS2opKAEJcVJwYDAQEEcABuSB8gjrzOSA3TQgxLgg9OoMACICA3RHAfq9cyrHfK8de6ZkhxMXJgDWRXK9evdNLlixRhUhet25dhXnz5mlC7AvNKoS4UILs+kOImzlBiLOrGVlbQYjLihuTiUQAQlwkkBof5sLl8+4LFv/wxonTR2umpad5cVmucxHn7GpVq9/4sNtHx9/v3D1Wr9MbufSn20KIWyVG3w1ehfEq7hDnWlxoz5sAhDhvdOgIAqITwAG56EhZDyjkgNw0CcQ4a9xoCAIgAAJ2TQD7vXLpx36vHHulZ4YQFy8Dan7U+KpVq6osXLhQU49+F5JZCHEh9Nj3hRA3s4IQZ183srWEEJcNNSYSkQCEuIgw7WCox48fOxw8fKDE7n1/V7hy7UpASnKyZ8ajDDfm94W7u7lnuLt7ZASUCUh4s27I7Q869YgJLBv4RAgeCHGr9CyFOP194te4sMYj07nQQlsmAQhx1AMIkEMAB+TK5UKMA3KIceXyh5lBAARAQE0EsN8rly3s98qxV3pmCHFxM7B///6SU6dO7ZGRkeHJHLlGjRqXIiIi1os7mzijrVixosbSpUs/sBytSZMmB2fPnv2POLOoaxQIcXnyBSFu5gwhLk/NcZoFQpwTLjQmhACEOCGJQBiFEoAQt4qHlt+VGa9CiONako0AhLhsqDERCNgkgANym4gkayDmAbkpSNwxLlm6MDAIgAAIqJoA9nvl0of9Xjn2Ss8MIS5+Bo4dO+Y7ceLEHqmpqT7M0atUqXJ19erVkeLPyH/ExYsX1woPD+9iOULLli33fvvttwf4j6zunhDi8uQPQtzMGUJcnprjNAuEOCdcaEwIAQhxQhKBMAolACFuFY+lEKcfn36dSznhDnEutNCWSQBCHPUAAuQQwAG5crmQ4oDctBqIceXyiplBAARAgEQC2O+Vywr2e+XYKz0zhLg0Gbhw4YLn2LFjeyQlJZVkzlChQoUb4eHhkS4uLvnSzMx+1Pnz5wevXr26g2WPtm3b7po8efJh9iNpryWEuDw5hRA3c4YQl6fmOM0CIc4JFxoTQgBCnJBEIIxCCUCIW8VDy+9KjFchxHEtyUYAQlw21JqeSJ+Z7uyyLbKR490btXRPs9wpinr2e47R0emp0cv33qOPPv/DUKx4rqYhiLA4HJCLANHGEBv//Ifq+uFYXhMN7t+V+vmH8bz60p0gxnmjQ0cQAAGFCGB/lwY89ntpuDJHxX4vPWO1zQAhLl3GYmJiXEeMGNEjISGhDHOWwMDA20uXLo309fXNlm72wkeeNWvWG+vWrXvPslXnzp3//uqrr44pFRcp80KIy5MJCHEzZwhxeWqO0ywQ4pxwoTEhBCDECUkEwiiUAIS4VTyWQpx+fPoNLuWEO8S50EJbJgEIcdSDUAIOSQ+Ku65e2Ef/KP2luwJM4+aXKH0jY9CE1ULnsYf+OCCXPstKHpCbVgcxLn2eMQMIgIBwAtjfhTO0NgL2e+nYmkbGfi89Y7XNACEubcbi4+OLDRkypEdcXFwgcyZ/f/97ixYtWlO2bNksaSN4dfTp06eHbN68uZXlK927d/9rzJgxp+SOR675jEaj7vTp015bt26tevny5fJpaWmeycnJJUzzu7m5Zbi7u6dVqFDhXtWqVY2BgYGGlJSUU1lZWekURa1ctmzZXQ6x/kxR1GBGe/qTx7M59Lds2pCiqN8oiqr43wsnKIrqSlFULKPhFxRFzRIwB5uuQtfx0hwQ4mYcEOJsyk/mNhDiMgPHdKIQgBAXBSMGkZgAhLhVwLT8Nv3HHt0IQlziWsTwZgIQ4qgGIQQMBoPOM3z2+w7379awNk5uxZpHM3sO2SFkHnvpiwNy6TN9/NQlavXa7a9MlJqWQW3fdZhKSk6jWjYLoapVKfdKm9dqVKQG9u0sWpAQ46KhxEAgAAIiE8D+LjJQi+Gw30vLlx4d+730jNU2A4S49BlLT0936t+/f487d+5UYM7m5+d3f+7cuZHVqlXLkD6K5zNMmjSp0fbt29+1nK9Pnz5Rw4cPPydXHHLOk5+fr1u2bFnNv//++834+PiybOd2d3d/WrZs2dN16tQ56OrquhhC/Bk5CHG2BcSxHYQ4R2ByNIcQl4My5hCbgNaEeP7T6z4ORSsni80J4ylLAELcKn9LIU4/Pj2GS7ZwhzgXWmjLJAAhjnoQQsApNsar+Jqf+ulysl2fjaPT5+cGlL+QXf/tk5Sb5xOHlAS3fA/vx7nlqycJmcde+uKAXLlMS/mdorZWBTFuixBeBwEQkJsA9ndpiWO/l5ZvYaNjv1eGvcGQ65ybmVTVkJMVlJ/7tLTRmO9JGY1Fn//+oHuq0zmkOTgVva8v4nLHydX3ql7vJPojtiHE5ck9LWV79+7dIyYmhv4qwBc/Pj4+D2fOnBkZHBycInUk48ePb7J79+53LOfp37//hsGDB1+Uen4lxv/333/9fvzxxxY3b95kfh0jp1CKFSuW7OLiMiU5OXkR/e1nLDvjDnEWoHCHuBkShDiLgpG7CYS43MQxnxgEtCbEs+KmhukdvROdPFodhRgXo0LIGANC3GoeaPnN/AQthDgZJWsXUUCI20WaJVuk87F/KrnsiepGGfKd6Elyy5Q/nxk2ZpNkE2p8YByQK5dgJQ/ITauGGFcu/5gZBEDgZQLY36WtCOz30vItbHTs9/Kyz3/6yC8nM7FBXnZmMK2+Wc5udHR2PVPE1e+YQ1G3RJZ9bDaDELeJSNQGH374YberV69WZw7q4eGROnXq1DWhoaEPRZ2MMdiYMWPe3b9/fyPL8YcMGbI2LCwsWqp5lRw3PDy82urVq1ump6d7WcZRpEiRbF9f38QyZcokODg45NOvP3z40DsxMbHko0eP3C3b63S6x0ajcSFFUVMoimLzwRQlhHgHiqJeufu/gBzQPNpQFOX732v0o+D/pijqKYt87aEo6k8W7Vg1gRA3Y2K7EbACK1Uje0sYhLhUlYRxpSSgRSFuzEt+9r0zDkUrn4QYl7J65BsbQtwqawhx+coQM1kQgBBHSQghYHlgnl3/7a1ZrbufFDKmPffFAbly2SfhgNy0eohx5eoAM4MACDwngP1d2krAfi8t38JGx34vH/uspFst87Mz6O8D5v3j4Ox+xMW3/E7eAzA6QoiLQZHbGGFhYV0uXrxYi9nL1dU1Y+LEiZHNmjW7z200261HjBjR6vDhwyHMlnq9Pn/kyJGRPXv2pJ/MqLkf+hHpkZGRLS3ldkBAwJ02bdqc6N69+zUPD49cy4XT3zO+f//+kr/88st7169fL52Tk+No0YaW4vRjw21JcSWEONs8svk+crZjCWpnb361MFgQ4oJKSZrOEOLScMWo0hLQshA3kYMYl7aG5BgdQtwqZUshTn+f+E0uOcEj07nQQlsmAQhx1IMQAjgwF0Lv1b44IBeXJ5fRSDogN8UNMc4lg2gLAiAgJgHs72LSxH4vLU1uo2O/58aLT2v6rvAnqXc7GQ15pfn0t+yj0zveL+YVGCX0bnEIcTGywX2MgQMHdjh79iz9hIAXP0WLFs0aN25cZNu2bWO5j1hwjyFDhrQ9ceJEfearTk5OOaNHj47s2rXrLbHmIWmcLVu2BP7444/tU1NTTXdAU25ubhnNmzc//OWXXx53cHCw+djzo0ePBp86dSowKiqqZFpaGvOazfzvLvG5Nh6fDiHOoiggxM2QIMRZFIzcTSDE5SaO+cQgYA9C3MQJYlyMilFmDAhxq9xp+V2e8SqEuDIlapezQojbZdpFWzQOzEVD+WwgCHFxeXIZjcQDclP8EONcMom2IAACYhDA/i4GRetjYL+Xlm9ho2O/l5Z9XlZq4JO02B6U0VhM1Jl0uifFPMtGOrp40Y885vUDIc4LmyidpJbVckl3UWCINEh8fHyxL774ouO1a9eqmob08vJKGjJkyF+dOnW6w3YaWohnZmZ6XLp06fr27dsbJycnvxiPoij65p0wiqIOFjIehDgL2BDiZkgQ4iwKRu4mEOJyE8d8YhCwJyFu4gUxLkblyDsGhLhV3pZCnP4+cU6fYNXKHeJpKelOm9f/GXTi0PFyt2/eLv0o/ZFb0sPkEiZyLq4umW7ubo/8A/wTgusH327X5b2bVWtWfSRvJWtrNghxdeXTbfXC9xxvXX2DjtrgU/Jm+qeTfity7khgsf1bW+kfpZWijEa90alIlsG31K0nLbr+kxtYKcVyhbrsLMdie7e87nTtQl3d40feuvw852dtdPp8o3PRR/llgq4+adrhcF6pwIyC6Lj8vba+88kDbdmQs4dHqBeJPlsqp9rrD9jwsNUGB+S2CEn3OskH5KZVQ4xLl3+MDAJKE8D+rnQGbM+P/d42IzW0wH4vXZboO8OzUm71FV2Gm0LW6Z64eJf/he+d4hDi0uWezchSPc5c7seys1mrHG1mzZpVPyoqqkVubm4Rej4XF5fMXr16/T1o0KBLXOY3CfGEhIQzMTExDtu3bw/Jy8t7dt7w389qiqIGURT12Mq4EOIsgEOImyFBiLMoGLmbQIjLTRzziUHAHoW4iRvEuBgVhDHEIHD+UHRIbnZe0eT41CM5ubnZjg5OPwz6vls6i7Fp+V2O0c6uhHh+Xr5uY+TGoA2rN9S/euV6pZzsnOdyjsUP/QiswPKBd9t1bXeq/5Cwqw6Oth8JxWJYu2oCIa6udFsemOdVqH6pyKmDrSlDvpPlSnIr1zqU2X3wbtPfGwwGneuu9XWLnP63pS4//9kvzlZ/dPr8vPJVTj3u8NE/BlePl743DEL8ZWpFzvxbzmXP5k45dUP3ZjXrfE5IRUGIC6FnP30hxu0n11ip/RDA/k5+rrHfk58jrUWotv0+8/6lT8R6TLq1XNKPT3ctXXMZn1xDiPOhJm6fMWPGvLt///5GlqMOGTJkbVhYWDTX2T788MNuV69erc7s5+HhkTp16tTI0NDQRK7jqaU9fXf4qFGjOsfExFQ2xdy4ceNDc+fO3aPT6Ww+Jp25TqYQz8rKSt+wYUNycnLyJIqiTI9hT6Ioqh9FUVus8IEQZ1E4EOJmSBDiLApG7iYQ4nITx3xiENC6EC9duQ2VEneCys6i9+GCfyDGxagkjCGEgIhCnH58+m0usajxDnGjwahbE7G2/O8rf3/r1o1b9IcABP1UrFLxxohxw/a82+ZdUe7UFBSMijpDiKsoWRRFMQ/MjcWKp1J5uUV1uTmvPJKQvks8q+PHv5nuXNbl5+ld1/7cyvFmNP1pb9a/g+R7+d593P3TP/J9S734RDiE+Ks14/7T5L4OqQ+DjEVd0nLqhu7jK8YhxNV1PSodrdoOypXmhflBgGQC2N9Jzo45Nuz36siT1qJUw36flXSrZX52RkM52Ds4ux9x8S2/k+tcEOJciUnTfvz48U127979juXo/fv33zB48OCLbGbNz8/X9e7du0dMTEwVZnsfH5+HM2fOjAwODn7lKWlsxlVLm19//bXK8uXLOz59+tSFjpl+VPq4ceM2NmvW7D7XNVgK8evXr6/bu3fvdIqiOjHGWkxR1GdWvkscQpwFdAhxMyTWh1EsuErWxN4SBiEuWSlhYAkJaF2IB9XuRbm4B1BsfhGAGJew0DB0oQQECHFafgcxBte8EE9MSHT+ZvTkd44cOFrP9IgnMcrLzd0to2uvrnvHTBx1Tqfn9slYMeZX4xgQ4urKGvPA3BQ5Lb+z33h759N32l+g8nL0/2fvPOCiONo/PndHPXoREBE7KsaeosREYyJGjQU1ijXBHuxKbFH/BjQmdo1dIi+WiF2j0RiNiom9F+wYFRFBejnq3f0/gzlYziuzd7t7u3fPvp/3g7l75plnfs/sze5+d2bsLsc3kLx87pvbd+RJsVhc/oa4047Vn1sl3vugorUisbzUr87tkvc/uVQa0DRVKbFSSLLS7W3Pn2hqc+fSR6KSYkeVbZlX9Uf5X03ZpbSVlqmrxdQeo1Yvn7rYnTvRSvLyaQNxfq4nUsitlLb2+XL3akmlDZvdKWrX5R6fM4VnjTn8vuOripwYCMYBiPM5y/yNjeT6WOQUeAX59LogdmySwd+WQGSggOUqYK7ju3pGYbx/owiM95Z7rhvTcr6O9+VLpWc8+caYttEtK/Wou47u0ukAxOmqzJ793Llz2x09evRT9RqGDBlyYMKECTpX3MrJybEePnx46LNnz6pMqvDy8kpZunRpXKNGjTRu+8Vea7j3PHny5E7//PNPkKrm5s2b31i9evVhOzs7Od1o1IE4Qmjzxo0buyKEMOhWHZcQQv0QQpr2JgcgTiC6pfFVXZIAECfoMFybABDnWnGojwkFLAWIq7QiuREAMM5EzwIfdBRgEIjj5dM1XWhqDUdIM8Tv3rrrPHvK3K4PEh401KWvZzWP164ebtnePt4Vb/dmZWQ5v3zx0js7K9tdW1kbW5vibiHd4qOWfn8BoLj+HgxAXL9GfLJQf2CutLIuKvys9+7idz9+ovWcuHG2lvSP3aGislI7bKOwd8gs7D5kV0lA01RNZcT5ObaO23/uK3mdUr/8e5FIUdyy3TFZ11B8I1zlYAKIOxzaGmRz80InXTorPHwS87sNOCLXsCc6X/KjmjVGjYfujHF4QM6XbAozDpLrYwDjwswtRG3+Cpjj+K6eNRjvKxWB8d78z2k2W8i38b4wPbF7WXF+KzbbrO7bytbxmr1nPW1LOGsMBYA4lxnSX9f8+fPbHDx4sLO6Zf/+/Q9HRERc1eQBLxUeHh4empyc7E/93tfX98WqVaviatWqpW2fa/0BCcQiKSlJOmXKlN5Pnz6tpwr5yy+//H3atGlXDGmCFiDuhhDCe4c3+c8nXq51KELoqIY6AIgTCA9AvFIkAOIEHYZrEwDiXCsO9TGhgKUBcZVmJDcCAMaZ6GHgg0QBI4A4ht/UC3qzBeJXLlxxnzt1XvdnT55R90yvkNenhs/Lzt2CrwwYPvB+Tf8ahdp0v375utsvqze3vnLhatO83DxndTupozR/6Mihf4yfNjaBJHeWbANAXFjZV39gLvf2u589fPou1Uxw9dbgfcNdf/mpnyT1RSP8HQboss+/jCtp8aHOl24k6a8cHLet/Eqcn1sNl1M4u6XkDfs2Vn0/cWOBuGPcumDrx3eIlldU2trnFvQZtq20buBrPmZNfZY4NUZSMA4PyPmYWeHFRHJ9DGBceHmFiM1bAXMb39WzBeN9VUVgvDfv85mr1vFhvFcoSm0LUu5Op7MlE0P6KB2qB/4kFlsXk/oDIE6qFHd2ixYtem/37t14NnKVIyQk5I9Zs2ZdpH6YmJjoOHHixNDU1NQa1M/9/f2frlu3Ls7Ly4u4L3DXQuZrunTpkse8efP6vn792gd7d3R0zBs3btz+Pn36/GtIbVqAOJ5lH4sQ6kHxOQUhtFxDHQDECYQHIF4pEgBxgg7DtQkAca4Vh/qYUMBSgbhKO5IbAQDjTPQ08KFLAQDiuvtH0vNk+ykjpnS/e/tuY3VLVzfXrL6Dep+eMH3CbYmVpHyJZ5LjxpUbrgtmLQzW5NPTyzNt9o+z93eCPcV1SglAnKSn8cdG/YF5SZtPfyv4rPd1bRHipUkdf10TJiqSuWAbfQCd6sdx96aO1g9ufIQ/U1pZFRd2HbC9uFmbJKqNMUDc4djuVjaXT3eno67SxT05e3xUNJ0yXNpqmiVOrV8fGIcH5Fxmy/zrIrk+BjBu/v0AWigMBcxpfFdXHMb7t/sgjPfCOC+FEqUpx/vi3JRmJXlpIabQysbJa7+tc/VbpHUDECdVilu7FStWtNy+fTsVvJYH0K1bt+Pz5s07h/99+/Zt1+nTp4e+fv3amxpd3bp1H8fExMRJpVLaS4Vz20rmajt8+HDNFStWhOTk5OBZ3Ajvmz5z5sy97du317j6m76atQBxfM+/HiE0ilJ+CULoWw3+AIjrExkhBEC8UiQA4gQdhmsTAOJcKw71MaGApQNxlYYkNwIAxpnoceBDkwJGAPHnCKGaFJ94P3H8GfHB9yXTlQqlaNak2UG/7f7tM/VG1ahZ48WMqGmHO3buaNAFfFZmlvW330z/7PyZ8++r+279fssb635dd9jBwcFibpCIO81/hgDE6SpmWnvqA3OlRFJS2KnvTl3LpdudORJo//fR3kipkODIi1t9dFTT0ueaWmV/4a8GdicPfokUcmttZQ0G4njm+pKIKdS9ykmVLW7R9pjsi8EXSO25tNM1S5wahzYwDg/IucyW5dRFcn0MYNxy+gO0lJ8KmM34ri4vjPfZJa2CTss6hlTZExfGe36eh0KPyhTjvSmWS1flie6y6QDE+dvD165d2zQmJqa3eoTBwcGnevTocXfOnDmhWVlZHtTvAwICHmzfvj2Ov61iJ7Jffvml8fr16/F+3uWHt7f3y8WLF+9s3LixQXunawHi+HnkzwihcZRWYED+jYZWARAnSDUA8UqRAIgTdBiuTQCIc6041MeEAgDEq6pIciMAYJyJngc+qAoAENfeH/btOOC/NGppr+ys7PK3WFWHXy2/5wtWRB18t827FfuEG9KrtM0+x0unj50a/tvXY756ZIhfSygDQFxYWa7ywNzGtqAgNHxzqY59tR0OxrazuX3pUyZaWVan4eW8QROOUH0ZCsTtT+5vbnfuRC9D4lI4uaTmTPwB35Dz8tA3S5watDoYhwfkvEyp2QRFcn0MYNxs0g0NEZgC5jK+q8sO4/0bRWC8F9gJKfBwuRzv81MSRikVZdVNIZlIbJXiWL3JRtK6AYiTKmUau+jo6MANGzZ8qV67jY1NUUlJiR3188DAwITY2Ng9ponUtLVyCMTxbPBFlNYCEDci9QDEK8UDIG5ER2KrKABxtpQFv2wqAEBcs7okNwIAxtnsmZblm0EgjvcTr7IssT4l+TxDvKCgQPLNwG++uHrpegtqO/Ay6VPnTD3Qe0AvWrPhtWkRF7uzzsqFK3vm5uSVLw2tOt5t8+61tdvWHnFwsIdZ4hrEAyCu7+zi1/d0H5irL8FqTGtKa9S5lR8WsZ/qw1Ag7hS7rIdVUmJLY+Ixp7KqB+V53n+3QiWpeAwoP2o1G4ikzn7m1FRoCw8UILk+BjDOg0RBCBalgLmM7+pJg/G+qiIw3lvUaW3yxnIx3ue9vDUNKZX2JmmsSFTo5NuMCux0hgFA3CRZolXptm3bAlatWhWqVCq1MrPmzZvfjI6OPkDLsRkZAxCnlcy2CKGtCKF6/5W6jBDqQ/d5K60atRgDEK8UBoA4Ez2KYR8AxBkWFNxxogAAcd0yk9wIABjnpKuadSVGAHEMv6nEw6yA+N7te2stiVoaog6qg7sHxy9bvyReJBYR7xmuqwMVFBRKJg6bGKy+dLq7p3v6nIWz9wV/0SnFrDuggY0DIG6gcCYqZsoH5nKfmvdyR8zYRW26oUDcee28rySZr2ubSEbeVpvdTlZW5lJipQoQgDhvU2UWgZFcHyPHxlcl1UPOI8cmGWbRaGgEKMBTBcxlfFeXF8Z7zR0OxnuenohmGhab431e8s25CCFT8Q2lU43mkaRpAyBOqpRp7Xbu3Fl3+fLlA+RyecU9kSqiVq1aXduwYcMh00Zo2to5BOKLEUIRlNbCDHEjUg9AvFI8Uw0YtNJnaQkDIE6re4AxTxQAIE6WCJIbAQDjZFqC1dsKMAjE8X7iL+hozNcZ4njv8PCh4zqd+esMfjOz4vD28Xo1f3nU3qAOQel02qnPVhN8t7G1KR48fPDRqXMmV9m7T58vS/kegLiwMm3UA3OxpFT2aa9dxR90fMxUqwGIM6XkGz/wgJxZPcGbbgVIrosBiEMvAgW4UcBcxnd1tQCIa+4/MN5zc15BLf9dX6beRpnJl1GxTMett4EvwAEQ197LRo8eHaZUKmv5+fm1sLa2dm3evPn1atWq5UC/1K2ALiDeunXra+vXr7doIL5jx476a9euDSkqKpJiJVncQ1x9b/DVCKHxGrIHe4gTnNSWxld1SQJAnKDDcG0CQJxrxaE+JhQAIE5PRZIHgADG6WkK1ggZAcQx/K5B0dBsgPjt67ddpoya+uXLFynU9qGPP/34/Notq48zNTtcpV1aSprtuLAJ3YsLi2zfadH03w6fd3gS9HGb1w4ODrBcupaTFIC4sH696D4wd9y9qaP1gxsflbdSJFIUB312UPZJr1tMtdpQIA5LqFbNgNJOmlPcMuh0vs/fLWHJdKZ6J/jRpgDJdTAsmQ79BxTgVgFzGd/VVYPxHsZ7bs8kqI2qABfjPSyZrr3PARCnfz7Ckun6NYuPj/deuHBhn4yMjGrY2sXFJWvSpEn7v/jiC1rbLqpqunDhQsv8/HyX1NTU6zKZDL+wsXnjxo25CKFYhFAPSkRTEELLNUQIQFx/2hAA8UqRAIgTdBiuTQCIc6041MeEAgDEDVOR5AYBwLhh2lpiKQaBOF4+PZmOhnydIR67cWv9VT+uCikqfPP2Kj6sra1LxkwedWDM5DH36LQRbNlRADrftXoAACAASURBVIA4O7qy5ZXuA3PpqQPNbM+d6ImUSjGOqaxOw8t5gyYcYSo+Q4G4/cn9ze3OnehlSBwKJ5fUnIk/4CXbeHk4r5n3tSTrdS2S4FQgvPDTkBvYXp4wJQyAOIlyYGOIAiTXvQDCDVEWyoACxitgLuO7uhIw3r9RBMZ7488R8ECuAJfjfX5Kwiiloqw6eXTMWYrEVimO1ZtsJPUIS6aTKmUau+jo6MANGzZ8qV67jY1NUUlJiR3188DAwITY2Ng9ponUtLUmJSVJp0yZ0vvp06eqfbHRkCFDDkyYMMGgFRG1AHF7hFAcQqjFf63Fy0sMRQgd1dB6AOIEXQKAeKVIAMQJOgzXJgDEuVYc6mNCAQDixqlIcsMAYNw4jS2htBFAHMNvX4pGZgPEJ4+c0uHPw8fbU/Pv5eP16sdVP+z54KMPYD9SHpwYAMR5kAQaIdB9YG5z/4aP9GDsEFFpSflLKQp7h8yCQeNiy3z88VvfRh+GAnGkUIhcl0RMEZUUO9INorhF22OyLwZfoFuOC3ub6//Udvh9x1f66lJ/MK6yByCuTzn43hAFSK5zAYQboiyUAQWYU8Bsxnd1SWC8L18BRvXiG4z3zJ0z4OltBUwx3hemJ3YvK85vZYp8WNk6XrP3rEe8fDYAcVNkiazOtWvXNo2Jiemtbh0cHHyqR48ed+fMmROalZXlQf0+ICDgwfbt2zG0tbhj8uTJnf75558gVcPx3uorV648YmdnR3tlRC1A/GOEEAbdqnv1SwihfgihZxrEnoEQWkj5XNvS6qR5wrPSt1PqPoYQGowQMmS7Rbx141aEkOrlgcsIoT4IIYNm05M2QJMdAPFKVQCIG9OTWCoLQJwlYcEtqwoAEGdGXpIbCADjzGhtjl4AiFfNanZmjvWYQd/0uH3j9jvUbwKbBt5bv23tAQ8vjxJz7AdCaxMAcWFljO4Dc1FpkcR504+DxZmva6taWla30aWc0LF/iMVipa7WO+7e2NH64e0gpZVVsdLatrDk/fZ/FbbrUmVlB4OBOELI4djuVjaXT3enkwGli3ty9vioaDpluLTVNztcGwhXxQhAnMtsmX9dJNe1AMLNvx9AC4WhgDmN7+qKw3j/dh+E8V4Y56VQojTleF+cm9KsJC8txBRa2Th57bd1rk68FRQAcVNkSX+dK1asaLl9+3bq0tzlhbp163Z83rx55/C/b9++7Tpt2rTQ9PR0b6rHunXrPo6JiYmTSqW0QbD+yPhrsWXLloBNmzb1VO0j7ubmlj5jxox9HTt2TKEbtToQf/r0adyff/75/X8AXOVuLUJoHF7wRIP/Mf/Bc9VX/0MIjUYIGfq8T93fXoRQGEIoj27bEEIAxA0Qje0iAMTZVtgA/wDEDRANiphcAQDizKaA5IYCwDizmpuDNyOA+EuEEHWZMbzfNv6M+ODjkumP7z92nDBsUp9n/z6rAHG4Qe07fXxu7ZY1x4kbB4asKgBAnFV5GXdO94E5DsD+3PGGdqcP9UUKuVV5QHgv8WZtTuR3G3hBGxQvf3h99e/PkUJujYsobe3yCkKGby2tH/ia2ihjgDj24xi3Ltj68R18o6r3UNra5xb0GbattG7VGPQW5MhA1+xwfSBcFSI8IOcoWWZeDcl1LIBwM+8E0DzBKWBu47t6AmC8r6oIjPeCO0V5GTAfxnuFotS2IOXudHyHwbFISofqgT+JxdbFpPUCECdViju7RYsWvbd79+6u6jWGhIT8MWvWrIvUzxMTEx0nTpwYmpqaip+XVRz+/v5P161bF+fl5UXcF7hrITs1vXz50n7KlCkhiYmJDVQ1vPfee5eXLFlyjO7LAepAfO/evWkZGRkYiHv+5xvPzB6GENK2GkMXhNAWiv1phNAAhNArA1qPf0fwDPNwStklCKFvDfCFiwAQN1A4NotxPVgY1BZLm9IPQNygbgKFTKwAAHF2EkBygwFgnB3thegVgHjVrN29ddd5/LCJ/V8lv6IuB4/6DOx9LHLp97xc7liI/c7YmAGIG6sgt+UNeWCuUChELnFrPrd6cv99arQKF/fkwg+D/ypt0jpJaSstE8vybKzvXvezu3z6Q3FGah3qg63Shs3/zv9y1En11hoLxLE/h0Nbg2xuXuikS0mFh09ifrcBR+T+9TO5VZy8Nk2zw0lBuKoWeEBOrjdYvq0AyXUrgHDoOaAAPxUwx/FdXWkY7ysVgfGen+ehUKLi23hvimXT6S6XjnMLQJxfPXz+/PltDh482Fk9qv79+x+OiIi4qilaDILDw8NDk5OT/anf+/r6vli1alVcrVq1CvjVSvaiWbVqVfO4uLiupaWlNrgWqVSaP3DgwD9Gjx6dQKdWKhBPTEyUHD16tE1ZWdl7FB94+XI841ubtg017DeuC6DrCg+/7PArQggv2a468HZkGLgbcgAQN0Q1lssAEGdZYEPcAxA3RDUoY2oFAIizmwGSGw4A4+zmQAjejQDieFkjH0obMUCmtdQRH2eIH9pzyO/HuYt6Z2dlu1HzN2H6+F2jJ42qsuyyEPJrrjECEBdWZg15YI5bKCqWWTnGLv/SKu1lAN0Wl9Wsdz0/dMwRDM3VyzIBxLFPq5dPXezOnWglefm0gTg/1xPPZlfa2ufL3asllTZsdqdIbal2um1g2159djhdEK6KDx6Qs50p8/RPcp0KINw8cw+tMh8FzHV8V88QjPdvFIHx3nzOXS5bwtfxXl6U5yXLePINl1pIPequk9g5pdGpE4A4HbXYtZ07d267o0ePfqpey5AhQw5MmDDhpq7ac3JyrIcPHx767NmzulQ7Ly+vlKVLl8Y1atQol93o+eEd6zBp0qTud+7caaqKyMXFJWvQoEF/hoWF3SeNUgXEExISHh09evSjjIwMDLhVx/P/Zof/pcMfBvJrEEIjKDZ4mfNRCCG6L7NPQQjh2emqvcvxixEDEUIPSdujZgdA3EDh2CwGQJxNdQ30DUDcQOGgmEkVACDOjfwkNyAAxrnJBR9rASBeNSsAxPnYS9+OCYC4MPKkitLQB+a4vEheJpYe2dHG+s7l9iK5vPxNcl2HUiIpKXnn/dO6llZnCojri4Xv36tmhxsKwlXtgwfkfM80v+IjuS4FEM6vnEE0oIA2BWB8F0bfgPFeGHkytyiFMN7L0v8NlhfnEm2DZGx+JLbO56Wedf6k6weAOF3F2LGfOXNmhxMnTrRX9z58+PC9Y8aMuUNSq1wuFw0aNCg0MTGxysveHh4erxcuXBjXsmVLuiCWpFre2Zw6dcpn0aJFIenp6V6q4PBM8c6dO/8zffr0SxKJRNOe31XagYH4rVu3/Pbs2eOdlZVFXY4+/z84vVTL3uFUP90RQpspy6bj7/DS5zN0zCxX1xMvvb4MIdSI8gWuGy+XrrcdWpIDQJx3vZb7/TUMkgCWTK9/wV5qV2SQeFAIFOBIAQDiHAn9XzUkNyQAxrnNCR9qYxCI4/3Eae23AzPE+dADhBkDAHFh5c2YB+aqlkqy0u1tz/7R3PrJ/Waigjx3kbzMVvWd0sq6SOnkklZaL/B24Sfdb2iaFU5VDIA4Qnh2uPSvg72KWwadLvw05IYxPQqAuDHqWU5ZkutQAOGW0x+gpeahAIzv/M8jjPf8z5G5RSi08T4/JWGUUlGGn2WwdojEVimO1ZtsNKQCAOKGqMZsmYiIiE/j4+PbqXsNDw/fSWdWs6r84MGD+z148KAx1R+eJR0ZGRkXFBREawUBZlvKnbcdO3bUj4mJ6ZyVlaXa87u8cj8/v2ddu3a9NGjQoAea9hVXKpWi+Ph4723btnW+d++eX0lJiZVa1KsQQtMQQiR7szsghDYghAap+TiHEFqAEDqGF0fRogqe6T8eIRSGEHKh2JxHCOHl0h8ZoSYAcSPEY6sozBBnS1kj/MIMcSPEg6ImUwCAuGmkJ7lBATBumtyYolYjgDiG396UmAGImyKBFlonAHELTTw0mzEFbO7f8Clp1ILWS0zaKgcgzlhazNIRyXUngHCzTD00ChQABXigAIz3PEiChYQg1PG+fOn0zH+/RkqlPSupEokKpe51/kd3qXRVLADEWckKsdOJEyd2PnfuXBtqAbFYLJ80aVLcgAEDHhM7UjMMCwvrTV02HH/t6OiYO2fOnLiOHTvS2orQ0BhMXe7AgQO1NmzY0JU6U1wVk42NTbGnp2dajRo1UiUSSTmUfv36tXt6erpHTk6Ou3rsIpGoQKlURiOEvqMxuxu7qY8QikEIvfXCA0IoCSH04L//q8A4tscz/PFf9QMv+Y6XTz9qpLYAxI0UkI3iAMTZUNVInwDEjRQQiptEAQDiJpG9olKSGxYA46bNERe1MwjE8X7iqXRihhnidNRixjYtJc32myHhve4nPKhY0knb/ugbVmxsvOqnn/upam7UpOH9dVvXHvCq7qXzbdu7t+46b1r9S6uEGwl1X6e99iopLimfyevq5prp5uGa3aNv98ujJo4i3h9KU8sBiDPTH8ALKMCEAgDEmVDR/HyQXGcCCDe/vEOLQAFQwHwVgPHefHNrTMvMYbwvk2X5F2YnhTIOxUWiQnvXmnFWUje8p7FBBwBxg2RjpFB4eHi3y5cvv0t1Zm1tXTJ16tS4Pn36/GtsJSNHjuxx48aNllQ/dnZ2shkzZsR169YNw1izP27fvu26fPnyT27fvt3M0Mba29tnSKXS7zMyMvBy54YsU14bIbQeIdTZ0BgQQlcQQpMQQmeN8KEqCkCcARGZdgFAnGlFGfAHQJwBEcEF5woAEOdcco0VktzAABjnR67YiMIIII7hd8WePwghswDiF/++6DFjwqy+aa/ScHsqjvCpY/aMjRibwEYOuPTJJhBXKpSi1UtWN9n+y45Oebl5ztrapQ3A09EBgDgdtcAWFGBXAXhAzq6+QvNOcl0JIFxoWYV4QQFQABRACMZ76AVUBcxtvMczxQuznvdiavl0vEy6vZv/AUNnhqu0BiBumvOOK1jNNnQ3jXr0asXLoO/Zs6fOnj172iYlJfmXlpbakHhwc3OT+fn5XW3atOk5R0fHtRs3bjT4xROEEF4+fRhCaCxCqCFJ/f/Z4BXXtiGEfkAIZdEop8sUgDhDQjLpBoA4k2oy5AuAOENCghtOFQAgzqnceisjuaEBMK5XRsEZABCvmrIHCQ+cxodN7JeclOxH/aZXvx7HF6xcgPcSEvTBJhCPi91ZZ+XClT1zc/KoeyhV0cvVzTVrRuS0fd37dn9hjJAAxI1RD8qCAswqAA/ImdVTk7d9v51EfQbj7fDoH2OG90Hrls+kX5BmCZLrSADhNEUFc1AAFAAFeKQAjPfsJwPGe/Y11ldDYfq/ncuKc6sska2vjPr3Elvn81LPOn/SLafJHoA4EyrS88H1cuZsLctOr9X8sL5x44bbb7/91ujhw4c1MzIy8PLoripA7uLikunq6ppdr169pICAAHHNmjWVr1+/viaTyXIQQpuNBOIqAfDqhh8ghLoihFojhHwRQoEUdTAAf4oQuoUQOoUQOoIQymVYPQDiDAvKhDsA4kyoyLAPAOLMCJqSlmI77Jshve7eT6hYSjZiwvRd40dPuqephp83rGi8ZNVPFcvJOkod80cPDz8yYcxkjfYkUU79bmLQngO7Oqls+/bqd3zpgpWChzCa2g5AnKRHcG9D8kATwDj3eWGrRiOAeBpCqBolLryfOP6M+ODjkumagDFuUNuP216K3rnR2L2AiLVhy5AtIF5QUCgJHxze9cqFK62oseMlxVzdXLMl1pIypVwhtrK2LlsRvWx3YLNAo24aAIiz1UPALyhAXwF4QE5fM7ol+PyAnOS6EUA43YyDPSgACoAC/FMAxnv2cwLjPfsa66uhOC8toCQ3ZYA+Ow3fK61sHa/bOHpdNHZWONU3AHEDMmFEkcGDB/d78OBBY6oLFxeXrMjIyB1BQUGvjXCts2hERMSn8fHxb+1jHR4evjMsLMyo7ebYitmUfi9cuNAyPz/fJTU19TrDQNyUzeJd3XeP9j+DlMqPtAWmVCg+bvLFnr95FzgLAQEQZ0FUY10CEDdWwTfljQXi2EedWnWfrl2+cV9gwyZ5hkQFQHyAMUucGCI5Y2VkyZFhyrIMf5XDWs0GIqlzlUmmjNXFhSOSB5wAxrnIBLt1ABB/W98R/Ud1OX/m/PvUbwKbBt5bv23tAQ8vjxJ2M8Kud7aAuKaZ9Y3faXxvwYqoow2bNDRoPNSlBABxdvsJeAcF6CgAD8jpqGWY7aWrCWj7TsPeyXonsB4a+XWIYRXrKEVynQggnHHZwSEoAAqAAiZTAMZ79qWH8Z59jfXVIEt/0kVenFflWYCGMkokEhWJRJJsibVdithG+sza0fOBWGxdrM8/3e8BiNNVzDB7uVwuGjRoUGhiYmIA1YOHh8frhQsXxrVs2TLTMM/kpWbOnNnhxIkT7dVLDB8+fO+YMWPukHsyf0sA4tzkGIB4pc4AxLnpc7RqASBOSy6txkwAcez8s0+Cz276OeYvsUispBsZAHEA4nT7DNv2JA88AYyznQX2/BsBxPHbsZ6UyPB+4rTemOXjDHHcnvnf/fDujs07ulFV9/LxevXjqh/2fPDRBxlsZOPAroM11y1b/1ntOrVSgj758HGX7p2TvKp7MX5DTQeI02nn3Vt3nccPm9j/VfIrvKQUcnRyzJv83eT9oV/1+5eOH1JbAOKkSoEdKMC+AvCAnH2N+VQDyXUhgHA+ZQxiAQVAAVCAGQVgvGdGR6F4sdTxPi/55v/pypGN1P24rVtNzlbxBCDO/hmTk5NjPXz48NBnz57VrfIMyMsrZenSpXGNGjUyanU7Oi2YO3duu6NHj36qXmbIkCEHJkyYcJOOL3O2BSDOTXYBiFfqDECcmz5HqxYA4rTk0mrMFBDHS6dPGjv1t5Ffj3lENzIA4gDE6fYZruxJbogAjHOVDebqASD+tpaH9hzy+3Huot7ZWdluqm/x0t9jJo86MGbyGIO3xNCVNU0Q3q+W3/Pv5s/6/ePPPqK1FL2uetgC4n8c/MN3/qwfemdlZnng+n1q+Lz8efPKncYuja6tLQDEmfsNAE+ggLEKwANyYxUURnmS60AA4cLIJUQJCoACoIAhCsB4b4hqwitjyeO9vDjfU5aeOFZX1uw9aq+3snNJ5SqzAMTZVfrly5f24eHhocnJyRWrfeIafX19X6xevXpHzZo1ZexG8Lb3+fPntzl48GBn9W/69+9/OCIi4irX8fCxPgDi3GQFgHilzgDEuelztGoBIE5LLq3GTAFxXIGhS6cDEAcgzkxvZs8LyQ0SgHH29GfasxFAPB0hVA4//zvwfuL4M+KDrzPEk54n24/7alzI4/uPG1Ab0+ajNpej4zYeFYlFtFf/0CVKVmaW9eiB3/RMuJnQhGpXr0G9xNWxq/b51/Fn7CaMLSCu/hIBAHHi06CK4bhlp8OQUlnL39e9hbWV2LV1Y7/r3h6OOYZ5g1KgADcKwANybnQ2VS0k130Awk2VHagXFAAFQAHuFIDxnjutTVETjPcIFWW/+KC0IONzXfo71Wj+PZf5ASDOntqJiYmOEydODE1NTa1BrcXf3//phg0b4jw9PRlfsY+0NYsWLXpv9+7dXdXtQ0JC/pg1a9ZFUj/magdAnJvMAhCv1BmAODd9jlYtAMRpyaXVmEkgjivpGtw9fs2y9fF0lk4HIA5AnJnezL4XkhsmAOPs58HYGgCIa1bw2zHffnzk4B+fUL/19vF6NX951N6gDkG0wL++HO3dvrfWkqilIbk5eS5U2/adPj63dsua4/rK0/kegDgdtd7Y3kr6u6WsNN8lPf/l9aISWY5CiTZ/32Pjc/qe9JcAIK5fI7DgnwLwgJx/OWEiIpLrPADhTCgNPkABUAAUEIYCMN4LI090o4TxvlIxfculS2wcrkqr1T9MV2Nj7AGIG6Oe9rK3b992nTZtWmh6ero31apu3bqPY2Ji4qRSqZydmsm9rlixouX27dt7qJfo1q3b8Xnz5nG2bD95xNxZAhDnRmsA4pU6AxDnps/RqgWAOC25tBozDcSdnV1yvp048+DQ0K+I91AFIA5AnJnezJ0XkhsoAOPc5YNuTQwCcbyfOK39tfk6Qxxr+Ofh49WjZs7vnZmeSd0nHQV3D45ftn5JPFOzxAsKCiUTh00MPn/m/PvU3Dm7OOVEzJm6v8+gPs/05VSpUIpOHjvpvWvL7haPHyXWzEzP9CgpLrGVOkrzfX2rv/r4s/Z3howadN/L26uYDhDfsGJj41U//dxPVX+jJg3vr9u69oBqb/NhfYd3u3j20rv64tNWnrScJjtYMt0Y9aAsKMCsAvCAnFk9Te2N5LoOQLipswT1gwKgACjAvQIw3nOvOZs1wnhfVV2lUiHJf3l7ti7NbZ18dtk4e7OyhZq2egGIM38WXLx40XPOnDmhWVlvtntTHQEBAQ+2b98ex3yNhntcu3Zt05iYmN7qHoKDg08tWLDgjOGehV0SgDg3+QMgXqkzAHFu+hytWgCI05JLq7GxQLxZk+YJhUWFto8SH9ZXVdKgXsDj9SujD9Sv06CAJEoA4gDESfoJH21IbqgAjPMvc0YAcQy/3SktMisgrg1Uu7q5Zk2dM/VA7wG9GJkh/L/1sQ3WLF3bQ5Yvc6T2jibNmyRs+HXdQTd3t1JdvebSuSvuP879MfjJwyd1SktLbbTZenp5po0YP/zPzt2CX3wzJLzX/YQHjVS2E6aP3zV60qi3buwBiL9RCGaI8+93CyLilwLwgJxf+TA0GpLrOADhhqoL5UABUAAUEL4CMN4LP4e4BTDea85jcV5aQEluygBdWXbwabJQLLEq4bInABBnVu34+HjvyMjI0NzcXFeq58DAwITY2Ng9zNbGjLfo6OjADRs2fKnurUOHDn8vXrz4JDO1CMsLAHFu8gVAvFJnAOLc9DlatQAQpyWXVmNjgXjQBx9e6RLc/e7ilQt75ubmVCx9S2fpdADiAMSZ6c2m80JygwVg3HT5Ua8ZgLj2XKjvi62y9Kvl93zBiqiD77Z5N9OYTF65cMX9u0lzer549sKf6gfP7B47Nfy3r8d89UiX/42rohvFro8Nzs7KdiOJA/vtO7DvyUtnLwYAECdR7I0NAHFyrcDSMhWAB+TCzjvJdRuAcGHnGKIHBUABUIAJBWC8Z0JF0/mA8V639rL0J13kxXlVVm1TL8H1/uG4fgDizJ0zx44dq/HDDz+EymRVJyM0b978ZnR09AHmamLe07Zt2wJWrVoVqlQqq3C5du3anVu+fDmj2+wxHz3zHgGIM6+pJo8AxCtVASDOTZ+jVQsAcVpyaTVmAohv/2XXkZHjwz49cerPD1UVubm6Zc2aOudAv976YS8Acf0aMZNt5r3IkiPDlGUZFWCrVrOBSOrsx3xFAvFIcsMFYNz0yTQCiGMYTAWxeLkpWoCYz0um48zgpcinjIlo/+ehP9urZ6pW3VpPZy+Y9buh+4nfvHLLdc6UuV8kPkqsp+679fstb6z7dd1hBwcHrftW7d95wH/Z/OXd1Zd0r1GzRlKT5oFP6jaok16QJ7O5c/OO/4N7D+upZqA7OjnmiSVieW525RvRhs4Q37fjgH9yUpIzjv9V8ivnE0dPtsnPy3fC/+3u6Z7epcfnF5xcHItV7XN3dy/sNaD3UwcHe6P344Il003/2wERgAIqBZh8QH7+0i00ZORclPjvC7QoagL6duJQEJolBUiu0wCEsyQ+uAUFQAFQQIAKwHgvwKTBjHDipOnbP9xG6n7c1q0m5/s2AxAnTqFOwwMHDtRasmRJaHFxsR3VsHXr1tfWr19/iJla2PWye/fuusuWLQstKyuzptb0wQcfXFq9evVRdmvnl3cA4tzkA4B4pc4AxLnpc7RqASBOSy6txkwA8R2b9/x+90GCU/jkUb3/ffaktqqyxg2bPNi4cvNB/5r+hbqiBSAOQJyZ3swfLyQPXAGMmy5fAMR1a//vo38dJo6Y3CvxYWLFVhiqEnj59N4DesePmTLqji54Ta0BQ/Ztm7fX/d/62I6vkl/5qtdeo2aNF/NXzN//fpD22eeaYnJydsrtFdoz/ts5EdclVhIl1W/KixS77ybN/vTapevNNC2rbigQp9ahPpvep4bPy583r9wZ2Cwwl43eDUCcDVXBJyhgmALwgNww3UxViuS6DEC4qbID9YICoAAowF8FYLznb240RQbjPXm+SgvzqhVlPgnXVcLeo/Z6KzuXVHKvzFgCEDdex507d9ZdsWKFWYBkbWC/VatW1zZs2CAIsG98RhECIM6Eivp9ABCv1AiAuP7+wrkFAHFmJGcKiONoNv1vfYMVa5b2yJflV+wL27vHlyeW/rDinFgkrgIrqNEDEAcgzkxv5p8XkhsyAOPc580IIJ6FEKLuu4T3E8efER98nyGuaoi22diq76t5VUvr+HnHK0NGDLpbp0GdAk0CFBQUSI7sPVJz96973nt491F9TWAaL2k+dOTQP8ZPG5ugS8T5Mxe8u2f73k4qHyTlcP2TR0ztdPb02Q/UfQMQ191lYcl04lMaDC1UAXhALozEk1yHAQgXRi4hSlAAFAAFTKEAjPemUJ1+nTDe09esKPvFB6UFGZ/rKmmK5dJxPADE6eeTWsIclxoX8tLvxmWzsjQAcaaU1O0HgHilPgDEuelztGoBIE5LLq3GTAJxhVIhMmTpdADiAMSZ6c389UJygwZgnLv8ARAn0/q33b/VXDp/+Rfpaeleukp4VvN47eXjne7m4VY+M7qstFSSnPTSOzMz0021bLmm8iRQG5dLep5sP+6rcSGP7z9uoPLzSXCHsz/HrPpLJBZpfdlKVXbisIk9HyQ8aEiNAYC47j4AQJzsHAEry1UAHpDzO/ck110AwvmdQ4gOFAAFQAE+KADjPR+yoD0GGO8Nz48s7cFAeWlRxf21uieJjcNVabX6hw2vwfCSAMQN1y46Ojpww4YNX6p76NChwd7fxgAAIABJREFUw9+LFy8+abhn05eMj4/3joyMDM3NrdwKD0cVGBiYEBsbu8f0EbIbAQBxdvVVeQcgXqkzAHFu+hytWgCI05JLqzGTQBxXcu3mFddJM8b3evb8aS1VpfqWTgcgDkCcmd7Mfy8kN2wAxtnPoxFAPBsh5EKJEO8njj8jPoQyQ1zVoJPHTnovnre0y/Onzyt+04kbq8PQ08szbcT44X8OGTE4UZ+/vdv31loStTQkNyevXHu8V/echbP3BX/RKUVfWfz98gUrm8VuiO1GnaEOQFy3cgDESXoW2FiyAvCAnJ/ZJ7nOAhDOz9xBVKAAKAAK8FEBGO/5mBWEYLw3Li9KpUKS//L2bF1ebJx8dtk6e98zribDSgMQN0y3tWvXNo2JiemtXjo4OPjUggULzhjmlV+lLl686DlnzpzQrKwsD2pkAQEBD7Zv3x7Hr2iZjQaAOLN6avMGQLxSGQDi3PQ5WrUAEKcll1ZjpoE4rmjV+uWNN/yytqtq6XRra+uSXt1C4hfNX35e09LpAMQBiDPTm4XjheQGDsA4e/kEIE5P27TUNNt5337/8fkzF1qXFJfY0itd1RqPB01aNLn37dypp1u824LoZYK5U/+vzd5f93VWeWrUpOH9dVvXHvCq7lVMEsvFvy96zJgwq2/aqzQflT0Acd3KARAn6VlgY8kKwANyfmWf5LoKQDi/cgbRgAKgACggBAVgvOdXlmC8ZyYfxXlpASW5KQN0eXPwabJQLLEqYaZGel4AiNPTC1uvWLGi5fbt23uol+zWrdvxefPmnaPvkb8lbt++7Tp9+vTQ169fe1OjrFu37uOYmJg4qVQq52/0hkcGQNxw7eiUBCBeqRYAcTo9hyNbAOLMCM0GEMf7toZPGfnZ6X9OtVFF6enumT59yuxD/UL6P1ePHIA4AHFmerPwvJDc0AEYZz6vDAJxvJ94Dp0IhTZDnNq2u7fuOq9dvv69axeuNcnJzsGz44kPG1ub4oaNGzzuNzT0Ukj/nkn6ljqnOh7Wd3i3i2cvvav6rH2nj8+t3bLmOGnlGWkZNmMGh/e6e/tuY1UZAOK61QMgTtq7wM5SFTDkAfm+306iPoOnGSTZmOF90LrlMw0qa86FSK6jAISbcw+AtoECoAAowK4CMN6zqy+pdxjvSZUis5OlP+kiL857X5u1xMr2idS70VYyb8xbARCnp+miRYve2717d1f1UiEhIX/MmjXrIj1vwrBOTEx0nDhxYmhqamoNasT+/v5P161bF+flRTZ5QhitfROlQIF4C4TQDSHpDEC8MlsAxHnYcwGIM5MUNoA4jkzT0unvBDa9t25Z9CH/mv6F1OgBiAMQZ6Y3C9cLyQ0egHHm8msEEMfw25kSiUUBcVW78UtP585cqHb6j9N1H9576JeRkeGal5vnRN0v3MnZKdfZxTm3hl/11FZtWj3tFdo7saZ/jSq//SQZ1QSze/XrcXzBygW03nJWh+oAxHWrD0CcpHeCjSUrAA/ITZt9kusmAOGmzRHUDgqAAqCAOSgA471pswjjPTv656fcGadUyKssOU2tyUbqftzWrSat+20mIwUgTq7m/Pnz2xw8eLBiNT1Vyf79+x+OiIi4Su5JeJYvX760Dw8PD01OTvanRu/r6/ti5cqVcbVr1y4QXqu0RyxQIN4BIRSDEJqHEIoVQj4AiFdmCYA4D3ssAHFmksIWEMfRaVw6/Ys+p5fMX36eGj0AcQDizPRm4XshueEDMG58ngGIG68hVx7SUtJsvxkS3ut+woNGqjq1wWxdMX038bugA7t+66TPx4YVGxuv+unnfio7XcuzH9pzyO/HuYt6Z2dll8+W96nh8/LnzSt3BjYLzGVDn85tuoS9ePai4mYvallUTO8Bvd5adYWJugGIM6Ei+DBnBQx5QH7pagLavvPoW7JkZeeio8fPofSMbBTcsQ1qFFD7LZt3AuuhkV+HmLOkRG0juU4CEE4kJRiBAqAAKAAKECgA4z2BSCyYwHjPgqj/uSwtzKtWlPkkXFcN9h6111vZuaSyF4VuzwDEyZSfO3duu6NHj36qbj1kyJADEyZMuEnmRdhWOTk51sOHDw999uxZXWpLvLy8UpYuXRrXqFEjVp7NmEI1gQJxLNVphFB7hNBTIYBxAOKVvRuAuCnOdD11AhBnJilsAnE8i3DM5BGdzpw9/YEqWrx0+twZkQd6dgtJVn0GQByAODO92Xy8kNwAAhg3PN9GAHF8Me1EqdkFIUTrAlvIS6YbrrjhJQGIV2oHQNzwfgQlQQGmFTDkAbm2GM5fuoWGjJyLEv99gRZFTUDfThzKdLiC90dyXQQgXPBphgaAAqAAKMA7BWC85zYlMN6zr3dR9osPSgsyPtdWk0gsyXas/s5K9iPRXgMAcf3qz5w5s8OJEycwZKxyjBgxYs/o0aMT9HswHwu5XC4aNGhQaGJiYgC1VR4eHq8XLlwY17Jly0xzaK2AgTieJX6KkgNeg3EA4pWZAiDOw18OAOLMJIVNII4jvHDlgvu07yb1fPbiWcWstqZNmt/dtDrmt+pe1YuxDQBxAOLM9Gbz80JyQwhgnH7eAYjT18xUJQCIVyoPQNxUvRDqBQXeVgAekHPTK0iugwCEc5MLqAUUAAVAAUtUAMZ7brIO4z03OuNaZGkPBspLixpoq1Fi43BVWq3+Ye4iersmAOK61Y+IiPg0Pj6+nbpVeHj4zrCwsPumzJ0p6x48eHC/Bw8eNKbG4OLikhUZGRkXFBSUZsrYmKhbwEAcN181S5wqhQqMH0QIZTOhERM+AIhXqghAnIkexbAPAOLMCMo2EMdRLv15UZPNWzZ9ni/Ld8T/bW1tXdKLsnQ6AHEA4sz0ZvP1QnKDCGCcPP9GAPE8hFD579h/B95PHH9GfMAMcWKpyg2Z2kM8fOjYTvHHzwSpaoc9xHXnAZZMp9dPwdryFIAH5OzmnOS6B0A4uzngk/fP2jYMS3r6pMr+kHyKj+1Yfli2KabPgK9Z2SKFjdghX8LKFxt9wJx8wnjPbjZhvGdXX3XvSqVCUpByZ5ZSqRRrq9nGyWeXrbP3PW4jq1obAHHt6k+cOLHzuXPn2lAtxGKxfNKkSXEDBgx4bMq88aHusLCw3nfu3GlKjcXR0TF3zpw5cR07dkzhQ4yGxiBwIK4+S5wqA4bhKxBCeGUKk4NxAOKVqQEgbujZymI5AOLMiMsFEMdLp4+cENb57IW/31NF7eXplRY1+8f9n3fq8gqAOABxZnqz+XshuWEEMK6/HwAQ168RnyxG9B/V5fyZ8++rYmrf6eNza7esOU4aY0FBoWT0wNFfXL90vYWqDABx3eoBECftXWBnqQrAA3J2Mk9ynQMgnB3t+ewVAKuwACvkS1j54vO5z4fYYLxnJwsw3rOjqz6vxXlpASW5KQN02Tn4NFkolliV6PPF5vcAxDWrGx4e3u3y5cvvUr/FE84iIiJ29O7dG8+2hQMhNHLkyB43btxoSRXDzs5ONmPGjLhu3bolCVUkgQNxLLumWeLUdPACjAMQr0wJAHEe/loAEGcmKVwAcRzphUvn3KfOnhTyIjnJTxV5y2atbm9eu/XQgiXfv7fnwK5Oqs/79up3fOmCleeYaSG/vHzcuU0Ydfn4xVHLYvr1BiDOryzxPxqSG0gA49rzaAQQz0cIOVA84/3E8WfEB8wQJ5aqwnD+dz+8u2Pzjm6qDxo1aXh/3da1B7yqe5Vvu6HveHz/seOEYZP6PPv3WW2VLQBx3aoBENfXq+B7S1cAHpAz2wNIrmsAhDOruZC8AWAVFmCFfAkrX0L6LTBFrDDeM6s6jPfM6knXW2HGky5lRXkVL5qrl5dY2T6RejfaStcv0/YAxN9WVCiQV1SSb2f36lKLQv+OF5juF3T8aXt5YOrUqXF9+vT5l44vvtiaARDXNUucKrNJwTgA8cpUABDny9lPiQOAODNJ4QqI42gXr/yx6S9bNn5eWFQoxf+N32Qb0HfQcVmhzAaAODP55NqLLDkyTFmWUbGEYa1mA5HUueKdB67Dsbj6SG4oAYy/3S0AiAvrVPnz8PHqUTPn985Mz/TEkTu7OOVEzJm6v8+gPs9IWrJ5TUzAmqVrexYVFpWPPfgAIK5bOQDiJD0LbCxZAXhAzkz2Sa5jAIQzo7WQvQBgFRZghXwJK19C/m3gInYY75lRGcZ7ZnQ01kt+yp1xSoXcQ5sfG6n7cVu3miafnARAvGqGhLQMuP2/RztY5z79IK/xkJVKG8ciY/usMeXNbXl5MwDiOJ36ZolTU24SMA5AvDIFAMSN+QViqSwAcWaE5RKIa1s6vU7tui8uXrnQStUimCHOTG658AJAnAuV9ddBcoMJYLxSRyOAeAFCqAKq/refOP6M+IAZ4sRSVRhmZWZZjx74Tc+EmwlNVB+2fr/ljXW/rjvs4OAg1+URjzvfDPzmi6uU5dKxPQBx3XkAIE6/n0IJy1KAyQfklqXcm9aSXLcACLfEnqG5zeqAVWh7atPNpNDbK/T4LS1fdNtrafYw3huXcRjvjdOPydKlhXnVijKfhOvyae9Re72VnUsqk/Ua4guAeKVqgwcP7vfgwYPGVB1dXFyyIiMjdwQFBb02RF+2yuDZ4U73tk5ECrldqWu9+MI6XTD8NOkRERHxaXx8fDv1IMLDw3eGhYXdN2lwNCs3EyBOOkucqg6nYByAeKX0AMRpnqRcmAMQZ0ZlLoE4jvjvc6c9I2ZP7vMq9ZWPthYAEGcmt1x4ASDOhcrkdZDccAIYRwiAOHmf4oul+ixvvMJIt5Bu8fOXR54XiUVKTXEqFUrR7Mlz2/6+//f2paWlNlQbAOK6MwtAnC89H+LgqwLwgNywzJBcpwAIN0xbcy4FgFVYM44hX8LKlzn/djDRNhjvDVMRxnvDdGOzVFH2iw9KCzI+11aHWGKV5eDTZBWbMZD6BiCOkFwuFw0aNCg0MTExgKqbh4fH64ULF8a1bNkyk1RPruzKZ4dnJ7Yvr08sKeLDLHEcysyZMzucOHHiTVyUY/jw4XvHjBlzhyt9jK3HTIA4loHOLHGqbJyAcQDilZIDEDf2rGWhPABxZkTlGojjqH9YGtV889ZNXdUBhapFAMSZyS0XXgCIc6Ey/TpIbkAtGYwDEKffp0xdAs/0nhA2qfOFvy+8p4oFQ/F2n3x4OWp5ZLybu1spNUY8q/yH2T+0PXHkZFBJcYmtevwAxHVnFIC4qXu85dZ//84Nl19j17V6kHCzQWZGumdZWamVg4NTvp9/7aQPO3S+M2TE+Ht8UAcekNPLAsl1CYBweppyYc2X8xEAKzOAlat8Qr6ElS8ufks01cFVfzS2fTDe01MQxnt6enFpLUt7MFBeWtRAU52vX79GB3/7PeXChfOID9ff5g7EHz165LJ3795WDx8+bJCTk+NZVlZmJZVK86tXr57Utm3bO8HBwY+HDx8e+uzZs7rUfHl5eaUsXbo0rlGjRrlc9h2Suqizw1X2fJkljuOZO3duu6NHj36q3pYhQ4Yc6NKly1Nd+fjyyy95cf9pRkDckFni1NSxCsYBiFdKDUCc5NePYxsA4swIbgogjsHGV98M/OLy1UstNLUCgDgzueXCCwBxLlQ2vA6SG1JLBONGAHEZQsiekhEHhBD+jPiAJdOJpXrL8MqFK+7fTZrT88WzF/7UL11cXbIavdMo8Z1mTV7gz+/cSvC7f+d+vZzsHDdttQEQ150HAOKG91MoabgCP86bGnTs0J5OujzUql0vccrshUeatfzApLMi4AE5WZ5JrkMAhJNpybUVn85HAKzGA1Yu8wn5Ela+uP5twfVx2R+NbR+M92QKwnhPppOprJRKhaQg5c4spVIpVo9h//79KCYmRmdoXF9/mzMQX7lyZdDJkye13u8oFAqUl5dXVFBQYEdNiq+v74vVq1fvqFmzJq3nT1z1uSqzw1WV8miWOA5p/vz5bQ4ePNhZXRNXV1cklVJ3Rqxq4efnlzh27NgjgYGBJr3/NCMgjgU2dJY4NTmsgHEA4pUSAxDn6heURj0AxGmIpcPUFEAch6Nr6XQA4szklgsvAMS5UNn4OkhuUC0JjAMQN75PmcrDzSu3XOdMmftF4qPEeqQx1GtQL9HKSlL24N7DhqoyAMR1qwdAnLR3gR1TCsyY8HXwxbOn2pL4c3B0yp27cPW294M6mGzfPHhArjtTJNcdAMJJertpbPh2PgJgNQ6wcp1PyJew8sX1rwzX/dHY9sF4D+O9sX2ID+WL89ICSnJTBqjHsnnzZnTgwAGiELm8/jZXIB4ZGRl89epVrfc7crkcZWZmotLSKovfIX9//6cbNmyI8/T0LCZKFsdGmmaHq0Lg0yxxHNOiRYve2717d1d1iVxcXJCDA57vovmQSqW5ERER21q3bm2y+08zA+LGzhKnJopRMA5AvFJaAOIc/5iSVAdAnEQl/TamAuI4sjnzZ767Y8/2TupLpwMQ1583vlgAEOdLJsjiIHlAbQlg3AggXogQor6pi18jxZ8RHzBDnFgqrYZpqWm28779/uPzZy601rQcuqogXlK9Wct37kYuizweOT3qk4tnL72r+g6AuO48ABA3vp+CB3IFVi+Z12rvjpju5CUQ8vapkRz3+7loOmWYtIUH5JrVJLnOABDOZE9k3hcfz0cArIYDVlPkE/IlrHwx/yui3aMp+qOx7YPxHsZ7Y/sQH8oXZjzpUlaU9z41lmPHjqE1a9bQCo+r629zBOLR0dGtDh06pPV+RxsMr1u37uPY2Ng4Ozs7Oa1kcWiscXa4qn6ezRLHYa1YsaLl9u3be6hL5OzsjBwdHbUqV61ateTo6GiT3X+aGRDHOjMxS5yaL0bAOADxSkkBiHP4Q0paFQBxUqV025kSiGdmZVoPCx/S/fqta02pUQIQZya3XHgBIM6FyszXQfLA2pzBOABx5vuUKTz+++hfh1/WxjS7fulag7S019Vk+TJHDMHdq7lnNAio/7zf0C9vdOzcMVUkFimH9R3eDYA4eZYAiJNrBZbGKVBWVibq+UmzKTJZgfanD1qq6BYSeixi9k8XjIvAsNLwgLyqbiTXFQDCDetrXJbi6/kIgNUwwGqqfEK+hJUvrn5jTNUfjW0fjPcw3hvbh/hQPj/lzjilQu6hikWpVKKvv/4aZWVl0Q6Pi+tvcwPiSqVSNGDAgCmFhYUa73fKysrKZ4bjv9TDzs4OhYaGHhs7dqxJ7ndIOoeu2eGq8nybJY7z8cUXX0xLS0ursiw9jtfJyan8/9qO4OBgk+XDDIE4k7PEqSkzCowDEK+UEoA4ya8gxzYAxJkR3JRAHLfgj+NHfebMnxGSlp7mpWoRAHFmcsuFFwDiXKjMXh0kD7DNEYwbAcSLEEK2lIzg/cTxZ8QHzBAnlgoM1RTo3KZLGHX/9KhlUTG9B/R6zoZQAMTZUBV8alJgw6qFzeNi1/cyRB0PT6/UPccurzekrLFl4AH5GwVJriMAhBvb27grz9fz0dIBa8fgbmdr1a6fgcQiJEYiZeVf8ZvNYCViJf4jRhIlEuO/4nKbx/du+9++canKjEDS3uTk7JLVf+iYwyKxWIkfhokkEqUYiZBIJFKKROLyv2KxGCGRSIlEIiTBf8ViJBaJlIsip3+R+uqlj6quH5YZBohJYzW1HVP9k6/nH1P6CrV9MN7DeM/UOWAqP6WFedWKMp+EU+s/deoUWr58uUEhcXH9bW5APDY2tvm+ffs03u/g5dExDMczxKmHra1t+WxlJyenrAEDBvymK1m9e/d+SieZp06d8pHJZNY2NjZy/H88+9zGxkZB/betrW35587OzlUpvVpFOmeHq2x5NktclY/CwkKNL4XoguLu7u6pMTExJrn/5BCIl1/6/Zc+Xf/GJqS22vzhvv0hnf5Lw9YgMA5AvFJhAOI0ehtXpgDEuVIa6mFSgY87twl79uKZv8rn4qhlMf16D2AFaDAZtzZfAMS5UJn9OkgeaJsTGAcgzn6fghqYVwCAOPOagkfTKzBxeN8et25cbmloJKmpqW89QDLUF51yWxd3RK2beFYUqdVsIJI6+9FxIWhbkuuGnUcS0f/2P0TPkvME3VZLCt7V1RVJpXg3GMMOrs5HSwOshmUDIb7kE/JFlkG+5IssWu6t8AsYCoWC84phvL+NMpMvo2JZulbtYbznvFsaXSH83hgtIS0H2vTGM8LT09Pf+m2TSCS07m8uX778PZ2AevbsOezly5c1Scvs27dvcc2aNWXq9iSzw1Vloo/fK9745wOZWCxWSCQSuVgslkskEoVUKpXFxcX9ShoLths6dGjfvLw8otXFnJ2d82NjY/dQ/c+cObPH3bt3y+8/i4qKyl9IUD/wmFP+4p+GQyqVZuMXA1Vf4RUXVACZ+m/8IZ6NTnEh+u/7is9J7f/zL8H+FAqFHJdTKBSlyjcOmIbXdNIhBFtaYByAeGVKAYjzsHsDEOdhUiAkvQoAENcrEe8NHj5+jgYO+w5dvXGvIlZ/Px+0ZWMkat+uFe/j1xUgyQNucwDjRgDxYoSQDUVDvMQS/oz4gBnixFKBoZoCAMShS5ijAkNC2n/14vnT2oa2DT9EKikpMbS4weUs9QE5yXUCPBg3uFuZvKCHhwfCM5IMPbg6HwGwkmWIL/mEfAkrX2TRcm9lbW2N8ExKrg8Y7wGEc93nuKiPL+MDF23lQx269FYHsvjFRAzKSe9vMJi9dOlSJJ129ujRY3hKSgrxm7zagDjR7PD/AsuVlaBPZ+1F+C/1sLW1Lfrnn39+ohP/J598Mjk/P9+ZpIyzs3P2X3/9tZJqO2bMmK9SUlIq7j+Li4vLobgKVotEoop/k9QBNoJRgAiMAxCvzCcAcR72bQDiPEwKhKRXAQDieiXivcHqjbvQ+IhFb8U5dfxgtHj+RLyEIO/boC9AkgfeQgbjAMT19QBuvu/ctkvYi6cvKlbMmL8sKiaEgSXA+3bq1+/enXuNVa2YMH38rtGTRlW+wcJN8xivBYA445KCQx4oAECcB0kgCIHkugBAOIGQPDcRygNyAKxkHYkv+YR8CStfZNFybwVAnBvNYbznRmdT18KX8cHUOnBVvz69VUt3Ozg4IBcXl/JZ46RAHM+4vnjxYhSdtvTo0WNESkpKDdIyBw8eXOTr61tItaczO1xVbvWhm+jnQzeqVGtnZ1f4999/v/2AVUdwHTp0mFJQUKB9o29KWRcXl6wTJ06sorpTB+L4O6w3huI2NjblL1+pL2FPqhXY8VqBeITQPITQaV1RAhCvVEcQdMPSEgZAnNc/MhCcFgWYAOLH/jrq0/nTLq/4ILKlLZleICtEw8Ij0a59x9+Sv3WLxujXzQtQQP0KvseHFBkVA8kNsRDBuBFAHL/Oak0RFWaIG9HDAIjTEw+AOD29wFoYCsCS6fzOE8l1AIBwfueQTnRCWULV0gBrQKOmD51dXQuQQoGUeFlMvEwm/qtQlK/XqURKEf5CiRQi/MWb/1aivNysGiXFRa50+gDV1tbO4TlCInn5QqBKpai8ViXexBz/D71Z9lP5Jh5Vnfjz12mvqpWWlFSsqGRp+TJUb6Gcf4a2z9hysGS6sQrqLg/jPbv68s07/N5wmxESvWUyWcW2NTk5OVVWxPD09HyBlxjXFLWVlZV89+7dW+m0KDw8vNuLFy+qy+VysUKhkMjlcolCoRDjv6p/489LS0vLx/LDhw//5O3tXUStg87scFU5TbPE7e3tC86cObOETvzt27efKpPJiJZMd3V1zTh+/Phqqn/qkunUzzEIxy9fcbUFEJ02c2yrWg7+zWXmm0PbZ8Z+jp+vEr3cYIQGRCBc5d/S+KouXQGIG9Hr2CoKQJwtZcEvmwowAcR/3b2t9o/LFvQM7Tvw9Kypc26yGa8+35YGxOP/uYaGjpqLnr948z6Cp4crSs/Aq668OX5eMg2NG9VPn2yC+57kBllIYJxBII7XFaW1Vi8smV7Z/QGI0/spACBOTy+wFoYCG1YtbB4Xu76XIdF6eHql7jl2eb0hZY0tI0+YEoZKUivegDO3PcRJxn2RU+AV5NPrgtixSYaxekJ5fijA1/Pxs7YNw5KePqk43ywNsBraXlPlE/K1KabPgK+f0z2rTZUvunEaai/U9sF4jxCM94b2etOXK8x40qWsKO999UhOnTqFli9fblCAXFx//33935Z5BcUurzLyrhcUFOeIJVabV036iPbvKmkDR48eHaZUKmv5+fm1sLa2dm3evPn1atWq5ZCW12cXGxvbfN++fQbd77i7u6fGxMSY5H5HW7sMmR2u8pUi97x8rbDG1aKiIgzcyzfp7tq16wt9GlK///3332sWFxdLSMo4ODiUdu7cOZlqqy8feMY+BuOaDhcXl/Rvv/12h2oPcfyyFnU/cbFYXLG3OP63agVR9X9j3/g7qr1EIqkoi31S9zDH/52QkNBMJpM5v3r16qZMJst99erV1r/++ivpP1hNF0zjENSBd0X9JNoyZHMKIdSBIV/qbmiBcFVhAOKVMgIQZ6lnGuMWgLgx6kFZUynABBDHsbfvEvT10+f/1nJxds02JRi3NCD+fz9sQJE/birvPhiGj/w6BG363/4KKN41+EO0dVMUcncj2s7GVN3Q4HpJHpALAYwDEDe4CzBaEIA4PTkBiNPTC6yFoUBZWZmo5yfNpshkBURv+VNb1S0k9FjE7J8umKKl5vqAnGSchwfjpuhx3NTJ1/MRAKthgNVU+YR8CStf3Py6ILwnLoz3XIlNUA+M9wQimYFJfsqdcUqF3EO9KXiFj6+//hplZWXRbiUX19/mBsSVSqVowIABUwoLC2nf7wQHBx8bO3asSe53tHUOQ2aHV/gSS4ryGg9ZqbRxrDLjnHZHNKKAUPNx4cKFlvn5+S6pqanXZTIZfmFj88aNG1l7UcQIiUmLYhCOgTjTh0EgXBUEAPHKdAAQZ7prMuAPgDgDIoILzhVgCojjWeIz5337laoBpgJYbe+XAAAgAElEQVTjlgTEk1+moYHDZ6MzZ6+Vy96iWQBaMn8SmvX9GnTpakL5Z/5+PmjLxkjUvl0rzvsWlxWS3EDzGYwbAcRLEUJWFK3xElL4M+IDZohXSgVAnLjblBsCEKenF1gLR4HVS+a12rsjpjudiL19aiTH/X4umk4ZJm3NDYiTjOsAwpnsQfz1xcfzEQCrYYAV9zJT5BPyJax8cflrZIr+aGz7YLw3VkEobyoFSgvzqhVlPgnXVv+xY8fQmjVraIXH1fW3uQFxLHJ0dHSrQ4cO0brfqVatWnJ0dLTJ7nc0dQ5ds8OVEusCkbzUQVVOKbbJFylK3noJoNS1XnxhnS4693Gm1TENMBZiPswQiDM9O9woEK7qRgDEK08oAOIG/LiwXQSAONsKg382FGAKiOPYVLPEqXFyDcYtCYgfOnqmfP9w1RLpvb7ogDavnYtmR61DazftrkjD1PGD0eL5E8uXvzH3g+QBOh/BOABxfvRMAOL08gBAnJ5eYC0sBWZM+Dr44tlTbUmidnB0yp27cPW294M6vCaxZ8PGXB6Qk4zjpgLheDZh/F9HvY4fOVjvwb1bfhmvU92ysjLcSoqL8XYlyNrapsTVzT3b1d0j551m7z7t1LVnYvtPu6RZWVmZYrk/NrqZyXzy7XwEwGo4YMWdiOt8Qr6ElS+uf2i47o/Gtg/Ge2MV1F8exnv9GhliUZSZ1Ka0MLOztrJiiVVW1A+L7/Px+tscgTjOQ2RkZPDVq1eJ7nekUmluRETEttatW5vsfkdT39E0O7zMsfrNohofnpY+PR4iLs6p2OKm0L9jjLg4090m/V4HkbzYpcIfD2aJCzEfZgbEmZwdzggIV/VPAOKVZ74gqIalJQyAuCGXRG/KFCuKfErksoBSeZm/QllWTYmU+A0uiQiJikUiUZYEWaVYSWyeOFq74Gmv8FDJcKnfKskkEFefJU6tjCswbilAvKSkFI2d+hOKjj1QIfPcGSPR97NGo70HT6Kvx8xD+QWy8u9at2iMft28AAXUr7gOZLAH8dMVyQN1PoFxI4B4Gf6tpGQBbyyEPyM+YIZ4pVQAxIm7TbkhAHF6eoG18BT4cd7UoGOH9nTSFXmt2vUSp8xeeKRZyw8yTdlCoT8gJxm3TQXCr1w+67Z57dJWVy+cbZKdnelGJ8/VvHzS2nXofHPCt3Ov+fr5m2wpRjox89WWT+cjAFbjACvuY1zmE/IlrHyZ4jeIy/5obPtgvDdWQe3lYbxnT1vsWZb2cKC8tLCBtlokNg5XpdXqH+bj+WiuQBznYuXKlUEnT57Ueb/j5+eXOHbs2COBgYEmvd9R7zvU2eFKkaS4zKX2hWLvljcUUp9sbOuQsGWYpCS3pqocBuKlHoHlS3rbvvynBRWMF3u3OFjs2+4Gu2eBfu9CyoeZAXEmZoczCsJVvcXS+KquswSAuP7fEM4tAIjTl1xWlhdQVCZrK1eW1SYrLSqyEdtddrJ2+UcslpSQlQErXQowCcRxPZpmiVPrZxuMWwoQf/DoGQoNm4lu3HpYLi/ePxwvjd6lUxB6lpSC+g2dUbFsOv7+5yXT0LhR/SzuZCB5wM4HMA5AnB9dE4A4vTwAEKenF1gLU4H7d264/Bq7rtWpPw+3k0gkYrzailwuRx6eXq96h4adGTJi/D0+tEyoD8hJxmlTgfDrVy64rlz0f0FXL51tppoFbmiu3T2qZfQZ8PWZSdMjb8OMcUNVREh1Pv5z6s82CoXcRnU++tWq87RL936XuDofAbAaD1hxL+Aqn5AvYeXL8F8I40py1R+NixIhGO+NVfDt8jDeM6+pukelUiEpSLkzS6lUirXVZuPks8vW2bv8uppv56M5A3Gs96NHj1z27t3b6uHDhw1ycnI8y8rKrKRSaX716tWT2rZte+fLL7/kxf2Oet+RPtrbS1KQ1giD8KIaH11Q3wfcKWHLMBEFiBfX+nRzsXvjJKqfCjCOkDK32ciV7J8N+msQSj7MCIgbOzucFRCu6ikAxCvPGQDi+n8/OLcAIE4uuUKpsM0tyehaqihpRl6KegKI8qTWTsekVk5vNkqGw2AFmAbiumaJU4NkC4xbChBfvXEXGh+xqELSDh+1Rjs2/4B8vD2QUqlE385eiZb+vK3i+67BH6Ktm6KQu5uzwX1FyAVJHribEowbAcTlCCHqTSXeTxx/RnzADPFKqQCIE3ebckMA4vT0AmthK9C0tuP0kuJiO1Ur+g0e8UfU4nUX+dIqoT0gJxmXTQXCFQqFaMWiue/s3LLpk+wsejPCdfUHvKT6u23a3Vz0c8xfXt6+xXzpO0KM47M2DcOSnj2pWProh2XMAD9SLQCwMqs32/mEfAkrX6TnIVt2bPdHY+OG8d5YBSvLw3jPnJb6PBXnpQWU5KYM0GXn4NNkoVhiVWXiE1/OR3MH4vryx8fv8exwu+S/22gC4ap41YF4Ya1PN5eqAXGVLQbjShvX7BLPd57ysb18jMmMgLihs8NZBeGqnAMQr+z9AMR5+EsAQJwsKcVlRd55pVl9lUjhSVZCu5WtxC7e2cbjtLF+LLk800Aca6lvljhVb6bBuCUA8Zzc/PIl0Q8cruz66vuEq+8vTp1Bbsn9neQBvCnAOABxfvRKAOL08gBAnJ5eYC1sBQCIM5M/knHYVCAct7CgIF8yZ+roD/88cuDD0tISG22tdnJ2yXV198j2reGfZm1tXf4iWlGRzCbp+TOfzNdpHrrKNm3xbsLyDb/+XtO/TiEzqlqeF1M/IAfAKizACvkSVr5M/Ytm6t8Xfe0XChCH8R4hGO8re3NhxpMuZUV572vr3xIr2ydS70Zb1b/ny/kIQFzfLxM/v6cDxPnZAn5HZSZA3JDZ4ZyAcADib/d/AOI8/E0AIK4/KSWKwmo5xVlDEFI66bcms7AR2//tYut+kswarNQVYAOIk84SZwOMWwIQj//nGho6ai56/uJVuYSaYPer1Aw0YNgsdPrvqxUyq0NzSz4bSG7QuQTjRgBxBUKIek2A9xPHnxEfMEO8UioA4sTdptwQgDg9vcBa2AoAEDcufyTjrilBOG4dhuGTRvb/7Pw/p1tpAtoYgr/X5uPbX4+edO29Nu2yxGKxUpMqaakvbTevXR547Pe9775MTvLVZNOuQ6eLq6J3HXdwcKS1qotxWTCf0qZ+QK4OWM1HWbKWMD0jn+18Qr4AiJP17DdWbPdHOrFosuU7EIfxvmrWYLx/o0d+yp1xSoXcQ1v/t5K6H7d3q3lO/Xu+nI8AxI395TJNeQDi7OpuJkCczuxwTkG4KnswQ7yyHwMQZ/ecNsg7AHG9sokyil6NVCjl1fVa0jSwt3I45Gjteo1mMTBHCLEBxLGwdGaJUxNh7IxxSwDieDn0JasqX57t/GlbtC06qhyMU4//+2EDivxxU8VHrVs0Rr9uXoAC6lesMGnx5wDJDTsXYByAOD+6IgBxenkAIE5PL7AWtgIAxA3LH8k4a2oQjluGl02dNXlU28P7d7RXh+F4qfO27Tpe+37RmnhfP/8iUiUyMzOs58+e2Pb4kQNB6nuQY5/9Bg0/Pnfhqiuk/sCuUgFTPyAHwCoswAr5Ela+TP1bZ+rfF33t5ysQh/Eexnttfbe0MK9aUeaTcF19296j9norO5dUdRu+nI8AxPX9MvHze8eELcPFJbl+quh0LZnOzxbwOyozAOKks8NNAsJV2QcgXnkeABDn4W8CAHHdSckpyfi8RF70AUupK3OzrbbGSmyTzZJ/s3N77/4dly07Y1vFnz3VRqFQ2IhEIiSXy5F/jVpPu33e/VLYoBH3jGm0IbPEqfUZCsbNHYgnv0xDA4fPRmfOVr7/EfndGDRn+oi30qU+kxwb/LxkGho3qp8xqTXLsiQ38GyCcbpAvHr16vithpFlZWWzrayskOr8FYvFexBCO1JSUvaRJgpmiFcqBUCctNe8sQMgTk8vsBa2AgDE6eWPZFzlAwhXtWrvjv/5L4qa3kt9z3Cpo1N+/4HDT077v59uaJsRrksZDNpXLZr3Tuwvq4Nl+XmOVFtvH99XPyz/ZW+7Dp+l01MXrE39gBwAq7AAK+RLWPky9S+cqX9f9LWfb0Acxvs3GYPxXnvPLcpOalNakNlZm4VYYpXl4NNklabv+XI+AhDX98vEz+/VgXhR7c9+KXFr9IKf0QovKjMA4vpmh5sUhKt6BADxynMDgDgPfycAiGtPSrG8qHpuScYoNtNmLba94WrreZDNOszFd9TieUFH/jzUSVd7avvXTpw2afaRlk1bZhrabkNniVProwvGzR2I7z14snz/8PwCWblM9er4oa2bIlHb95u9labMrFw0ZOQcdOTPsxXfdQ3+EG3dFIXc3ZwNTatZlyO5oWcDjNMB4r6+vhEIocV6EnFcIpF8k5SUlKgvYQDEKxUCIK6vt1T9HoA4Pb3AWtgKABAnyx/JOMonEI5blfT8X/txw/r2vJ9wqyG1lRiGh42c+MeEaf+XQNZ6zVa6Zp9/Etzt7NqYfX8ZAtuNiUnoZU39gBwAq7AAK+RLWPky9e+TqX9f9LWfL0Acxvu3MwXjvebeK0t7OFBeWthAW98W2zhcdahW/7Cm7/lyPgIQ1/fLxM/vne5uGS4qrpwhDkCc2TwJHIjrmh3OCxCuyhYA8cp+C0Cc2XOYEW8AxLXLmF2S3rNUXtyCEaF1OHG1rfaztdjGYIDLdnx88D/1uwnB5y6dbUsSi6ODY27U7IXb2rwb9JrEXt3G2FniVH+kYNycgXhJSSkaO/UnFB17oEKafr07oc1r5yIHqb3GFC1euQVNm1P5si1eVh3bd+/ysSEptZgyJDf4TIJxUiDu6+u7BCE0lTARLxQKRedXr17d1WUPQLxSHQDihD3rPzMA4vT0AmthKwBAXHf+SMZNvoFwVYsWRc1ovmXTz13Vl0rv+eWgEz+u2HyOCVj95NF9h/Ej+vd6/PBufaqSPr5+KT+t2ry3zYefZAj7DOE2er48IOe21eZbG+RTWLk193zxvX2mBuIw3us+X2G8r6qPUqmQFKTcmaVUKsXalLNx8tll6+ytcYVKvpyPAMSFNU6polUH4oW1Pvul1B1miDOVTYEDcU2zw3kFwlV5AiBe2WMBiDN19jLoB4C4ZjEVCrlNRvGrGQgh1vutrUR62tnGDf+AwaFBgRVrl7TauX9HdzrieHv5JB/Y/ns0nTJUWyZmiVP96QPj5gzEb95+iAaNmI0S7j2pkETfEujXbt5Hg4bPRvcfPq0oM3X8YLR4/sTyZbbhMP4BPxNgnASIV69efaRIJNpIJ2cikehScnKyzq0qAIhXKgpAnE7vgiXT6akF1kJXAIC45gwK+cE4bhGeHf7NVyEhj+4nVJm5VD8g8PHP0TsP1G3QqICpvrtqSWSTzWuXdi0slEmpPkOHjjr6/U9rLjFVjyX44csDckvQmos2Qj65UJm5Osw9X3xvn6mAOIz35OcQjPeVWpXmpQUU5aYM0KWeg0+ThWKJVYkmG76cjwDEyfs/nywBiLObDQEDcfXZ4bwE4arsARCv7MeCoBiWljAA4pp/aAtKcxvLyvI42bRYLJIke9j5GAxv2R0qTOu9TF4m6tz7kykymazK/oUkUfX4POTYzKmzL5DYqtswOUuc6lsbGDdnIL564y40PmJRhQxNGtdF26Pno+ZNA7SmRlZYhEaMjUI79hyrsGndojH6dfMCFFAfb0MNB4kCJA8AjAHjBEBc7Ovrm4wQ8iGJl2qjVConp6SkrNBWDoB4pTIAxOn1LpghTk8vsBa2AgDEq+aPZFzk64xwakui1ywJWL00qicVUltb25QMHTn+yLQ5P95kstdqg+/vtfno2vr/7T/q6OJSxmR95uyLLw/IzVljLtsG+eRSbePrMvd88b19XANxGO/pnzMw3ldqVpjxpEtZUd772lSUWNk+kXo32qrte76cjwDE6Z8HfCjhmBA7QlySV0MVC8wQZzYrAgbiqtnhvAbhqmxZGl/V1UsBiDN7DjPiDYC4ZhlzSzI+K5YXfciIyAROPO1854tEIjmBqUWZrNm0qvm2XbG9DGm0p4dn6qG4Y+sNKYvLMD1LnBqHOhg3VyCuaT/wrwd1RxtWzkI2NtY6U7Nlx+/oq9H/V8VG38xyQ3Nt7uVIHggYAsb1AfEaNWoMVSqVsQbqe+vly5fNtZUFIF6pDABxej0MgDg9vcBa2AoAEH+TP5JxUAggHLcF7/U5LLRLl/N/n3yP2jtr1a73bEX0zr2BTZrnMd1rZ0wcEXTx3KnAho2bPmvT7pN/u3b/Msmrum8x0/WYuz++PCA3d525ah/kkyulmanH3PPF9/ZxBcRhvDfufIHx/o1++Sl3xikVcg9talpJ3Y/bu9U8p+17vpyPAMSNOx9MVVodiBfVDo4ucQvAE03gYEABgQJxPDv8fwihSQihyv1IGdCDLRcAxCuVBSDOVi8zwi/XQPzjzm3Dnr14ClM8jciZJRV1dXVFUmmVFRppNT81NRXJ5fx9z0AFxieFKlspyzIqzotazQYiqbMfrbby0Tj+n2to6Ki56PmLV+XhOTpI0boVM9Dg/l31hvvw8XM0cNh36OqNym2ZugZ/iLZuikLubs56y4PB2wqQPCDYeSQRxe5/iJ4mG/883dzPX772sfnLomJCBvR6bmx8fTv163fvzr3GKj/u1dzTM19nehrrl2/lo5ZFxfRmQC9N7bqV9HdLWWm+S3r+y+tFJbIchRJt/r7HRqNzo6mucctOhyGlspa/r3sLayuxa+vGfte9PRxz+KY3xMOtApYOxEnGPaGAcFXPeXQ/wXHssC/7PPv3UW1qb2r7UcfLm+OOHmVi73Bue6nl1MaXB+SWozi7LYV8sqsv097NPV98bx/bQBzGe6bPGMv1V1qYV60o80m4LgXsPWqvt7JzSdVmw5fzEYC4MPuxU8L/RohK8itmiBfV7hxd4tYAgDhD6RQoEG+BELrBkAScuAEgXikzAHFOuhy9SgCI09MLrLlVwMPDA9na2r5VaWlpKZ4hU/G5tbU1EovFb9mlp6ejkhKN2/pw2xA9te1cEVzWNMDVSmVmKiC+eOUWNG3OKlraLIqagL6dOFRjmW9nr/x/9s47Pooy/+Mz2zfZ9B56B6Mg6AFiL4gICIiiiCDY5bB7dix4gu0sWI4TBRQsFMuJYEHPcooo2EGKEkpMQgIpJNnN9vm95vgNu4Ts7jw7z8w8u/vJXznyne/zPO/vd3a8570zwz0xL/QkKZLHnnu9Pu6vtz7KvfRK6Mtv+XnZ3MIX7uPGjDyFaI4IPpyAnA0DGmI80vkrtx6Jcv7KXY9WcRDiZKQhxMl4ITqxCKSqEJdznUs0ES513huvzO/2j4fvGd/c3JQR3o1Xzfjbu7fNmkP1cemJ1e3sz5aVDXL2SSXGDFHPxKiTNMtkrxfr61NLiON6n1jnYSLM1t1YMdTnrB8Raa4Gg6khvaQs6qYZK+cjhHgidNyRc2wrxF1dR7zkhxCnVswEFeLU1q9VIgjxEGkIca26jmAcCHECWAjVnEAkoVZXV8d5PKEnNUaKSxShloxCvLKqlrvkinu5L7/+gWrfXHnZOO75f9wR85HrVAdNsmRyNg7UFOLiF1rcbvchquIXWmw22xGUE+X8Za09IMTJKgIhTsYL0YlFINWEuJzrW6KKcKnzHrrnxuOXLnxhVHgn5uQW1M2a88zbo8ZeWJVYHZpas2Vlgzy1qKu3WtRTPbZqZE72erG+PtpCHNd7XO/V+JwQc7pqt18S8LX2iijELenfpxf0fD/a+KycjxDianWJunkhxNXlCyGuLl8pO4R4iDOEuDY9RzQKhDgRLgRrTCDSI5flCnH2H5medWDihEmf3zKJH8jCI9Np3iG+dNka7rqbHuFanC6qXUNylznVgZMgmZyNAxoiXEIV6fx1Op3cgQOhJzmLr0UQY9v+sH7+stoSEOJklYEQJ+OF6MQikCpCXM71LdFFuNR5104dO/yztWuGhXdil269dj2/cMVbvfqWtSRWh6bWbLXaIN/8yw+ZMy+/4KKqyopSUsJms8WbnZPbmJ2bd6Bnn6Mqx11w6ZZTzjhnHx7FfyRJrepJWkPEt08g2evF+vpoCXFc73G9V/MzThCCRmf1prsFQTjy8ZP/P7Alo3i5NbMo9F6/dibEyvkIIa5mt6iX27Fp8VUGX8uh/4bDHeJ0WUOI0+UZKRuEeIgMhLg2PUc0itZCnGhyOgY3eevO8gTcJ2o1hXxb6d95nmf3ZddagWgzzvML5g1YuvyVcW2HlyPE8/Pya1a9+dH8eKd+6rnDLtu1e+dh72eMN1fb47IyD4rwe2+7/3/vAHFVzp6eTEK8vced02In5nn2idu5mVdPpJkyqXPJ2Tgw2nptNGeNWG+09aqTC+OXr7cO9Xn8trqqhm+8Pp/HZDQ/dc2jEw+Z7g4dOkwVBOGVtvnaCvH09HQuKyurbdgvVVVVAyLN5aHV10wPBoUuJVmdjzUaLdl9igf+mJNWnJLvSx5xwsjpf+76s7PESi0hfsMd1y+/5qaro/6ff7m9kypxeId4qlSa3XUmuxCXc31LFhEuddnUC4aP+vbrz48P77qjjhm45cWlq94tKCxi/z1B7J4uqs9Mqw1yJUK8LQRRkPcf+Jff5jy5YG3XHr3ofstVdeLqDqBVPdVdRepkT/Z6sb4+pUIc1/uD5yqu9+p+Zvmaa3u7m6onRRslvbhsrsFoivrfW6ycjxDi6vaLWtnbCnF3t3MWeLN74ilQlIBDiFMCGSMNhHgIEIS4Nj1HNAqEePu4nL6mfi5/sybGzcAbK/NsxS8RFS5Fgv0BPz/i/NNvcblcjvAlyxHi550z/qO7br13fTyoXl+xtOtdD/ztsniOjXZMWxEuxbIixGmt94eft3KTr7iX27p916GUPbt34rKzDnvdpazhAsEAV76zkjvQFLrp6dyzT+SWLHiIy83JlJUjVYPkbBzEI8IlnrGEOMdxhtLS0kqO44rDayBHiAuCcHN1dfXTkWoHIR4iAyHO7hkOIc5ubVJlZskqxOVc35JNhIs9W1tdZb1qynnjtm7+uW94Dw858bSNr65cuzpV+jpR16nVBjlNIS6xFiXMvJeWrerUuVtrovKnPW+t6kl73qmaL9nrxfr64hXiuN7jeq/lZ1ZrXflIv7t5cKQxjSZreVpR3yWx5sTK+QghHqtSbP4dQlzdukCIq8tXyg4hHuIMIa5NzxGNAiHePq5gMGCp8+y9k+M41fvWakz7PNOS8wVR4VIo+OkXnhi07J03xoQvOZYQLyosrnz3tdVxf8mA9t3hkUS4tKZkE+LPvbicu/62xw6VLD8vm1v4wn3cmJGnEHeu09XKXT5jNrf87bVU8hFPIAEPkLNxoESES0hkCHGupKTkKp7nXwzHGEuI8zz/XWVl5ZBo6CHEQ3QgxNk9SSHE2a1Nqsws2YS4nOtbMopwqV8hxBP7zNVqg7ytEO/Vt+z3O+9/4uOc3NyYTxD44buvC37+cUPp+q8+O3pf7d7CcOKnnH72+qcXLPskPd2Bp5pxHKdVPRO769mZfbLXi/X1kQpxXO/xBTg9Pj1aqjfNFIKBvEhjm9Jy19pzOq2LNTdWzkcI8ViVYvPvGZsWX8WHPTIdd4jTrROEOF2ekbJBiIfIqC4WaZQ01QoGIR65axq9+8f6Ap5jafRVtBzZ1oJnzQZLvdrjJHL+W++54ex13319grSGaELcke5oeujeuUuHHj9sXzxrpnl3eCwRLs0vmYR4fUMTN+WqWdyaj78+hH/EmSdwS196iBPFeDw/819+i7vu5rmHHXrlZeO45/9xB2exmONJmZTHyNk4oCHCJXhyhLgYW1pa+gTHcbdKx8UQ4n8Gg8ERe/fu/S1akSDEQ3QgxNk9nSHE2a1NqswsWYS4nOtbMotwqV8hxBP7zNVqg7ytEO9bNmDrgiXvvVtYUuqRS7C+vs48++7rh32y5t/DfD6vRTwuN79w/4Nz57199ugJ1XLzJHOcVvVMZoZari3Z68X6+uQKcVzvD54VuN5r+elwcKxAa3OBq758RrSR7Xld55tsWTWxZsfK+QghHqtSbP49Y/Piq3hv2DvEu52zwI9HplMrFoQ4NZRRE6WaX40GA0Jcm54jGgVCPDIuT8Bd0uStu5oIKGGw2WD9Kdua/2/Cw1Iy/KHHHxi25uNVw8XFRxLiXTt33XH7TfeuGXjMwLi/YEDj7nC5IlwqZDIJ8f98sYGbes39XGVV7aE+nX3PtdysO66Mu2+3/7GHu+Tye7jvfwq9vvjY/r25NxfN5fr06hJ33mQ5UM7GAU0RLnGTK8TF+NLS0ts4jntc/D2KEF9rNBqvq6io2BGrNhDiIUIQ4rG6Rb+/Q4jrxx4jHySQ6EJczvUtFUS41M/YIE/sM1urDXIaQvzgf6+1GK+6ZPTo77/7+tAXxMdPnLL2kWcWxrw7LrErJW/2WtVT3mwQFYtAsteL9fXFEuK43h/ewbjexzqj6f/d3Vgx1OesHxEps8FgakgvKZsnZ2RWzkcIcTnVYi/GsXnR1Qavs+TQfnGXcxb4c/EOcVqVghCnRTJ6HgjxEB8IcW16jmgUCPHouA54687xBtxRH91LBPzwYH+OteB5k8HSqCBHSh26ZeumrFeXvTLovTXvDmlpabFKiz+mrP+eCWMvXD998pUhYxoHGaV3h5OK8EP/gVM5e7rgr+ss/e8u/S/h0jI7xrECfQ8RBIH7273PcP94dumhifTo1pFbsmA2d8Lg/nFPrr28YrJnn7idm3n1xLjzJvqBcjYO1BDhEjcSIS4eU1JSIvb4VU6n87KmpqZOUh6bzfZHTk7OHdXV1W/LrQmEeIgUhLjcrtE+DkJce+YY8XACiSrE5VzfUkmES1XFBnlin+FabZDTEuIi7cUvPtPz6UfuG9/a6koT//dxg4f9tOD11e/jsel4ZHqinY1anX96cWF9fZGEOK737biZiRgAACAASURBVHcMrvfan0nOmm2Tg353z0gjG62OjWn5PVbLmRkr5yOEuJxqsRfTVoi3dhv5oi+7B57OQ6lUEOKUQMZIAyEeAgQhrk3PEY0CIR4TF1/n3ntVUAgc+nZWzCNkBthN6asc5uwfZIYjLIzAmWNOufSP8t97SP/0wN0PLZ0++cqYd5XGghjv3eHxinBpPslyh7h4V/glV9zLffl1qK0nnj/8f+8PT0+zx8If9e/t3Xl+7tkncksWPMTl5mQqyp1oB8vZOFBThEu8SIV4GOfrOY4L/3b1sxzH3UBSBwjxEC0IcZLO0TYWQlxb3hjtSAKJJsRLeo3k6is3cB7X/ojlTEURLsE4eMfuqNHff7fusFc6DTnhlO8Xr1y72mAwCDgP2CWg1QY5TSH+zX8/y7vjhmkX1OytKhbJxvP4dXYromxmWtVT2SxxtEQg2evF+vraCnFc76Ofm7jea/vZJQhBo7N6092CIBgijWzJKF5uzSySdQMOK+cjhLi2fURrNAhxWiTbzwMhri5fKTuEeIgzhLg2PUc0CoR4bFzeYGvBAU/DFI4TMmJHy4uwGOz/zbLm/kdeNKLaElBDiMdzd7hSES6tK1mE+NJla7jrbnqEa3G6DpXsn0/dxV17xQTFTdzeu8nFd5KLsn3MyFMU50+EBKyIcIkVRSEuyvEbSWoAIR6iBSFO0jnaxkKIa8sbox1JINGEeLQaprIID+cy/aJzRq778tPB4f8GSZkYZ79WG+QQ4tr0g1b11GY1yT9KsteL9fW1FeK43sc+53C9j82IVoSvuba3u6l6UrR86cX95hqMFq+cMVk5HyHE5VSLvZiMzYuu5sMemY47xOnWCEKcLs9I2SDEQ2QgxLXpOaJRIMTl4fL43UXNvoYLBC6YL++IyFFWo+2LTEve50rzpPLxZ44+ecofO//oLjF48J45S6ZdMr1cCROSu8NpiXBpvskgxL1eH3fNjXO4xa+tOlSG447tx72+8GGud89DT4NXUiLuuReXc9ff9thhOa68bBz3/D/u4CwWs6LcLB/MmgiXWCkQ4uLd4M+EMYcQV9CAEOIK4Kl8KIS4yoCRPiaBZBDiEOGHl/nOGy8f9s7yJcPD/7VDpy5/PrforeVHlQ1ojtkUCNCNgFYb5DSFOB6ZHrldtKqnbg2bZAMne71YX58cIY7rPa73en3stNaVj/S7mw/7smH4XIwma3laUd8lcufHyvkIIS63YmzFtRXirm4jX/TjkenUigQhTg1l1EQQ4iE8EOLa9BzRKBDi8nEFhaC1yVt3ri/ojetlyDzHN6eZMz5KM2Vslj8qItsjQFuIy707nLYIl9aWDEL8h5+3cpOvuJfbun3XoZLRltXbft/NXTz9Lu6nX7YfGqNv767cay//nRs0oG/SnSysinAJtAIhLt4N/nRYwUQ5fhNJAXGHeIgWhDhJ52gbCyGuLW+MdiSBRBbi2Bhvv6MXPP9Yn2ceffB8n89rkSJycgvqZs155u1RYy+s0vs8CBf2ety5HgwG+dcWPt/9xx++7fDkC0u/1JtH+PhabZDTEuIHH9k7evT333196BH9F0+9+oMHH33+O5a46jUXreopd31t6x7tOLPZ4s3OyW0sKCqpO+HkM7ZNu/qGrYVFpZ7wY9r78o3cuYTHDTnxtI2vrlwr67278eSXewxr9ZI7b7lxrK8vmhDH9R7Xe7l9Hh5H83rfUr1pphAM5EWahyktd609p9M6ufNk5XyEEJdbMbbiHJsWXWPwOf/3qhrxB0Kcbn0gxOnyjJQNQjxEBkJcm54jGgVCnAjXwYuRv7m32+88MSAEZN72yrstBtuGDHPWVwaDUdYjdshnlVpH0Bbise4OV0uEH/oPnMrZ0wV/3aF+6tL/Ei4ts2NCFfXxZ17lbp8Vei20Go8zF+9C/+utj3IvvfLuYWyefeJ2bubVExOKV7TJsi7CpbkrEOKi/H4qjIEox28mKSCEeIgWhDhJ52gbCyGuLW+MdiSBRBTi2BiP3smffrSq6L7br5uwv7amIDzyqhl/e/e2WXN+VuM8qKrcY7vhiomjxdyDTzzt93NGT9h19IDjmtp7Z7meQvzHjeuzH539t9M2/fRDv0GDh/3CgoQLr4dWG+Q0hLjf7+fvvuXKYWveXXGK9OWLouLSvXOeevmtk047a78afZZoObWqp1wuJEK8bc6CwuLaa66//eMpV16/Q/obhLhc8mzEsdaPbam0J8Rxvcf1Pt6zh+b1PtDaXOCqL58RbS72vK7zTbasGrnzZeV8hBCXWzG24toK8dbu5/7Ll9V9L1uzTNzZQIhrUzsI8RBnCHFteo5oFAhxIlyHglsDLf1avAfaGrgAx3FGnuM9PM83GDlTtcloKXeYs8Q7woX4RsJR7RGgKcSj3R2utgiX1pbod4i3937vU04cxL3+8t+5DqWFVJt41QdfcpfPmM3tr2s8lPfcs0/klix4iMvNyaQ6ltbJEkWES1wUCHFRfj8ZxleU47eQ8IYQD9GCECfpHG1jIcS15Y3RjiSQSEIcG+PyOri2usp61ZTzxm3d/PNhj8Y54eQzNix884MP2pPU8jJHjmpPwmdkZjVNvOSKz26//9Gfwo/US4i35cLKXanhbLTaII9XiIt3hO/YvsXxn7WrO324auXAnX9sO/R6KvGO4vMmXPL5nKcWfKO0n5LleK3qKZdXeN0zs7IP9Duq/x9mq9Xf3vHBYNBQ9eeegqrKPSVej8cqxuTmF+6/7d6HV024aNoe8X+LT6NY/9Xn3do7PhAIGP7Y9luXfbV7C+32NFffo/r/kZ6R0dpebI+efWvvfujJH+SuQ6041upFe52sry9ciON6L6/6uN63z4n29d7dWDHU56wfEakqBoOpIb2kLHTnh4zysXI+QojLKBaDIRDi6hYFQlxdvlJ2CPEQZwhxbXqOaBQIcSJch4L3tVbeH36kxWD9Jsua/3F82XAUKQGaQry9u8O1EuHSuhNdiJPWD/GHE0g0ES7NnqIQF+X4rSR9ASEeogUhTtI52sZCiGvLG6MdSSARhDhvzavlisetNzjK6lBDeQRuuXbyKav/vfz08OjSjp0rn3nxzRX9B/7lgLws8qPuv+Ovg9989cWR4UdkZGQ233rPw+9MuuzaneH/DiEematWG+RK7hRub/aiDD/1zHO+e+y5Vz5PT3eIXwDHD8dxWtVTLuzwupd26FT13MKVy8r6D2qKdrz4ZZeHZ908urJi9/8eTTZg0JBf5y/596rc3DxftOPChVR2Tm7DPbOffPu8Cyb/KXeuesSxVi/aDFhfnyjEcb0nrzqu90cyoy3EnTXbJgf97p6RqmO0Ojam5fcgeu0DK+cjhDj5OcfCERDi6lYBQlxdvlJ2CPEQZwhxbXqOaBQIcSJch4LbCvF0c+YbaaaM0IuN40uLo2QSoCXE294drrUIl5YLIS6z8EkWlqgiXCqDAiEu3g3+j7ByQogr6G0IcQXwVD4UQlxlwEgfkwDrQjzYsjkPIjxmGY8IWPHay10ee+jO8U0HGrOkP4rScupV16+5fdYjVB+bXrFnp/26y8aP/33r5l7hE+nSrdeu5xeueKtX37IW8hXQP4L2Bjn9GWonUGkK8Y6dulVMu/r6LyZf/tdyNZ4+oAZnrXKyIjyk9cYjxMVjX39lfren5s4aK36eyJXbEOJadZn8cVjrx7Yzx/Vefi3DI3G9P5Ibzes9LwSNzdWb7hYEwRCpQpaM4uXWzKItJBVk5XyEECepGjuxGZsWXcOHvUPc2f3cfwXwyHRqBYIQp4YyaiII8RAeCHFteo5oFAhxIlz/C/YLvswGd+1h77vNsxfPNXB4Pzg5zfiOoCXEpbvD9RLh0uohxOPrg0Q9KtFFuMRdgRAX7wZ/Iqx+ohy/jaSeuEM8RAtCnKRztI2FENeWN0Y7kgDrQhw1i49AfX2d+epLRo399efvy8Iz9Ox91B/PvrTs3e69+jrjy3zkUfOemF228IV/nNva6koL/+uosRM/e3L+a1/SGkdpHpob5ErnEul4rTbIlQjxNEdGS2Fhyb6+Rx2957wLLt1y6pkja00mE1791U5Rtaqn3H6MV4i3PXf+euuslTfcdp/4yreIPxDicquiXRxr/ajdypN7JFzvj6wvzeu9r7m2t7upelK0Lkov7jfXYLR4STqNlfMRQpykauzEOn5ddK3B7yySZgQhTrc2EOJ0eUbKBiEeIgMhrk3PEY0CIU6E63/BTl9Tf5e/eXz4kQX2Dg+SZ8IR8RKgIcTFu8MfefLv4yZOmPT5vbfdf9j7D+OdV7zHQYjHSy6xjksWES5RVyDERfn9eFj1RDn+N5JqQoiHaEGIk3SOtrEQ4tryxmhHEoAQT96uiCSqx144+ZNHnl64jsbdvFs3/5xx49WTzt9V/nvXcJLiu4YfnDvv7bNHT6hmhTDNDXK11qTVBnlbId6rb9nvd97/xMc5ubmHbei7XC2mz9au6fSfj9/vL70vXHzSQNcevXbfds+cT04769xatVgkQ16t6imXVbxCXMw/9YLho779+vPjxd/HT5yy9pFnFq6LNi6EuNyqaBfHWj9qt/LkHwnX+8NrTPN631pXPtLvbh4cqYt4k7XcUdR3CWmXsXI+QoiTVo6NeMemRdcafCEh3tpj9HxfZtcaNmaX+LOAENemhhDiIc4Q4tr0HNEoEOJEuP4X3Ojdd54v4B0oHWk12r/MtOR+Rp4JR8RLgIYQ/+jTD4pHnDlyb7xzoHkchDhNmuzlSjYRLhGmKMRFOX47SeUgxEO0IMRJOkfbWAhxbXljtCMJQIgnb1e03RCWVire4Tv9qhs/vOH2+6Pe4RmLjNPZYrzhyonDv/p87ZC2saefPerrFxa9/Wl70j3WO8TfW/lax4fvu+X8xob6nPD3HIsy78XnHh+06afvu9fWVhV6PR6rdLfy6Wed++vlM27+rbCo1NN2Lv98+uF+Tz/6wMRo65H7PuVYTJT+XasN8rZCvG/ZgK0Llrz3bmHJkfzENfn9fv7eW689YfW/3zxF5C7+m/jo7Muvvfnja264c2usdYfXYMiJp218deVaonetxsrf9u9Vf+6xPTr7jqFnjzp/+6ixF1aRHP/tui9z77rp8vHOluZ0pe+91qqectcXrxAXz/WrLhk1+vvv1h0rjnXVjL+9e9usOVFfvQAhLrcq2sWx1o/arTz5R8L1/mCN1bjet1RvmikEA3mRusiUlrvWntMp6heE2juWlfMRQjwxPx+OEOLdRs/3ZUOI06omhDgtktHzQIiH+ECIa9NzRKNAiBPh+l9w2/eHZ5izX7WZ0neSZ8IR8RKgIcTjHVuN4yDE1aCqf85kFeESWQVCXLwb/LGwCkGIK2hXCHEF8FQ+FEJcZcBIH5MAhHhMRAkdEP7u3/CFZGRmNV16xcy14mOP47lTXBRkt8+87LQvPv1wsM/ntYTnLiou3TvnqZffOum0s/a3B49UiD+zYNnyt998pff77755UnPTgcxIBSkoLK695vrbP55y5fU7wmPU2CBXqym02iAnFeLieoPBIH/3zVef8P47b5wq1Vx8EsAtd85+/8LJV+yOxkQrIS7Ocd5jDxy9bOlLpwaDAQOp0A7/kofcd2VHW7dW9ZTbj/EK8d82/5xx05UXTdi9a0eXjIzM5lvvefidSZddG3VvA0JcblW0i2OtH7VbeWqMhOs9fSEeaG0ucNWXz4jWQfa8rvNNtiziO3NZOR8hxBPz8wFCXN26QYiry1fKDiEe4gwhrk3PEY0CIU6Ei/MJnrxG9/6Z4UcV2DvM5jgO71YjQ6ko+ozRJ0/ZsfOP7lKSh+6Zs2TqJdPLFSXV8WAIcR3hqzB0sotwCZkCIS7eDf5oGHpRjt9BUgrcIU5CC7F6EYAQ14s8xpUIQIgndy+IgvDmayef+uGqlae2Xan46OsTTjrjh7sefPwrkneK/7hxffYjD9x2+k/ff9u/bU67Pc017eobP7zpztm/RiJLIsSLSztW9+l3zK51X356nCRhs3Py6m1pae6Az2dqbKjPDhfyoqC9e/Y/3h0z/uJKafzFLz7Tc9GLz5zOCQLf1HQgw9XS7BD/Jn4pID0js0X8PSszp/mxZxeu7ls2oFnPjtBqgzweIS5yEYXxX6dPGPHNf//zF4lTh05d/pz79MJ3hgw7pT4SO62EuBIJ2/ZLHhDiB6spPh3gzhsvP2nV22+cIf7vbt1773xh8VtvxfrMUFILvc5Brc4/rE8vAsk9Lq73HEf7eu9urBjqc9aPiNQ5BoOpIb2kbF48ncXK5w2EeDzV0/+YzE2LruXCH5mOO8SpFgVCnCrOiMkgxENoIMS16TmiUSDEiXCJ7w8/zuVvHh1+FN4fTsaQRjSEOA2KyEGbQKqIcImbAiEuyu9HwviLcvxOknpAiJPQQqxeBCDE9SKPcSUCEOLJ3wsVe3bab7jyojG//fpjv/ZWKz52fNDxJ2yecsVffzjljHP2tXfHuLjRvmH9VzmL//X0oA3rvzwm0p3aJ502/Nt5Ly1fm57uCEQiSyLEw3P0Leu/beatsz4/c8R5NdIc25Pzfxl68g//WvremrZzoPlOUbW6RqsN8niFuLjuDevFR4pfNbZid3lniUPZgEG/zV/0znuRHrmuFq+2eeOVsPX1dea//XXqmd9+/fnA0BcvchtI7zBvOx+t6imXL8kd4iLLTz5+r3TlG4uO3/7bpp4iF/FLNFOvun7N7bMeifq4dHE+8dZC7lrUiGOtXrTXmOzro80rEfPhen+warSu986abZODfnfPSL1gtDo2puX3iOsVIKycjxDiiXimc1zGpoXX8T5XoTR7Z7fR8wN4ZDq1YkKIU0MZNRGEeAgPhLg2PUc0CoQ4ES7x/eETfAHv0dJRNlPapxnmnK/IsiBaKQEIcaUEcTxNAqkmwiV2FIW4KMfvIqkJhDgJLcTqRQBCXC/yGFciACGeGr0gbpLffM0lo379aWNZtBWLd03nFxbvLyntWGcwGIJibM3eqtx9NXvzGhvqcqMdK0eGi8fHI8Sj5W4rAMS7yh+dt/CtoSeeXhc+X1ob5Gp2jFYb5EqEuLj+eY89WLZowTPnSHfbi6L0vAmXfD7nqQXfqMknVu54JOznn6wpfPyhu4b/sf23w6RHst8hHotl278ffKLEaT88vWDZJ9G+8CIdF08tSOdEO16r84/2vOXmS/b1yeWQ7HG43tMR4rwQNDZXb7pbEARDpJ6xZBQvt2YWbYmnp1g5HyHE46me/se0FeKuHmP+6c/sUqv/zJJjBhDi2tQRQjzEGUJcm54jGgVCnAhXO+8Pz3nZZkr7kywLopUSgBBXShDH0yCQqiJcYqdAiIt3g88Nq4H4+90kNYEQJ6GFWL0IQIjrRR7jSgQgxFOnF2prqqy3Xz/9zI3rvxrQ9r3fSihYrFbPiFHnf/3gYy+skyPKSIV4JMEdPucnHrp7wIIXHh8n/lt2dm7DnQ8+8c74iVMqwmMgxEM0lArx8HdtS1nFd7jf/8iz7wwfOW6vkn5SciyJhK36c4/t4ftvGfbtV58PkJ54UNyhU5UQCBhq9lYVQ4iHKiHWdtzEKV/fdMfsX00mk6zXwJHUQknNaR7LiqCiuabwXMm+PrW4JWJeXO+rrFdNOW/c1s0/9xXrN+TE0za+unIt0Z3cPmdtb3dj9aRo9U8v7jfXYLR44+kRVs5HCPF4qqf/MRDi6tYAQlxdvlJ2CPEQZwhxbXqOaBQIcfm4PEF3cZOn7prwI/C4dPn8aEZCiNOkiVykBFJdhEu8FAhx8W7wOWHcIcRJmxDxCUEAQjwhypTUk4QQT+ryHrE48dHn8x574OhlS186tb5uX57S1Xfs1K1i2tXXfzH58r+Wt/eo9fbykwrxE04+Y8PCNz/4IFr+91a+1vHh+245v7GhPkcc86Y7Hlh+3U33HHbXFoR4qBpKhbiY6dt14qPTLx9fWbG7o5T5uMEn/rTg9fffb/vFiGjvEA+vS9+yAVsXLHnvXX/Az897fPagDd982be2tqrQ6/FYxXfH9zt6wI5pV9+48bSzzj3sLqi262nbd6UdOlU9t3DlsrL+g5qkv4X3ofhvxx435JeZN8/66om595whSpRkF+KZWdkH+h3V/w+z1epv7zxNS0v39uhTVjt46El7Bw87rU6uCJdyQYgr/XSlfzwrAo7+ypCxPQK43isT4q115SP97ubBkbqLN1nLHUV9l8TbfaycjxDi8VZQn+NMrposS833g4yNu4bxXNAkzUKw5ezw5vb53lN0fFxPLNBnNeyOCiGuTW0gxEOcIcS16TmiUSDE5eNq9jUOdfudI6QjTLx5a46tcJn8DIikRQBCnBZJ5CEhABF+OC0FQly8G/zhsGyiHL+HpBa4Q5yEFmL1IgAhrhd5jCsRgBBPzV4Q35n80rOPln20+t1Bf1bs7ERKQRThI0aN++HK6+/YnJub5yM5nlSIj584Ze0jzyxcF20MCHGSCnAcDSEujvjYQ3cOeHXBs+dKTxyw29Nc066+8cOb7pz9a/iMSIT4RVOu/O5fzz521t7KitL2ViU+kWDM+Elf/P0f/1ovfUlCiRDPzSuomzBp2pfi3c/1+2ot0l2FyS7E2/uSAFkXRY+GEKdJk04uVgQcndUgi1wCuN7Hd4d4S/WmmUIwEPGLg6a03LX2nE5R/9skWo1YOR8hxOWeSfrH2fZ8OsxSt2V4tJmIYtzV8bQ1gYwO9frPOHFnACGuTe0gxEOcIcS16TmiUSDE5eNqcNde7Bd8faQjbKb0DzPM2d/Kz4BIWgQgxGmRRB45BCDC26ekQIiL8vvvYVlFOX6vnFpIMRDiJLQQqxcBCHG9yGNciQCEeGr3gngH2aafv8/88P23um76cUOnP//cXeRsaUkLf1+4KCBzcvIa8gqKGvqVDagYe+GUbX8ZelKD3DvC2xImFeLt3e3dNieEOFkf0xLiomi5dsrYMT//8O0x0gy6dO2x+9FnF7878PihjdK/yRXiRcWlewVB4GtrqovEx3QPPH7oNvEu5ao9u7I3rP+yX9X/S/I0R0bL9bfOeu/ya2/+XRxDnMdbb7zcvaG+3vbxmncGVewq75yRkdl81six64s7dG5KT0/zTZh0RXn4lzcevOv6vzQ3HbDdctffN5R27OwW89CWuKwID6kO4XWHED/ynGGtXmRndezoZF9fbAKpHYHrvfxHpgdamwtc9eUzonWMPa/rfJMtqybermLlfIQQj7eC2h5nL191tvnA7hPkjCoYrU2t3UYs9Wd03icnHjFHEoAQ16YrIMRDnCHEtek5olEgxOXj2tdaeX94dLY1b77ZYIv7P5Lkj4zItgQgxNETWhCACI9OmaIQF+X4LJKaQoiT0EKsXgQgxPUij3ElAhDi6AWtCUCIRyau1QY5LSEurmTVO292mHPfrePq99fmSys75fSz1z+9YNkn0qPT5Qpx8Xiz2eI969yx6+6b8+y6cIEtSu9br5t81rovP/3fI2z/MvTkH/619L014Y9nVyq0lR7ftrJa1VPuOQwhHp0Ua/WSW1e5ccm+PrkcEKcdgUS93rsbK4b6nPWHnvzZlpjBYGpILymbp4QkK+cjhLiSKmpzrL3yv4PMtT+PIRlNsDgqm8umvURyDGJDBCDEtekGCPEQZwhxbXqOaBQIcXm4PAFXpyZvw+Xh0Xh/uDx2akRBiKtBFTklAhDh8npBgRAX7wZ/KGwU8ff75I16MApCnIQWYvUiACGuF3mMKxGAEEcvaE0gUTfIteCk1QY5TSEu3nV4502XD/v3itfOkhi1vYObRIgfM+C4zS++vvrf7T2K/+P33yq5/64bzhfle4dOXf58btFby48qG9AsjatUaCs9vm2PaFVPub0JIR6dFGv1kltXuXHJvj65HBCnHYFEvd47a7ZNDvrdPSORMlodG9Pye6xWQpKV8xFCXEkV1T+WFwTe8cuCW/ig10E6mjfvqI/cnc9YT3oc4jkOQlybLoAQD3GGENem54hGgRCXh6vZV3+y2996hhRtNlh+zbYWvC3vaETRJgAhTpso8okEIMLJ+kCBEBfvBp8dNhqEOBl6RCcIAQjxBClUEk8TQjyJi8vo0hJ1g1wLnFptkNMU4iKXij077TMvv2Ds1s2/HHp1WM/eR/3x7EvL3u3eq6+TRIhfNeNv7942a87P7fHetfP3tBmXTTh/x+9berT3yG+lQlvp8W3nrFU95fYmhHh0UqzVS25d5cYl+/rkckCcdgQS8XrPC0FjU9Wv4uvbIvoJS0bxcmtm0RYlJFk5HyHElVRR/WOtlV8PsNb+OC6ekYLm9JqWo6fPj+fYVD8GQlybDoAQD3GGENem54hGgRCXh6vBXTvFL/i6S9F2k2OVw5z1g7yjEUWbwOmjTpxavqu8m5T3oVmPvDr14st20h5Hq3yuytnTBX9dZ2m8Lv0v4dIyO2o1fMqPAxEeXwsoEOLi3eAPho0qyvHDXkkRa0a4QzwWIfydBQIQ4ixUIbXnACGe2vXXY/WJuEGuFSdWNshpr1euEM/Ozm2488En3hk/cUpFe3MIF9YQ4uRVghCPzixZzz9p1cm+PvIzAkeoTSARr/c+577e7saqSdHYpBf3m2swWrxK+LFyPkKIK6mi+sem//72ecaWqoHxjuTse/GTAXv+oSfpxJsn1Y6DENem4hDiIc4Q4tr0HNEoEOKxcfE8Z6h1VR72fttsa8GzZoOlPvbRiFCDAIS4GlRTLydEuLKaUxTiohx/gGQ2EOIktBCrFwEIcb3IY1yJAIQ4ekFrAom4Qa4VI1Y2yGmvV64Qz8ktqJs155m3R429sKq9OUCIK6sMhHh0fsl6/kmrTvb1KTs7cLQaBBLxet9aVz7S724eHIkHb7KWO4r6LlHKi5XzEUJcaSXVPd7x29LLDJ7GrvGO4u561svenL5/xnt8qh4HIa5N5SHEQ5whxLXpOaJRIMRj43L7nd2bucIVkAAAIABJREFUfY1TpEgDZ6zPsxc/G/tIRKhFAEJcLbKpkRcinE6dFQhx8W7wcAEu/h5+x3jMCUKIx0SEAAYIQIgzUIQUnwKEuPIGGD/8LxN/2/RTPynTTXfMXn7dTXcpepSmmGvK+WeO/u6bL4+T8k69cub79zz01PfKZ6xvhkTcINeKGCsb5LTXK1eIt3fXd/hcIMSVVQZCPDq/ZD3/pFUn+/qUnR3yjsb1Xh4nKSoRr/ct1ZtmCsFAXqSVmtJy19pzOq0jI3FkNCvnI4S40kqqezyEuLp8I2WHENeGO4R4iDOEuDY9RzQKhHhsXAd89Wd4/a0nS5Fmg+WHbGvBqthHIkItAhDiapFN7rwQ4XTrq0CIiwI8/BHp4u/h7xSPOVEI8ZiIEMAAAQhxBoqQ4lOAEFfeANggJ2OYiBvkZCuMP5qVDfL4V9D+kRDiB7nMeXLBogmTpu2hzVduPgjx6KSS9fyTVp3s65N7HiiJw/WejF6iXe8Drc0FrvryGdFWac/rOt9ky6ohI3FkNCvnI4S40kqqezwema4u30jZIcS14Q4hHuIMIa5NzxGNAiEeG1edu+byoODvJEWmmTLeTjdn/hr7SESoRQBCXC2yyZkXIlyduioQ4uLd4OJ7xKUfCHF1SoSsOhOAENe5ABiegxBX3gTYICdjqNcGeWN9nfmqyWPO++WnDUeLMx5ywinfL165drXBYBDIVqBeNCsb5LRXCCF+kKjeQpx2XZMtX7Kef1Kdkn19WvQjrvdklBPteu9urBjqc9aPiLRK3mBqcJSUzSOj0H40K+cjhDiNaqqXw1r59QBr7Y/j4hkhaE6vaTl6+vx4jk31YyDEtekACPEQZwhxbXqOaBQI8ei4gkLQWueuvjM8KsdW+KSJNzcTgUYwVQIQ4lRxJm0yiHB1S0tRiIty/CGS2eIOcRJaiNWLAIS4XuQxrkQAQlx5L2CDnIyhXhvk4iynXjB81Ldff368+HtmVvaBCRdN+2LMhEk7jEaj0LNPWYvJZNJVjrOyQU5W0djREOIHGUGIx+4VPSOS9fyTmCb7+rToHVzvySgn2vXeWbNtctDv7hlplUarY2Nafo/VZBTaj2blfIQQp1FN9XLwgsA7fllwCx/0OkhH8eYd9ZG78xnrSY9DPMdBiGvTBRDiIc4Q4tr0HNEoEOLRcbn8zX2cvqaLpSgjZ6zJtRfjW1hEXUY/GEKcPtNkyggRrk01FQhx8fHos8JmKf7+d5JZQ4iT0EKsXgQgxPUij3ElAhDiynsBG+RkDPXcIL/31quHrnh90RF3f2Xn5DbcM/vJt8+7YPKfZKuhG83KBjndVXEchPhBohDitDuLbr5kPf8kSsm+Prrd0H42XO/JKCfS9Z4Xgsamql/v4TguopewZpUsszgKt5JRaD+alfMRQpxGNdXNYa/87yBz7c9jSEYRLI7K5rJpL5Ecg9gQAQhxbboBQjzEGUJcm54jGgVCPDquA579I7xBz1ApymK0fZtlyfuQCDKCqROAEKeONCkSQoRrW0YFQly8G/zesNmKvz9MMnsIcRJaiNWLAIS4XuQxrkQAQlx5L2CDnIyhnhvkP25cn33H9dPG7d61o0vbWd90xwPLr7vpni1kq6EbzcoGOd1VQYhLPCHEaXcW3XzJev5JlJJ9fXS7of1suN6TUU6k673Pua+3u7FqUrQVphf3m2swWrxkFNqPZuV8hBCnUU31c9jLV51tPrD7BDkjCUZrU2u3EUv9GZ33yYlHzJEEIMS16QoI8RBnCHFteo5oFAjx6Ljq3NXXBIVgsRTlMGcts5scVL41SFQoBB9GAEIcDRFOACJcn35QIMTFu8HFb2hLPxDi+pQQo6pMAEJcZcBIH5MAhHhMRDEDsEEeE9FhAXpukIsT+X3rZsfjf79r2M8/fNensaEuV5rchZdM/+jv/3hR10dLsrJBTlbR2NFa3SEeDAb5aeJj8b/58rjs7NyGOx984p3xE6dUxJ7hwYja6irrVVPOG7d18899aTw1IFnrKZdnosUle72SfX1a9Buu92SUE+l631pXPtLvbh4caYW8yVruKOq7hIxA5GhWzkcIcVoVVT+Pbc+nwyx1W4ZHG0mw5exwdTxtTSCjQ736M0reESDEtakthHiIM4S4Nj1HNAqEeGRcgaDPUe+pvTU8Is9W8qiBN7iJICOYOgEIcepIEzIhRLi+ZVMgxMW7we8Om70ox+eQrAZ3iJPQQqxeBCDE9SKPcSUCEOLKewEb5MoZIsNBAqxskNOuh1ZCXJz3tVPHDv9s7Zph4u/devYpP+vs837Jys12T5h0RXlubp4v2togxGlXPrHyJev5J1Uh2denRbfheq8FZX3GaKneNFMIBvIijW5Ky11rz+m0jtbsWDkfIcRpVVSbPCZXTZal5vtBBldNL4OvNZ/jgibBYGkJWrMq/Nk9NnmKjtf1SUfaUFB/FAhx9RmLI0CIhzhDiGvTc0SjQIhHxuXyNx/t9DVNkCKMBtOfudail4kAI1gVAhDiqmBNmKQQ4WyUiqIQF+X4XJJVQYiT0EKsXgQgxPUij3ElAhDiynsBG+TKGSLDQQKsbJDTroeWQvz1V+Z3e2rurLFNBxqzpHXIvdsbQpx25RMrX7Kef1IVkn19WnQbrvdaUNZ+jEBrc4GrvnxGtJHteV3nm2xZNbRmx8r5CCFOq6LIk0wEIMS1qSaEeIgzhLg2PUc0CoR4ZFwHPPtHe4Oe46QIq9H+VaYl91MiwAhWhcBpo06cunNXeTcp+cOzHnn10osv26nKYBokdVXOni746zpLQ3XpfwmXltlRg5ETawiIcLbqpUCIi3eD3xW2GvH3R0hWByFOQguxehGAENeLPMaVCECIK+8FbJArZ4gMBwmwskFOux5aCnFx7q8teqH7koUvnFhZsauD1+Oxiv8m5x3xEOK0K59Y+ZL1/JOqkOzr06LbcL3XgrL2Y7gbK4b6nPUjIo3MG0wNjpKyeTRnxsr5CCFOs6rIlSwEIMS1qSSEeIgzhLg2PUc0CoR4ZFz73dUzBSF46LE6DkvWUrvRsYMIMIJVIQAhrgpWZpNChLNZGgVCXLwb/M6wVYm/P0qySghxElqI1YsAhLhe5DGuRABCXHkvYINcOUNkOEiAlQ1y1IMOAdSTDketsiR7vZJ9fVr0Ca73WlDWfgxnzbbJQb+7Z6SRjVbHxrT8HqtpzoyV8xFCnGZVkStZCECIa1NJCPEQZwhxbXqOaBQI8fZx+YLenEbPvhvC/irk20of5nk+QAQYwaoQgBBXBStzSSHCmSvJYRNSIMTFu8HvCEsGIc52qTG7OAlAiMcJDodRIwAhrhwlNsiVM0SGgwRY2SBHPegQQD3pcNQqS7LXK9nXp0Wf4HqvBWVtx+CFoLGp6td7OI6L6COsWSXLLI7CrTRnxsr5CCFOs6rIlSwEIMS1qSSEeIgzhLg2PUc0CoR4+7havAcGtgZazpP+ajSYduZai14lgotg1QhAiKuGlonEEOFMlCHmJCgKcVGOPxZzwLAA3CFOQguxehGAENeLPMbduumnrNdf+eegzz5+/ySj0WjgeZ4LBAJcXn7h3vMvnv7llCuv3wJK8ghgg1weJ0TFJsDKBnnsmSJCDgHUUw4ldmKStV7S9f6rzz4eGgwGLNL1vmOXbrtGjpn4Ha738nsQ13v5rBIl0ufc19vdWDUp2nzTi/vNNRgtXpprYuXzBkKcZlWRK1kIQIhrU0kI8RBnCHFteo5oFAjx9nE1evaN9wW9/aW/2kz2zzLMuV8SwUWwagQgxFVDq2tiiHBd8RMPrkCIi49Hvz1sQPH3x0kmACFOQguxehGAENeLfGqP+8gDtw77aNXK4dEodOnaY8ct985d03/gkPrUphV79dggj80IEfIIsLJBLm+2iIpFAPWMRYitvydjvXC9p9tjuN7T5clCtta68pF+d/PgSHPhTdZyR1HfJbTnysrnDYQ47coiXzIQgBDXpooQ4iHOEOLa9BzRKBDi7ePa31p1s8AJmdJfMy05i6zGtD1EcBGsGgEIcdXQ6pIYIlwX7IoHVSDExbvB/xY2AfH3J0gmBCFOQguxehGAENeLfOqOe+cN087+9uvPTpBDIN2R0XTf3OeWDh522j458akagw3yVK08/XWzskFOf2WpmbFtPVmkcOqZ53zzwuJ31ppMJkGr+SUCF5HFnCcXLJowaVrC7u/gek+/o3G9p89U74wt1ZtmCsFAXqR5mNJy19pzOq2jPU9WrvcQ4rQri3zJQABCXJsqQoiHOEOIa9NzRKNAiB+Jyxt0Fx7w1F0n/YXneW++rXQuEVgEq0oAQlxVvJolhwjXDLUqAykQ4uLd4LeFTUr8/R8kk4QQJ6GFWL0IQIjrRT41x33uiQcGvfXGojEkqy8q7lD55up1L5Eck2qx2CBPtYqrt15WNsjVW2FqZU4U8dupa/c9r65c+0Zph85uLSqUKFwSWYjjeq9OJ+N6rw5XvbIGPM0Frv3lM6KNb8/rOt9ky6qhPUdWrvcQ4rQri3zJQABCXJsqQoiHOEOIa9NzRKNAiB+Jq8XbMLg14Bop/cVkMG/PsRa+QQQWwaoSgBBXFa/qySHCVUesyQAQ4ppgxiAJTABCPIGLl2BT9/v9/NjT+9/icjkdpFMfNf7ij26799H1pMelSjw2yFOl0uqvk5UNcvVXmhojJIr4FauRmZV94Mnnl7528pkjVH8iSKJwSVQhjuu9ep8vuN6rx1aPzO7GiqE+Z/2ISGPzBlODo6RsnhpzY+V6DyGuRnWRM9EJQIhrU0EI8RBnCHFteo5oFAjxI3E1evZN9AW9/aS/2EzpH2eYs78hAotgVQlAiKuKV7XkEOGqodUlsQIhLj4e/dawSYu/P0myCNwhTkILsXoRgBDXi3zqjfuveXMHvPnK/HHxrDwvv7Bm5Ucb5sdzbCocgw3yVKiyNmtkZYNcm9Um/yhnndBnesWu8s6JslKjyeSfcePd78y8bdZvas4ZQlxNuhyH6716fHG9V4+tHpmdNdsmB/3unpHGNlodG9Pye6xWY26sXO8hxNWoLnImOgEIcW0qCCEe4gwhrk3PEY0CIX4krv2tVbcLnGCX/pJpyXvRarRVE4FFsKoEIMRVxUs9OUQ4daRMJFQgxMXHo98Stgjx96dIFgUhTkILsXoRgBDXi3zqjXvjFRec98tPGwbGu/KamhouEAjEe7ji4wqLSmpqa6qLFCfSIMFNd8xeft1Nd21ROtSU888c/d03Xx6nNA+OT1wCiXqHauIST52Z19ZUWaddeM6FO37f0qPtqk8fPmrdcwtXfqLle8VTh7z6K8X1Xn3G0gi43mvHOtlH0ut6DyGe7J2F9cVDAEI8Hmrkx0CIh5hBiJP3j+pHQIgfjtgdbO3Q7Km/UvpXnjc4820l4t2M+GGIwGnnnnjZzt3lXaUpzXng0VcmXzh1F0NTJJqKq3L2dMFfd+gOgy79L+HSMjsS5WAxGCKcxarQm5MCIS7eDX5z2EzE358mmRmEOAktxOpFAEJcL/KpN+6U8ade9ueeXYf+u4iUwP79+zmv10t6GLV4CHFqKJEogQjotUGeQIgwVQUEgsEgf+PVk077ePXbp7RN07V7752Lln+wXKv3iitYBg5tQwDXe+1aAkJcO9bJPpJe13sI8WTvLKwvHgIQ4vFQIz8GQjzEDEKcvH9UPwJC/HDETd6GEz0B11nSv5oM5s051sKVqhcCAxARgBAnwqV5MES45sh1GVCBEBfvBr8pbNLi78+QLAJCnIQWYvUiACGuF/nUGxcb5NrVHBvk2rFO9pEmTb1mzQOPPrch2deJ9elL4OXnn+j91KP3XeDz+czhM9HyveL6Ekiu0XG9166euN5rxzrZR9Lreg8hnuydhfXFQwBCPB5q5MdAiIeYQYiT94/qR0CIH4643l0zOSD4D71nxm5KX+0wZ29UvRAYgIgAhDgRLs2CIcI1Q83EQBDiTJQBk2CYAIQ4w8VJsqnhEaraFRQb5NqxTvaR9NogT3auWN+RBL7572d5N11z8eTGhvqc8L+aTCb/zFvvffu6m+5R/BoIcNeGAK732nAWR8H1XjvWyT6SXtd7CPFk7yysLx4CEOLxUCM/BkI8xAxCnLx/VD8CQvxwxPtaK+/hOM4k/WuOLf95E2/dr3ohMAARAQhxIlyqB0OEq46YyQEUCHHx8eg3hi1K/H0eySJxhzgJLcTqRQBCXC/yqTfuv+bNHfDmK/PHxbPyvPzCmpUfbZgfz7GpcMz44X+Z+Numn/pJa1Vrg3zqlTPfv+ehp75PBaapusazhvaZXrG7/NArkvR6hGqq8k/1dUd7r/gZZ4/5+tmXl3+K94qz3yW43qtXI1zv1WOrZeaAp7nAtb98RrQx7Xld55tsWTVqzYuV6z2EuFoVRt5EJgAhrk31IMRDnCHEtek5olEgxEO43H5n12Zf42XSvxh4Q2OerYToMb5E8BEcNwEI8bjRUT0QIpwqzoRLpkCIi5+rN4QtWPz9WRIAEOIktBCrFwEIcb3Ip964fr+fH3t6/1tcLqeDdPWjxl/80W33Prqe9LhUiccGeapUWv11srJBrv5KMQKrBPBecVYrI39euN7LZ0Uaies9KTE2492NFUN9zvoRkWbHG0wNjpIyoi/jk66Ules9hDhp5RCfCgQgxLWpMoR4iDOEuDY9RzQKhHgIV5O37jRPwH2q9C9mo/WnbEv+v4mAIlgTAhDimmCOOAhEuL78WRldgRAX/w/o9WHrEH9/jmRdEOIktBCrFwEIcb3Ip+a4zz3xwKC33lg0hmT1RcUdKt9cve4lkmNSLRYb5KlWcfXWy8oGuXorROZEIYD3iidKpdqfJ6736tQP13t1uGqd1VmzbXLQ7z70Gsy24xutjo1p+T1WqzkvVq73EOJqVhm5E5UAhLg2lYMQD3GGENem54hGgRAP4ap3750WEAJdpH9JM2W8m27O/JkIKII1IQAhrgnmIwaBCNeHO6ujQoizWhnMixUCEOKsVCJ15nHnDdPO/vbrz06Qs+J0R0bTfXOfWzp42Gn75MSnagw2yFO18vTXzcoGOf2VIWMiEoj2XvFb7nxoxRV/vW17Iq4rVeaM6z39SuN6T5+p1hmFgN/Usnfz3RzHRfQP1qySZRZH4VY158bK9R5CXM0q083NCwGDpWF7B2P99qMNrfVd+IA3k+d8Nk4I62Xe6BEMptagNasykNFxu6dg4FbBbPfSnUnyZ4MQ16bGEOIhzhDi2vQc0SgQ4gdxCVzAvL91r/gfTod+cmyFT5t48wEioAjWhACEuCaYDw0CEa4t70QZTYEQFx+PPjNsneLvz5OsG3eIk9BCrF4EIMT1Ip/a4z7ywK3DPlq1cng0Cl269thxy71z1/QfOKQ+tWnFXj02yGMzQoQ8AqxskMubLaJSgUC094qfde7Y/z67YPlnBoNBSAUWibhGXO/pVg3Xe7o89cjmc+7r7W6smhRt7PTifnMNRouqEpGV630qCXHHltemGNwN3RX3Hc8JAmd2cwaDTzCn1wbTCnZ78o/eHEgvaVCcu50EptbaTGvFF2cZXPv68kLQTDYGHwya0/d6i49f68kr283zfNzXa7OzMte24/3L+YAvXZqDwBt87g7DlvsKjv2DbF5sR0OIa1MfCPEQZwhxbXqOaBQI8YO4XP6WXk7fgUskeAbeuC/PVvwCEUwEa0YAQlwb1BDh2nBO1FEUCHHx8eh/DVu3+DvR5y2EeKJ2TWrNG0I8terN0mq3bvop6/VX/jnos4/fP8loNBp4nucCgQCXl1+49/yLp3855crrt7A0X5bngg1ylquTWHNjZYM8sahhtmoTiPZe8R69+u1YvOLDFYVFpR6154H88RGQrvdfffbx0GAwYJGu9x27dNs1cszE73C9l88V13v5rFiNbK0rH+l3Nw+OND/eZC13FPVdovb8WbneQ4jTq7RgtDb5cnt95elw8vcCbwwqzWxorU+37147yti6vw/HCQal+UQx7ikZ8oEv76g98eSCEH8xLm7xsE6VYyDEQ5WGEGew6yHEDxblgLduuDfgHiaVyGK0bciy5K1hsGSYEsdxEOLqtgFEuLp8kyW7AiEu3g0+I4yD+Ps/SbhAiJPQQqxeBCDE9SKPcSUCx3R13OH1eGzS/5546ZUfPvT4P78FIfkEsEEunxUioxNgZYMcdQKB9ghEeq94dk5uw9P/evO1E04+vQ7k2CWAzxfltcH1XjlDvTO0VG+aKQQDeZHmYUrLXWvP6bRO7Xmycj5CiNOvdNCSUdna+ay3Axkd4n7KlrX2p16W6u/O44NeB9UZ8nzA7+j4vbv7yLVBg8VPkhtCHEKcpF/kxEKIhyhBiMvpGI1jIMQPAq9z770qKARKJfxppowV6ebM3zQuB4aTSeDUc4ddtmv3zq5S+NwHHn/lkgsv3SXzcObCXJWzpwv+us7SxLr0v4RLy+yo+TwhwjVHntADUhTi13EcN58EBoQ4CS3E6kUAQlwv8hhXIgAhrrwXsEGunCEyHCTAygY56gECkQhEeq+42Wz23XzH7JV4rzi7vYPPF+W1wfVeOUM9MwQ8zQWu/eXhX7o/Yjr2vK7zTbasGrXnycr5CCGuTqUFo/WAu/PwN3zZXYl6SRAEPq3isyHm+i1ncYJgjDY7wWB0CwbbAcFsbRLjeEEw8j5nwcFHmke/ozxozd7p6jl2RdCS0SqXAIQ4hLjcXpEbByEeIgUhLrdrNIyDEOe4AOdPq2+t+Vs49lx70eNGzuTSsBQYioAAhDgBLBmhEOEyICHkCAIKhLj4eHRRgks/EOLor6QkACGelGVNqEVBiCsvFzbIlTNEhoMEWNkgRz1AIBqBaO8VP3vU+V8+8+Ibn+O94uz1ED5flNcE13vlDPXM4G6sGOpz1o+INAfeYGpwlJTN02KOrJyPqS7EBYOlJWh1VJPUnBc4nvc58/mg384JAWukY8U7xZ29L1wimNNkvVJElOH2Pf8ZaqnfelYkoS2YbA3+rO7feYqO/TVozXW2NzYvBAzmui2dLft+PtngbuwaKVfQkl7t6jn2tUh52uaGEIcQJzlP5MRCiIcoQYjL6RiNYyDEOc7pazrK5W++UEJv5I1VubbiBRqXAsMREIAQJ4AVJRQinA7HVM2iQIiLj0e/Noyb+Pu/SDjiDnESWojViwCEuF7kMa5EAEJceS9gg1w5Q2Q4SICVDXLUAwRiEcB7xWMRYu/v+HxRXhNc75Uz1DODs2bb5KDf3TPSHIxWx8a0/B6rtZgjK+djqgvxoC2nvKXf5LjfGW8+UF5s+/Orc3lvU6f2+saf2+dTV5fhX8npKfuez4aY6347uz2BLYp7X0H/j1tLhmzieV6Qk0+MMTXvKbDv+XxMpPkF7Lm/t/a+YLmcx6dDiEOIy+07uXEQ4iFSEOJyu0bDOAhxjjvg2X+uN+j5i4TdarSty7TkrdWwDBiKkACEOCGwNuEQ4cr44eiDBBQIcfHx6NeEcRR/f5GEK4Q4CS3E6kUAQlwv8hhXIgAhrrwXsEGunCEyHCTAygY56gECcgngveJySekfh88X5TXA9V45Q70yCAG/qWXv5rvFJ0tHmoM1q2SZxVG4VYs5snI+QogrE+Jir4h3ZKftWDXS2Pzn8W17J2iy17l6j18U6y5sU+MfpfZdn17KCz77ETlsOeWuriPfDtrbvyM8Vr/+7zHsu9aebG78/dT2ZLs/o/O3rp7nfRgrD4Q4hHisHiH9O4R4iBiEOGn3aBAPIS6+P7x6RlAIFki4HZas1+1Gx+8a4McQcRKAEI8PHER4fNxwVPsEFAhx8W7wq8Oyir8TPZUDQhxdmQgEIMQToUrJPUcIceX1xQa5cobIcJAAKxvkqAcIkBDAe8VJaOkXi88X5exxvVfOUK8MPue+3u7GqknRxs8oLZvD8SafFnNk5XyEEFcuxMV+MQS9Jvu2FRcb3Q09Du8fPugrGrCqtfSknyL11f+O3bpsitFzoHPbmEBa4ebWXuPelXMHd6y+jXgHOm/0eEqHrfAUDtgRLQeEOIR4rB4j/TuEeIgYhDhp92gQn+pC3B/wZjV4990UjjrfXjqH53hN/kNJgxIn5RAQ4mRlhQgn44VoeQQoCvGrOI57Sd6oB6MgxEloIVYvAhDiepHHuBIBCHHlvYANcuUMkeEgAVY2yFEPECAlEO294ueMueAL8b3ipDkRT5cAPl+U88T1XjlDvTK01pWP9LubB0canzdZyx1FfeN+dDbpulg5HyHE6Qhxsf7mfT/1tFWum8gLQXN4PwTSS35x9p7wTqQesVd8Pti8f/OItndvkzzOXE7/iXeKp+947xxTc8UR50HQmr3L2efipYLRFIiUC0IcQlxOn5HEQIiHaEGIk3SORrGpLsSdvgMDXP6WcRJuo8G0O9datFgj/BgmTgIQ4vLAQYTL44So+AgoEOLi49FFCS79QIjHVwIcxTgBCHHGC5QC04MQV15kbJArZ4gMBwmwskGOeoBAPASivVe8d79jtr+ycu3K3Nw83FQQD1wKx+DzRTlEXO+VM9QrQ0v1pplCMJAXaXxTWu5ae06ndVrNj5XzEUKcnhA3eQ/Y7dvfmsb7XIXhfRQ0O6qcfS56RTDbvW37i/e5rOnbl11m8DpLwv8mGK1Nrd3OWeLP6LSfZk9Guhtd4Ax+X+nQle6iQdsijQchDiFOsxfFXBDiIaIQ4rS7i0K+VBfiDZ79Y/1Bz7ESSqsx7YtMSw6+4Uyht9RMASEenS5EuJrdh9wSAQVCXHw8+pVhJMXfXyYhizvESWghVi8CEOJ6kce4EgEIceW9gA1y5QyR4SABVjbIUQ8QUEIg0nvFc/MK6p59ecVrxw85sUFJfhwbHwF8vsTHLfwoXO+VM9QjQ8DTXODaXz4j2tj2vK7zTbasGq3mx8r5CCFOT4iLvZO+5fXJRnd9z/A+Esxpta29Jyz2W7Ja2/aXrebCAxYSAAAgAElEQVSHPuaq9RfwXNAU/jd/bp9PXV2Gf6VGP0a6kz2Ylr+1ufdFy3meF9obF0IcQpx2P0KIh4hCiNPuLgr5Ul2I73dX3ygIwWwJZYYl9xWb0b6LAlqkUJEAhHj7cCHCVWw6pD6CgAIhLj4e/YqwhOLvC0kQQ4iT0EKsXgQgxPUij3ElAhDiynsBG+TKGSLDQQKsbJCjHiCglECk94pbLFbP7bPmrphy5fVR31WqdHwcfyQBfL4o7wpc75Uz1CODu7FiqM9ZPyLS2LzB1OAoKZun5dxYOR8hxOkK8bQ//n2uqbniL+G9JBgsLa6eYxYG0kuO+DJY+tZlE42t+/odFm+0Nrl6jF7cXjyNHuUDfmP6tjcvNXgaux4+T7Oztfu5iyPdlQ4hDiFOo//Cc0CIh2hAiNPuLgr5UlmIewOe/APe/X8Na1F/nq14joE3tPuNKQq4kYISAQjxw0FChFNqLKQhIkBRiF/OcdwiksEhxEloIVYvAhDiepHHuBIBCHHlvYANcuUMkeEgAVY2yFEPEKBBQHyv+OUXnzvh962be7XN9/jzi18+7/zJf9IYBznkEcDnizxO0aJwvVfOUI8Mzpptk4N+92F37YbPw2h1bEzL77Fay7mxcj5CiNMV4unb3xpvdFb3D++lSHeIm1w1WfY/3pvOBzxZ4fEBe8EWZ9+LlqvZj/aqr4411/w8pu17y735x6x2dzp1Y3tjQ4hDiNPuSQjxEFEIcdrdRSFfKgvxFl/j8a1+5ygJo8lg+iPHWvQaBaxIoTKBU0cOm7Zrz84u0jCPzH5i8aQJk3erPKxq6V2Vs6cL/rrO0gBd+l/CpWV2jDkeRHhMRAhQkYACIS4+Hl2U4NLPdI7jFpNMFUKchBZi9SIAIa4XeYwrEYAQV94L2CBXzhAZDhJgZYMc9QABWgTae6942YBBv7394bcraI2BPPII4PNFHqdoUbjeK2eodQZB8JtaqjbfzXFcRN9gzSpZZnEUbtVybqycjxDi9IT4wTuv35hq8Bw4tG8r9lTQlF7j7HPhYsHicIf3mLX2p16WqnUX8kLQHP7vvsJj32vtcNKPavZjPDIeQhxCnHZPQoiHiEKI0+4uCvlSWYg3eGov8Ad9ZRJGuzHtE4cl52sKWJFCZQKpLsQhwlVuMKSXRUCBEBcfjy5KcOkHQlwWcQQlGgEI8USrWPLNF0I8+WqKFSUuAVY2yBOXIGbOKgHpveIFhcX73v/il4Xp6Y4Aq3NN1nnh8yVZK4t1RSPgba7t42mqvjhaTEZp2RyON/m0JMnK+QghTk+Im5or8u3la6bxQV96eC9FuuPbvmvtSeaGbWce1ne8sbW124hXfVnd96rZj4Ig8BlbX5ticDd2Cx8nkrwXYyDEIcRp9ySEeIgohDjt7qKQL5WF+P7WqtsETjh0Mcsw57xsM6Xh0V4U+krtFKkqxCHC1e4s5CchoECIi49HnxY2lvj7KyRj4w5xElqI1YsAhLhe5DGuRABCHL0AAuwQYGWDnB0imEkyEfjq80/yi4pL3L36lrUk07oSZS34fEmUSmGeNAm01pWP9LubB0fKyZus5Y6ivktojiknFyvnI4Q4PSGetnPNGabG8pPb1j/SY8jbfX+4KW2fs/f5i4PWbJecPlISk7Zj1QhT0+6h4TkEo9np7jF6oS+9Q33b3BDiEOJK+q29YyHEQ1QgxGl3F4V8qSrEPYHWkiZv/dUSQp7jW/PtpY9RQIoUGhBINSEOEa5BU2EIYgIUhfhlHMe9SjIBCHESWojViwCEuF7kMa5EAEIcvQAC7BBgZYOcHSKYCQiAAC0C+HyhRRJ5EolAS/VvM4WgLy/SnE1pOWvtOZ3Xab0mVs5HCHE6QtxS82NvW/X68zkhYA3vJcFobXL1GL04kF7SEP7vER+vbs3a4+wz6VXBaFL9KSq2ii+Ot+z/9dArYsX5CbzB5+4wbLmv4Ng/2p4TEOIQ4rQ/JyHEQ0QhxGl3F4V8qSrEm70NJ7gDrrMlhGaDZUu2tWA5BaRIoQGBVBHiEOEaNBOGiJuAAiEuvi9clODSz1SO44i+uQ0hHnfZcKCGBCDENYSNodolACGOxgABdgiwskHODhHMBARAgBYBfL7QIok8iUIg4GkucO0vnxFtvva8rvNNtqwardfEyvkIIa5MiPNCwGCt/O9x5v2/ncULQUvbPvJndNrg6jl2Tdt/N3kP2O3b35rG+1yF4X8L2pTNh6SPzft+6mmrXDdR7jvMIcQhxEn6S04shHiIEoS4nI7ROCZVhXiDp3aSP+jrLeG2mdI/zDBnf6sxfgwXJ4FkF+IlvUZy9ZUbOI9rf0RCRluvjeasEeuNtl51cWLEYSCgiIACIS4+Hl2U4NIPhLiiSuBgVglAiLNamdSZF4R46tQaK2WfACsb5OyTwgxBAARICeDzhZQY4hOdgLuxYqjPWT8i0jp4g6nBUVI2T491snI+QoiTCWjx3dtm974MQ1Nlsbl5dy+Ds7YvH/Q62uuhoNFW7+513it+e2FT278b3XWOtN/fmc773bnhf4sk0NXo0UhCPNIj3iHEIcRp9yGEeIgohDjt7qKQL1WF+P7WqrsETjj0Da9Mc958q8mm+TcHKZQwJVMkuxCPVlSI8JRseSYXrUCIi49HnxK2KPH3pSSLxB3iJLQQqxcBCHG9yGNciQCEOHoBBNghwMoGOTtEMBMQAAFaBPD5Qosk8iQKAWfNtslBv7tnpPkarY6Nafk9VuuxHlbOx1QX4qrVnjd63CVD3/YWDdze3hjtyWUxDkJctYoQJV6/fv3AlpaWrJqamh9dLtcBjuMWvvgihDgRRBnBEOIhSBDiMhpG65BUFOKtAVfnFm/DdIk1zxua8m0lT2nNHuPFTyAVhThEePz9giPVIaBAiIuPR780bFbi76+RzBJCnIQWYvUiACGuF3mMKxGAEEcvgAA7BFjZIGeHCGYCAiBAiwA+X2iRRJ5EICAIflNL1ea7OY6L6BmsWSXLLI7CrXqsh5XzEUJcherzRo+3cMAad+mwXyJlhxBXgTvFlBDiFGFGSQUhHoIDIa5NzxGNkopCvMlbf4on0Hq6BMrEm3/NsRW+TQQOwboSSCUhDhGua6th8CgEKArxyRzHvU4CG0KchBZi9SIAIa4XeYwrEYAQRy+AADsEWNkgZ4cIZgICIECLAD5faJFEnkQg4G2u7eNpqr442lwzSsvmcLzJp8d6WDkfIcTpVl+wZFa0dj5tlT+j875omSHE6XKnnQ1CnDbR9vNBiIe4QIhr03NEo6SiEK/31EwNBP3dJFB2U/oqhzn7ByJwCNaVQO+BXe/0eD1WaRKTL7r0gzn3Pf6drpNSMLircvZ0wV/XOTwFRLgCoDhUEwIKhLj4eHRRgks/l3Ac9wbJpCHESWghVi8CEOJ6kce4EgEIcfQCCLBDgJUNcnaIYCYgAAK0CODzhRZJ5EkEAq115SP97ubBkebKm6zljqK+4lPpdPlh5XyEEFdefsFgdAvW7D2eggFfe3P7VfA8L8TKavIesNu3vzWN97kKw2MD6SW/OHtPeCfW8TT+Hukd4r7CY99r7XDSj23HwDvE8ch0Gn0XngNCPEQDQpx2d1HIl2pCXBAE43531T3hj9bJtuQ/azZa6yngRAqNCCSzEIcI16iJMIxiAgqEuPh4dFGCSz8Q4oqrgQQsEoAQZ7EqqTUnCPHUqjdWyzYBVjbI2aaE2YEACMRDAJ8v8VDDMYlKoKX6t5lC0JcXaf6mtJy19pzO6/RaHyvnY6oLccFgaQlaHdUkfSCY0hsEa2a9P61wr5DRsdZvyWolOV6M5b0ttvRtK6YZ/M6i8GODtpzyln6TNfmihq3ii+Mt+38dFT6+wBt87g7DlvsKjv2j7ZogxCHESfs8VjyEeIgQhHisbtHh76kmxFsDLT1avAcOvbvWwBnq8+wlz+qAHkMqINBrYNc7vYfdIT71gzn3PZrQd4gbTLm15qwR6422XnUK0OBQENCMgAIhLj4efVLYRMXf3ySZOO4QJ6GFWL0IQIjrRR7jSgQgxNELIMAOAVY2yNkhgpmAAAjQIoDPF1okkYd1AgFPc4Frf/mMaPO053Wdb7Jl1ei1FlbOx1QX4loK6La9lr7l9clGd33P8H8XzGm1rb0nLI5HspP2ctqOVSNMTbuHHja+wexq7X7uIn9Gp/1t80GIQ4iT9liseAjxECEI8VjdosPfU02IN3nrzvQE3CdJqM285YdsW8EqHdBjSAUEkk2IB9y/50GEK2gIHKoLAYpCXHz/1zKSRUCIk9BCrF4EIMT1Io9xJQIQ4ugFEGCHACsb5OwQwUxAAARoEcDnCy2SyMM6AXdjxVCfs35EpHnyBlODo6Rsnp7rYOV8hBDX7o7stv2WtnPNGabG8pPD/12IIqRp92u7Qt6Uts/Z+/zFQWu2q+14EOIQ4rR7EEI8RBRCnHZ3UciXakK8vnXvFQEu0FFCl2bKeDvdnPkrBZRIoSGBZBPiGqLDUCBAjYACIS6+L1yU4NLPRRzHLSeZGIQ4CS3E6kUAQlwv8hhXIgAhjl4AAXYIsLJBzg4RzAQEQIAWAXy+0CKJPKwTcNZsmxz0uw+78zZ8zkarY2Nafo/Veq6DlfMRQlw/IW6t3nCUtea78zlBMIZ6kQ96iwb+21067Bc1+9PornOk/f7OdN7vzg0fJ2Av2OLse1G7+24Q4hDitHsSQjzszKcNV418qVawVBLiQcFvq3PX3BHeNzm2widNvLlZjV5CTvUIQIirxxaZQUAuAQVCXHw8uijBpZ+JHMetkDuuGAchTkILsXoRgBDXizzGlQhAiKMXQIAdAqxskLNDBDMBARCgRQCfL7RIIg/LBATBb2qp2ny3+JrmSPO0ZpUsszgKt+q5DlbORwhx/YS4yVWTZf/jvel8wJMV3ovRpDStnm1fxnOcN/+Y1e5Op25sbxwIcQhxWv0n5Uk1vxqNH+4Qp91dFPKlkhB3+lr6uvwHDkkYA2esybMXz6eAESk0JgAhrjFwDAcC7RBQIMTFx6OLElz6gRBHhyUlAQjxpCxrQi0KQjyhyoXJJjkBVjbIkxwzlgcCKUkAny8pWfaUW7S3ubaPp6k6/ElzRzDIKC2bw/Emn55wWDkfIcT1E+Ji/6VvXTbR2LqvX3gvCkZLc2u3c5b4MzrvU6NHBUHgM7Yvm2hw7e972LgGs8vddfgSX1b3ve2NCyEOIU67HyHEQ0QhxGl3F4V8qSTEG7115/gC7iESNrPR9m22Je9DChiRQmMCEOIaA8dwINAOAYpC/EKO41aSQMYd4iS0EKsXAQhxvchjXIkAhDh6AQTYIcDKBjk7RDATEAABWgTw+UKLJPKwTKC1rnyk3908ONIceZO13FHUd4nea2DlfIQQ11eI22p+6GOuWn8BzwVN4T3pz+i0wdVz7Bo1+tRct7mL/c8vL+aCAVt4/mBa/tbm3hct53leaG9cCHEIcdr9CCEeIgohTru7KORLJSFe17r32iAXKJKwpZkylqWbM3V9lA6FEqZkCgjxlCw7Fs0YAQVCXHxvkSjBpZ8LOI57i2R5EOIktBCrFwEIcb3IY1yJAIQ4egEE2CHAygY5O0QwExAAAVoE8PlCiyTysEygpfq3mULQlxdpjqa0nLX2nM7r9F4DK+cjhLi+Qpz3uazp21dMMXibOxzWkwaju7XjKW/68sp20+xVQ9Brsm9bcbHR3dAjPK/AGfy+0qEr3UWDtkUaD0IcQpxmL4q5IMRDRCHEaXcXhXypIsT9gi+jwV17SziyPFvRowbe5KaAESk0JgAhrjFwDAcC7RBQIMTF94WLElz6mcBx3NskkCHESWghVi8CEOJ6kce4EgEIcfQCCLBDgJUNcnaIYCYgAAK0CODzhRZJ5GGVQMDTXODaXz4j2vzseV3nm2xZNXqvgZXzEUJcXyEu9qH4Pm/L3g3j294lHjSl17h6j10StOY6afVr2u61J5nqt53ZNl/AmrWnte9FS4IGiz/SWBDiEOK0+lDKAyEeIgohTru7KORLFSHu9DUd4/I3ny8hM3LGP3PtxS9TQIgUOhCAENcBOoYEgTYEFAhx8fHoogSXfsTP5ndIAEOIk9BCrF4EIMT1Io9xJQIQ4ugFEGCHACsb5OwQwUxAAARoEcDnCy2SyMMqAXdjxVCfs35EpPnxBlODo6RsHgvzZ+V8hBDXX4jzAb8xbfuKiUZ3Xe+2vRmw5f7h6jlupWBO8yjtW/uez4aY6347m+MEw2G5eKPHUzpshadwwI5oY0CIQ4gr7cG2x0OIh4hAiNPuLgr5UkWIN3r2jfEFvYMkZFaj7atMS96nFBAihQ4EIMR1gI4hQaANAQVCXHw8+qEvKP3/7xDi6LCkIwAhnnQlTbgFQYgnXMkw4SQmwMoGeRIjxtJAIGUJ4PMlZUufMgt31mybHPS7e0ZasNHq2JiW32M1C0BYOR8hxPUX4mI/mht3Fdl2fzyZD3oz2vZnwJJZ4e5x7oqALb85nt4VBIFP2/3JSebG7adygmBsm8Of0ek7Z4/zPoz07nApHkIcQjye/ot2DIR4iA6EOO3uopAvVYR4XWv19UEumCshc5iyltrNjqjfkKKAFylUItBWiF960dQ1D9/36AaVhkNaEACBdghQFOLjOY57lwQy7hAnoYVYvQhAiOtFHuNKBCDE0QsgwA4BVjbI2SGCmYAACNAigM8XWiSRh0UCguA3tVRtvpvjuIhewZpVssziKNzKwvxZOR8hxNkQ4mJPWmp+7G2rXn8+JwSsbXtUMFhafAX9P24tGbIplrgOP9bUvKfAvufzMby3qVN7fR+w5/7e2vuC5dEelS4dByEOIU77sxNCPEQUQpx2d1HIlwpC3Bfw5DZ6918fhkvIt5U+zPN8gAJCpNCBAIS4DtAxJAi0IaBAiIvvCxcluPQzjuO4f5MAhhAnoYVYvQhAiOtFHuNKBCDE0QsgwA4BVjbI2SGCmYAACNAigM8XWiSRh0UC3ubaPp6m6oujzS2jtGwOx5t8LMyflfMRQpwdIS72ZcTHmv9/0womW4Mvp+c3nqIhPwtmu7e9XuaFgMHSsL2Dufankwyt9T2PeET6/x9E+o7y9oQ4x/HBoCWjSjCaWqmcV7zZ7e5yxscBW14LlXxxJlm/fv3AlpaWrJqamh9dLtcBjuMWvvgihHicOCMeBiEeQgMhTru7KORLBSHe4msc1Op3jpFwGQ2mnbnWolcp4EMKnQhAiOsEHsMyQeCTzz8q6tun7EDHko5uPSekQIiLj0cXJbj0M5bjuPdI1gIhTkILsXoRgBDXizzGlQhAiKMXQIAdAqxskLNDBDMBARCgRQCfL7RIIg+LBFrrykf63c2DI82NN1nLHUV9l7Ayd1bORwhxtoS42J/2yv8OMu379RxeCJqj9atgMLo5c/r+oOGgjOYFwcj7nAV8wJceSYJL+QLWrD2tPUYtD1pznXLPifaFuNyj5cUJRrPT3WP0Ql96h3p5R6gTBSGuDte2WSHEQ0QgxLXpOaJRUkGIN7j3ne8XvMdIYKxG+2eZltwviUAhmCkCEOJMlQOT0ZDAayte7Xr/w/dOKiosrv34nc8Wp6en6/akCwVCXHw8uijBpR8IcQ17CENpRwBCXDvWGKl9AhDi6AwQYIcAKxvk7BDBTEAABGgRwOcLLZLIwyKBlurfZgpBX16kuZnSctbaczqvY2XurJyPEOLsCXGxR831WzvaKr86n/e7c+j2LB/0Z3Tc6O4+cq2cx6SHjw0hjjvE6fYix0GIh4hCiNPuLgr59BTiHo/L9see7ceW9Tp2PYWlREyxr7XqFo4TMqQAhyVnkd2YtkfNMZFbXQIQ4uryRXY2CTzwyKxBi5e+PFoQhP9dT48+6pgtq5Z/uMLAGwQ9ZkxRiJ/HcdwqkjXgDnESWojViwCEuF7kMa5EAEIcvQAC7BBgZYOcHSKYCQiAAC0C+HyhRRJ5WCMQ8DQXuPaXz4g2L3te1/kmW1YNK3Nn5XyEEGdTiIt9yvtcVvvutWcYWyoHxrpbXE5fB83pez0lQz7w5R0Vl+uAEIcQl9NnJDEQ4iFaEOIknaNRrJ5C/KetG0+rra8Zcupxpz9jtaap8uhfj99d1OSruzasDb0F9tK5GuHFMCoRgBBXCSzSMkvg8hlTh3/6xdphbSf4wN0PLZ0++codekxcgRAX3xcuSnDpR3ylxfska4AQJ6GFWL0IQIjrRR7jSgQgxNELIMAOAVY2yNkhgpmAAAjQIoDPF1okkYc1Au7GiqE+Z/2ISPPiDaYGR0nZPJbmzcr5CCHOrhCX+tXQWp9uq/zvKUZnVX8+GLCR9TEfDNqyd3kKB37hze1XwfN83DfKQIhDiJP1XuxoCPEQIwjx2P2ieYReQly8O/yL7z+7MRgM2IrzS784tu/xn6ux+GZf4xC333mOlNtkMG3PsRa9ocZYyKkdAQhx7VhjJH0JNLUcMF04ZfyFW7dv6R0+E/E/dq++/Lp/333LrJ/1mqECIS6+L1yU4NLPaI7jVpOsA0KchBZi9SIAIa4XeYwrEYAQRy+AADsEWNkgZ4cIZgICIECLAD5faJFEHtYIOGu2TQ763T0jzctodWxMy+9BtJeg9hpZOR9TSYirXVO184tPgbQ07y401/1WZmzd343ztebyQb/tsPeF80ZP0GhpCVpzKgI53Tf78o7aRfpodLXXkQj58Q5xbaoEIR7iDCGuTc8RjaKXEBfvDt+7v+pUcbIGg9Gt1l3iDe7/Y+88wKOouj88W7KbZDe9kUBCkBaKIIhSRASVIgiCdCNIV6oIqEgRpCPSe+9NqiJKFQQBRSwggVAF0nsvm23/Z/E/2TVfyszu7N07m1+e53s+yZ577j3vuZsL82Zmk/vqjNoIFoqrzP2Uh8LnCi9ICKaOAIQ4dS3BguxA4P6De6oBw/tFxifFB1umVyqUmhlTZu2L7D3wkR2m5ZzSBiFuejy6SYKzX10Yhvme88QMw0CI86GFWEcRgBB3FHnMyxKAEMdeAAF6CNBygZweIlgJCICAUATw80UokshDEwGjUSfPjY+aYnrCdFnrUnoF71eoA6NpWjct70cIcZp2BdZCCwEIcTKdgBA3c4YQJ7PneM3iCCFueXc4u1h73SWeUhD3KcMwxY8d8VT4blDK3BJ4QUIwdQQgxOlqyfMvNxqdmp7iz65q18a9q19u1TbV1lW26dhy8OPYR2FsnkVzlmzt06O/VZ+JY+taSI8/f/FcwJhJ7w/Iyc3xsJzb09Mra/2yzTtbNX8pjfSaSs4HIe7oDmB+2glAiNPeIedfH4S48/cYFYqHAC0XyMVDDCsFARDgSgA/X7iSQpyYCBTlJNfVZCf0K2/NHiEN5jESuZamumh5P0KI07QrsBZaCECIk+kEhLiZM4Q4mT3HaxZHCHHLu8PZxdrjLvFCXX61HG3GUHYOCSPJ83cL+YoXIARTSQBCnK62QIgL24/dB3aEz5g7rb9Wq1VYZg4JCknYs+3grhphNfKFndG6bDYIcdPnhZvuCme/OjMM8wOfVeAOcT60EOsoAhDijiKPeVkCEOLYCyBADwFaLpDTQwQrAQEQEIoAfr4IRRJ5aCKQn/qgs16T+0JZa5LIlQ/VQRE7aVqzaS20vB8hxGnbGVgPDQQgxMl0AULczBlCnMye4zULaSFe2t3h7IKFvks8R5PeutBQ8BqbXy51ifJRBh7kBQjBVBKo3aT65KKiIiW7uHf7Dvp+7ufzf6NysZVgURDiwjV55oLpTbft2vym6TOELLNG1Kl398DOIwc81V464WazLZMNQtz0GV8mCc5+vcEwzAk+q4EQ50MLsY4iACHuKPKYlyUAIY69AAL0EKDlAjk9RLASEAABoQjg54tQJJGHJgK5CbfGGA1av7LWJHf3Oe3mE3aZpjWb1kLL+xFCnLadgfXQQABCnEwXIMTNnCHEyew5XrOQFuKl3R3OLljou8TTCxPf1Rv1Ndn8bnLVcbWL9zVegBBMJQEIcbraAiFuez8MRoNk6KiB7X+8cLZlyWyvt+twaePKrWelEqnR9pmEy2CDEDd9XrhJgrNfnRiGOclnZRDifGgh1lEEIMQdRR7zsgQgxLEXQIAeArRcIKeHCFYCAiAgFAH8fBGKJPLQQkCvyQnIT304qrz1uPmFr5O7eiXRsmZ2HbS8HyHEadsZWA8NBCDEyXQBQtzMGUKczJ7jNQtJIV7e3eHsooW6S9wkl9IKE6cwjFHO5vZS+K9WyJQ2f64xL8AItgsBCHG7YLU6KYS41eieDszOzZL3HtCjd/Td23UsM0kkEuOIISO/mTJh+nXbZrDPaBuEuOnx6CYJzn51ZBjmFJ9VQojzoYVYRxGAEHcUeczLEoAQx14AAXoI0HKBnB4iWAkIgIBQBPDzRSiSyEMLgcLMmBbavHTTdYJSvyRSeYY6uMEKWtZruQ5a3o8Q4jTuDqzJ0QQgxMl0AELczBlCnMye4zULSSFe3t3h7KKFuks8X5dXI0+bOZDNK5FIM/1dg5fzgoNgaglAiNPVGghx6/tx/8E91YDh/SLjk+KDLbO4uLgUfTF1zt7I3gMfWZ/dviMhxO3LF9nFTwBCXPw9FHsFEOJi7yDW70wEaLlA7kxMUQsIgMC/BPDzBTvB2QjkJd2JNOgKa5VVl0ypvubuX9P0UWzUfdHyfoQQp25rYEEUEIAQJ9MECHEzZwhxMnuO1yykhDiXu8PZhQtxl3iWJr1dkaGgDZtTLlX+5aP0/4YXHARTSwBCnK7WQIhb14/zF88FjJn0/oCc3BwPywyenl5ZK79cu7vty+1SrMtMZpQNQtz0eeGWv+3dgWGY03xWjTvE+dBCrKMIQIg7ijzmZQlAiGMvgAA9BGi5QE4PEawEBEBAKAL4+SIUSeShgYDRqJPnxkdNYRimTI+g9Arer1AHRtOw3pJroOX9CCFO4+7AmhxNAEKcTAcgxM2cIcTJ7Dles37372MAACAASURBVJAS4lzuDmcXLsRd4umapEF6g646m9Ndrj6qcvGi8rHDvBqG4KcEIMTp2ggQ4vz7sfvAjvAZc6f112q1CsvRIUEhCXu2HdxVI6xGPv+sZEfYIMRNnxdukuDsV3uGYc7wWT2EOB9aiHUUAQhxR5HHvCwBCHHsBRCghwAtF8jpIYKVgAAICEUAP1+EIok8NBAoykmuq8lO6FfeWjxCGsxjJHItDestuQZa3o8Q4jTuDqzJ0QQgxMl0AELczBlCnMye4zULCSHO5+5wdvG23CVuMOgVaZrEzyxB+CgClslliixecBBMLQEIcbpaAyHOrx8zF0xvum3X5jeNRuN/zsWIOvXuHth55ICn2kvHL6Njom0Q4qbPCzdJcPbrdYZhzvKpAkKcDy3EOooAhLijyGNelgCEOPYCCNBDgJYL5PQQwUpAAASEIoCfL0KRRB4aCOSnPuis1+S+UNZaJHLlQ3VQxE4a1lraGmh5P0KI07pDsC5HEoAQJ0MfQtzMGUKczJ7jNQsJIV7a3eFymTxPp9ep2MXKZPJcvV6nZv9sy13i+bqcOnna7P7FuSTSFD/X4DW8wCCYagIQ4nS1B0KcWz8MRoNk6KiB7X+8cLZlyRGvvdL+8qbV285IJVIjt2yOjxJQiL/GMMyPfCqCEOdDC7GOIgAh7ijymJclACGOvQAC9BCg5QI5PUSwEhAAAaEI4OeLUCSRhwYCuQm3xhgNWr+y1iJ39znt5hN2mYa1lrYGWt6PEOK07hCsy5EEIMTJ0IcQN3OGECez53jNYm8hXvLucG9Pn+sRNRqev3Hn9x75hflh7GIb1W6yNTs/2zc28XFbnV7nZfq+tXeJZxeltdfoC1uxuRVS5W9eSv/veYFBMNUEIMTpag+EeMX9yM7Nkvce0KN39N3bdSyjJRKJccSQkd9MmTBddB/pYIMQN31euOmucPYLQrziLYQIERKAEBdh05xsyaSF+Ost6w6OefSw+O/3ToazwnLmLdm4tWf/QU8qDBRJAPopbD9puUAuku2HZYIACPAgQPrnC84HYc8HHq22Syj6KWw/Sb8fy9oUEOJ2ebsgqcgJQIiTaSCEuJkzhDiZPcdrFnsLcfbucFaEe3v4ZJoWeOHamcElhXhIUOjTC0jR/0Q9ZxLjBqNR+crz7ZYrle6FfIpKL0wcrjfqQ9gx7nKPAyoXz1t8ciCWbgIQ4nT1B0K8/H7cf3BPNWB4v8j4pPhgy0gXF5eiL6bO2RvZe+AjujrKbTU2CHHT54WbJDj79SrDMOe4zfpvFO4Q50MLsY4iACHuKPKYlyUAIU52L0CIk+Vt79mE7ictF8jtzQ35QQAEyBMg/fMFAlVYgUp+x/x3RvRT2H6Sfj+WtX8gxB39zsL8NBKAECfTFQhxM2cIcTJ7jtcs9hTiprvD/75/o22tsLq/sCKcXVx5QpyNMYlx039H1GjwF9ei9AatKl2TPMky3tctaJGMkedzzYE4egncjr7ptWP/9qZnzp96WSaTSSQSCaPX6xl/v4CE3t37XhwcOew2vat33pVBiJfd2/MXzwWMmfT+gJzcHA/LKA+1R86qr9bvbPtyuxSx7gy+Qjw4ONh01+BwvV7/oUwm82DfvwzDnJdKpSsTEhIOc2UBIc6VFOIcSQBC3JH0MbeJAIQ42X0gtEAlu/r/nQ0XyJ3zArmj9xXmBwEQEJ4AaQGH80HY80H4HcEvI/opbD9Jvx/L6jaEOL/3AaIrBwEIcTJ9hhA3c4YQJ7PneM1iTyFe3kK4CHFehfx/cJ42u36+Lqc3O1YqkcX7uVbZaE0ujKGLwOxFM1t9f+pY+/JWFR4W/uCT8dO+b/Jsk3S6Vu/cq4EQL72/uw/sCJ8xd1p/rVarsIwICQpJ2Llx3+5aNWvniXln8BHiISEhpl9UWlRBvadlMtnImJiYBxVxgRCviBBep4EAhDgNXajca4AQJ9t/CHGyvO09m9D9pOUCub25IT8IgAB5AqR/vkCgCitQye+Y/86IfgrbT9Lvx7L2D4S4o99ZmJ9GAhDiZLoCIW7mDCFOZs/xmsXZhHhWUVrnIn3hCywEhcz1spfCz/R5tfgSMYGJU8d1uHz1UksuJahV6uzZ0+bvatGslWjvvOVSJ00xEOL/242ZC6Y33bZr85tGo/E/Z19EnXp3D+w8csBT7aWjqYfWrIWrEA8JCfmKYZiJHOeINRgMHRMTE8v9mAsIcY40EeZQAhDiDsWPySm4Q1xooUhbU0teQHa2ep29vpL7yd710nKBnLb3EdYDAiBgOwHSP1/s/fPSdiLCZnD2emmprygnua4mO6Ffed3zCGkwj5HItbZ02N71kn4/lsUCQtyWXYKxzkoAQpxMZyHEzZwhxMnsOV6zOJsQTytMHGUw6gNYCCoXrz3ucvU9XlAQTBWBZWu+arr/yN6ufBYVFFgl7uju45v4jEGs9QQgxM3sDEaDZOioge1/vHD2f36B49VX2l/evHrbGalEarSeNj0juQjx4ODg4RKJZAOfVUskkqtxcXHNyxsDIc6HKGIdRQBC3FHkMS9LwNF3iDubIC65s+x9QdXRO9nZ6yPdT1oukDt6X2F+EAAB4QmQ/vmC80HYO4qF3xH8MtLSz/zUB531mtziG5xKViGRKx+qgyJ28qvuf6PtXS/p92NZPCDEbd0pGO+MBCDEyXQVQtzMGUKczJ7jNYszCXGdUeuVUZg83hKAv1uVeRJGZtNvD/ICimBBCej0OknHt9tNyM/PV/NN3K1Tj5OfTZz2C99xiOdPAEL8X2bZuVny3gN69I6+e7uOJUWJRGIc9O7Q72ZOnv0Hf7r0juAgxKUhISFxDMNU4VuF0Wj8KCEhYVlZ4yDE+RJFvCMIQIg7gjrmNBGIvvmX157ta5ueO/Vda5lMJpVIJIxer2f8/AMT3+43+MKAYWNv24OUvS8w2mPNtuR0VL1sf+9EXa+dnpbqr9Np5SqVR261sPCYl9p2vClUfx1Vny09sWWsvepl+/XzuVMtDAa9gn0/Vqte49EbXftcFapfttSOsSAAAuImQFrA2evnJa1dcFS9le28z024NcZo0PqVtQ/k7j6n3XzCLtu6T+zVT9rOewhxW3cKxjsjAQhxMl2FEDdzhhAns+d4zSIGIa4+f7K6z871/Y1yuSbl41lbNbUiMksrMk+b3Thfl9OdfU0mkT32da2yjRcQBFNFYPXGFY13fb29uKd8Fufv5590bN/JdXzGINY6AhDiDHP/wT3VgOH9IuOT4oMtKbq4uBR9MXXO3sjeAx9ZR5feURUJ8apVqw40Go3brazgRnx8fOOyxkKIW0kVw4gSgBAnihuT/T+BBTMntjp57GD78oBUD6/5YMK0+d83atI8XUhw9rrAKOQahczliHpJ9tcR9QnZH7657FEvyX7xrRfxIAACzkMAQty+vbTH+VDRikmeH46or2T9ek1OQH7qw1HlcXHzC18nd/VKqohdRa/bo16S/aqoPvZ1CHGupBBXmQhAiJPpNoS4mTOEOJk9x2sWZxLimUWpb2n1mudYAEqZ60+eCr/zvIAgmCoCH0wY2u363381sXZRSUlJT++IwhdZArs27l39cqu2qbbO2qZjy8GPYx+FsXmCAoOSkpKTgmzNS2q8h9ojZ+WiNbvatXk92R5ztunYYvDj2MfFfOwxhy05vb29GXd3d6tTyGSyqjExMfGlJYAQtxorBhIkACFOEDamekpg8rhBHX69dO5/PrKjNDwqtUf25/NX7XqxVdsUofDZ4wKjUGuzRx7S9ZLuL+n67NEjPjmFrpd0v/jUilgQAAHnIgAhbt9+Cn0+VLRa0ucH6fpKq78wM6aFNi+9Y1lsJFJ5hjq4wYqK2HF5Xeh6SfeLS42mGAhxrqQQV5kIQIiT6TaEuJkzhDiZPcdrFmcS4mmFCR8ajAZvFoCHi/d2V7nK6e7K5NVgkQf3GdzjvZjYJ+HWlpGamsoUFRVZOxzjrCRgLyEeGBCUlJwiDiEeEhSSsHPjvt21atbOsxJjhcNoF+J+fn6MUqmssI4y/9ErkbSKi4u7UtrrEOJWY8VAggQgxAnCxlTMqq9mNj20d2tXPiiCqlSN23f88iY+Y8qLFfoCo1DrslcekvU6or8k67NXj/jkFbJeR/SLT62IBQEQcC4CEOL27aeQ50NFK3XE+UGyvrLqz0u6E2nQFdYq63WZUn3N3b/m8Yr4cXldyHod0S8uNZpiIMS5kkJcZSIAIU6m2xDiZs4Q4mT2HK9ZnEWI64wa/4zC1NEWxesC3KrO5QUDwdQRgBCnriWcFlTZhXhEnXp3D+w8csBT7aXjBMzKIAhxY/Vgr7DnZDKFd90qTf70ca+SZSVKDAMBuxCAELcLViQthYBOp5O81a7RhPz8PDVfQF169Ds5adrCX/iOKy1eyAuMQqzH3jlI1euo/pKqz9594ppfqHod1S+udSIOBEDA+QhAiNu3p0KdDxWt0lHnB6n6yqrfaNTJc+OjpjAMU6Y3UHoF71eoA6MrYsjldaHqdVS/uNRoioEQ50oKcZWJAIQ4mW5DiJs5Q4iT2XO8ZhGbEE8d8+ku1cWz9dyvX2smKcj3MMpkeoO3X2LcoCH/pNSp0ZotXiaR3/d1DdrNCwaCqSOAR6ZT1xJOC6rMQvzVNq9d2bxmx2mpRGrkBMuGINqFOB6ZbkNzMdQpCECIO0UbRVHE+hXzG+/bvq67NYv18w9MOnjyt3XWjC05RqgLjEKshUSOkvX27PveqTr1Gwn2CHq2hr//vFrjj6sXW1lTk0rtldkrcphVd1RtWr2ofUpyYiA777wlG7f27D/oiTXrEMOYkv0cPvrjI61faR8nVygMCoXCYPp/F5mLUal0McgVSoNSqTQoXVwNLq6m/3Y1sDXS8n4UA3OsEQRAQBgCEOLCcCwrC857+/Itykmuq8lO6FfeLB4hDeYxErlWiJVUlvMeQlyI3YIczkYAQpxMRyHEzZwhxMnsOV6ziEmImwozKF3zZLnZvkYXhcYolxdJijTuEr1eZnRxMTwcOlSa2eTfj5tWytzPeCp8LvGC8f/B8pREN5/921+UpSQGSIqKFHof34y8lq9E5b38utNeALKGE4kxqzeuaLzr6+1WXeD19/NPOrbvpCAXeEnUKuY5nn+50ejU9BR/tgZ7CfFFc5Zs7dOjP96HlGyWG5eiW2g1Ote0+IwrRVqtRi5zWfr+wj7Fd2lXrVp1oNFo3G7lcm/Ex8c3LmssHpluJVUMI0oAQpwo7ko92YdDe3W78ddv//4l2IqvpKQkRq/XWzGy/CGVTaAKDvD/E9r6C2ZC9Rf9LL/DUqnUIJFIDQxjlBqNRikbLZGYL4OY/tvLy6vcj5TZuO/Eklq16+XYaz8hLwiAgPMRKCnESVeI80EY4pX1vM9PfdBZr8l9oSyKErnyoTooYqcwlBmmpBDnm1cs5z2EON/OIr4yEIAQJ9NlCHEzZwhxMnuO1yxiEuISbZHSJMJz23f9Iav3gBsGmdyoiI9R+S+e2U+eklQtp25d5v6YMYxBoWA8lL6bXKVucbxgMAzjdWB7I88T33Q2zVVybFGtujdSJs06pndX2fUxyHzX7MzxOr1O0vHtdhPy8/N5PwK0W6ceJz+bOE2QR4A6M2MhaoMQF4Ki+HJUJMQZhpGGhISYfg5X4Vud0Wj8KCEhYVlZ4yDE+RJFvCMIQIg7gnrlnHNAj1fei33yKNza6lNTU5mioiJrh5c5DhfIhUHq5+dXrkCtaBah+ot+VkSa2+sV9fOz2cs2d+jcI5ZbNkSBAAiAAMNAiNt3F9gqULmurqLzoaI8Yj3vcxKixjIGnW9Z9cndfU67+YRdrqh+rq/T0k97n/cQ4lx3BOIqEwEIcTLdhhA3c4YQJ7PneM0iNiGe17Ltj2kjJ120LNL1x2Mv+u/e8obO05O58/HHjNbHt8DfLeRLXiAYhvHZsbaZ+szxLuVtVL1/YGzirGU79GpPQR7Vw3eNlTF+2Zqvmu4/srcrn9qDAqvEHd19fBOfMYi1ngCEuPXsxDySgxBngoODh0skkg186pRIJFfj4uKalzcGQpwPUcQ6igCEuKPIV755IcQd03NaLqhWVL1YL5BXVJfQr5Pqp7+/P6NQKMpcvr0vkAvNDflAAAQcTwBC3L49IHU+VEYhrtfkBOSnPhxVXgfd/MLXyV29koTqMql+Ovq8hxAXascgjzMRgBAn000IcTNnCHEye47XLGIS4oyEMaYPGr0nr/VrMZZF6u7+3j50xeJWRpnsqRA3BgTf9lYGfM0HhPr8yeq+W1YO4jKmqEbtqMQvlh7kEosYYQhMnDquw+Wrl1pyyaZWqbNnT5u/q0WzVoJ/hiOX+StjDIR4Zew6w3AR4iYyISEhXzEMM5EjpViDwdAxMTHxVnnxEOIcaSLMoQQgxB2Kv1JNjkemO6bdJS+ohlQLi3N3VxUIvZoiTX6gTqv1tDavq8rjkVQi5f2Eq5gn/1TTFBa6svNWtjvEvbx9MqVSud5o1EsNBsO//9PrpQajQWI0GP/9s9EgNf7/a1z7U9EFcjwynStJxIEACLAEIMTtuxdw3tuPb2FmbAttXlrHsmaQSOUZ6uAGK4RcQcl+Out5DyEu5K5BLmchACFOppMQ4mbOEOJk9hyvWcQkxI1yuSbl41lbNbUiMi2LzH/y98BnFn9Zw/Q9kxCXBYb+oFb4XOUDotrI/uOkeTk+7Bijq1tebstXLhr8ArLcrlxoqoh7XNsyX8Y7Q/fkdOpxj88ciLWNwOxFM1t9f+pY+/KyhIeFP/hk/LTvmzzbJN222TCaDwEIcT60nCeWqxA3VRwSEjKJYZhFFVR/WiaTjYyJiXlQESUI8YoI4XUaCECI09CFyrGG9SvmN963fV13a6r18w9MOnjyt3XWjC05puQFxsomUO1Vr6P6i35u3Nqz/6AnXN8bGk2hVFukkW5au7jxkb1b3yz+d6XR+PQ/jf///zKZjLH8XHHL/EK+H7muG3EgAAIgwJcAzgd+5wNXvpXxvM9LuhNp0BXWKouRTKm+5u5f8zhXhlzibN2/YjnvIcS57AbEVDYCEOJkOg4hbuYMIU5mz/GaxRmEeHbsjSl1Fi1yMRVuEuJuIXXWKqSuyVxB+G1a3lJ14XQHNt6gUmclf75kQ1FwSD77vcAFUzu73rr+QnGMh1da7Ordq7jOgThhCNyOvum1Y//2pj9dOtfCYDAoTBeT9Ho9E1a1+qMunbpeHRw57LYwMyELHwIQ4nxoOU8sHyFuqjo4ODiMYZjher1+vEwmU7PvX4Zhzkml0lUJCQmHudKBEOdKCnGOJAAh7kj6lWtunU4neatdown5+XlqvpV36dHv5KRpC3/hO660eFsvMAqxBpI5SNXrqP6Sqo9kz8qbS6h6HdUvWjhiHSAAAs5PQKifl2IhRapeR50fpOor2W+jUSfPjY+awjBMmb5A6RW8X6EOjBZyrwhVr6P6xZUFhDhXUoirTAQgxMl0G0LczBlCnMye4zWL2IW4Rp8fVphwf3DdRf/eeHhv0se5HqGNFvOBEDqi90RJYUHxBcT0UZ9szG3RJr5kjqrjBoyUZWYEst/P6vnu11lv9YOA5QNboNg2HVsMfhz72CTXnn4tmr1ka5+3+3O+g0OgZSDN/xOAEK+cW4GvELegdJFhmNYWf27DMIzpe5y/IMQ5o0KgAwlAiDsQfiWcetVXM5se2ru1K5/Sg6pUjdt3/PImPmPKixXqAqNQ67F3HpL1OqK/JOuzd6+45BeyXkf0i0uNiAEBEAABIQgI+fNSiPXYOwfJeh1xfpCsz7JXRTnJdTXZCf3K659HSIN5jESuFbLHQtbriH5xZQEhzpUU4ioTAQhxMt2GEDdzhhAns+d4zSJ2IZ6jTW9jSIptxwrxfyZ+Eu0W9ux+rhB8dqxt5nHmeBc2Xhtc9Z+Ehet3lDbe5+DOhh7f7u/Jvqb39kmOW7FzLde5ECccAQhx4VgKkQlCXAiK4ssBIS6+nmHFZAlAiJPljdkYZvK4QR1+vXSuJRcWKrVH9ufzV+16sVXbFC7xXGKEvMDIZT5Hx5Cul3R/SdfnbP0k3S9H88P8IAAClYcAzgf7PDKd3UGkzw9H9TM/9UFnvSa3+EmcJd9BErnyoTooYqfQ7yyh6yXdL648IMS5kkJcZSIAIU6m2xDiZs4Q4mT2HK9ZxC7EMzRJA6UpSTVYIR4zfvIZlxoNLnGFUHXcwA9kmelBbHxG3yF7c7q8fbes8dXe7zNBWpDvwb6eOvLjTfktX4njOh/ihCEAIS4MR6GyQIgLRVJceSDExdUvrJY8AQhx8swxI8MsmDmx1cljB9uXx6J6eM0HE6bN/75Rk+bpQjIT+gKjkGuzRy5H1Euyv46ozx594prTHvWS7BfXOhEHAiAAArYSsMfPS1vXZM/xjqiX5PnhiPpM/cpJiBrLGHS+ZfVO7u5z2s0n7LLQvbVHvST7xZUHhDhXUoirTAQgxMl0G0LczBlCnMye4zWLmIW4UWKUpebHT1WkpUlYIZ407rNtxpr1H3OBoIy+6Rs0b/JYNtagVObHbtj/FSORG8saH7B8zmtuv/9S/KjfgkbNfkmZNPMkl/kQIxwBCHHhWAqRCUJcCIriywEhLr6eYcVkCUCIk+WN2cwEom/+5bVn+9qmP58/1cKg1yskEgmj1+uZamE1Hr3Rrc/VAcPG2uUjf+xxgZHmvjqqXra/ly+ceVGn1bqy/a0SXC22a8/Iy0L111H1Oarn9qq3+P147lQLg8Hi/Vi9xqM3utrv/egojpgXBEDA+QnY6+clreQcVS97ftyJul47OSmhiumztk1/nysqKmI6dunx4xeL1vP62LGy+DqiPr0mJyA/9eGo8nru5he+Tu7qlST0vrBXvbSd9xDiQu8c5HMGAhDiZLoIIW7mDCFOZs/xmkXMQrxAn1sztyjrXUVaGmMS4hKj0ZA+btpKTa2ITC4Q/FbNb6u6eukVNrag8YuXUyZ+frq8scp7UT5Bsz8dx8YYXd1yY9bvX8JIpGVKdC5rQQw/AhDi/HjZOxpC3N6E6cwPIU5nX7AqeghAiNPTi8q6kg6tIt57/M+DcLb+2YvWbO/z7vBH9uJhrwuM9lqvrXkdXW/vN1r2vPHXtYZsHSM/mnpo/Cczb9paFzve0fUJVQfXPPau9/UWdQfHPH4Yxq5n3hL7PnKXa92IAwEQAAG+BOz985LveuwdT0O99jxDHFFfYWZsC21eWseyeieRyjPUwQ1W2KO39q7Xnr3iwwNCnA8txFYWAhDiZDoNIW7mDCFOZs/xmkXMQjy7KP01jb6gNSvEpQZDUdqH09dyFeLVRr0zVpqbXfx4nvT3J2zOfenV2IoAVh0TOVqWneXPxqUNH7817+XXn1Q0Dq8LRwBCXDiWQmSCEBeCovhyQIiLr2dYMVkCEOJkeWO2/yUAIW7fXWHvC6oVrb5Pl9ZvX//j12fZuPfHfHpkwtQ5Nyoax/V1R9fHdZ1Cxdm7XloukAvFC3lAAAQqLwF7/7ykjSwN9drzDHFEfXlJdyINusJaZfVaplRfc/evedwee8He9dqzV3x4QIjzoYXYykIAQpxMpyHEzZwhxMnsOV6ziEGIl1VQuiZpqN6gq8a+rnLxPOQu9+B0V4TyfrR30KxJH7JjjTK5NmbL4flc7vQOXPR5J9e//2jOji1o2uLnlPHTzvICj2CbCECI24RP8MEQ4oIjFUVCCHFRtAmLdCABCHEHwsfUTwk4WohXtjaQvuO3f7dXuv/x2+XGLOehoyYe/WT6gutCcS95wViovGLJI3Q/ablALhb+WCcIgAC9BHA+kH/Chz3PEPRT2H7as1d8fipAiPOhhdjKQgBCnEynIcTNnCHEyew5XrOIVYgbjAbXtMKETy2L9VUGLpZJXXK5APDat7Wx1/eHurOxRaE17iTOXbmP09gTR2p77dn8DhurDQiKSVi8eQuXsYgRhgCEuDAchcoCIS4USXHlgRAXV7+wWvIEIMTJM8eM/yUAIU52RwgtUCtafWSPtt2u/XKpCRs3eMT4byd/sejPisZxfR0XyJ3zAjnX/iMOBEAABMoigPNB2POBy06zp2RFP4Xtpz17xWWvsDEQ4nxoIbayEIAQJ9NpCHEzZwhxMnuO1yxiFeIFutyIXG1WX7ZYqUSa6OcavJ5r8UFzP+2mvBNVfAEpt037U+nDPrzCZbw8I00Z8uF7k4tjJRJDzNp9843uKh2X8YixnQCEuO0MhcwAIS4kTfHkghAXT6+wUscQgBB3DHfMaiYAIU52N5AW4u++/VrX365caMpWOWDYmO+mzV76u1BV4wK5c14gF2p/IA8IgEDlJYDzQdjzgctOsqdkRT+F7ac9e8Vlr7AxEOJ8aCG2shCAECfTaQhxM2cIcTJ7jtcsYhXiWUVpnYr0hcWPLVdIlb94Kf1Pci2+2ujIMdKcLD82Pm3ER1vyWr8Ww3V81TEDRsmyMwLY+PQhY7fltu34mOt4xNlGAELcNn5Cj4YQF5qoOPJBiIujT1il4whAiDuOPWb+lwCEONmdQFqID+zVvsuvl843Y6uMHDTy+OfzV1wTqmpcIHfOC+RC7Q/kAQEQqLwEcD4Iez5w2Un2lKzop7D9tGevuOwVNgZCnA8txFYWAhDiZDoNIW7mDCFOZs/xmkWsQjxdk/iB3qAPYotVuXjuc5d73OFSvDw1xTVkwuDix60bJRJD/KbDc/UuLgYu400xJe8wz3vp1TNp70+4xHU84mwjACFuGz+hR0OIC01UHPkgxMXRJ6zScQQgxB3HHjP/S4C0EAd3sgQG9+30xuULZ19kZ+03cMQPXyxcfZXsKjAbVwK0XCDnul7EgQAIgAAI0EPAWc4QvSYnID/14ajyyLr5ha+Tu3ol0UOf30po6RWEOL++IbpyEIAQJ9NnCHEzZwhxMnuO1yxiFOI6o9YjozB5gmWhfm7BC6SMVMOlePW5E+G+b9pcaAAAIABJREFUW1e9x8bqffwS45Zv5/y4ddM4nx1rm3mcOd6FzaGpWedm0owlh7jMjxjbCUCI285QyAwQ4kLSFE8uCHHx9AordQwBCHHHcMesZgIQ4s69G4b279Lp5/Onip+Y1efdoSdmL1r3q3NXLd7qaLlALl6CWDkIgAAIVF4CznKGFGbGttDmpXUsq5MSqSxDHdxwhZg7TUuvIMTFvIuwdnsRgBC3F9n/5oUQN/OAECez53jNIkYhnqfLfjZfm/M2W6hUIo/xcw3awrVw380rWqh/OlX8FzBN7XrXk6YvOsp1vClO9fPZUL8NS4ewYwyeXqmxq3av5pMDsdYTgBC3nh1GgoBQBCDEhSKJPM5KAELcWTsrnrogxMXTK2tWOuLdrh1+OnuiJTu2Z7/3Ts1buumKNbkwxv4EaLlAbv9KMQMIgAAIgIDQBJzlDMlLuhNp0BXWKouPTKm+5u5f87jQ/Ejmo6VXEOIku465xEIAQpxMpyDEzZwhxMnsOV6ziFGIZ2pSumoNRU3ZQhVyt4teLr4/ci08aPbH3ZX3bjdm4/Ne6XAybei4X7iON8XJcrNdqo56Z4rlmLg1e+bp1Z5aPnkQax0BCHHruGEUCAhJAEJcSJrI5YwEIMSdsaviqglCXFz94rvaDwZ2b3/u9PFW7LjuvQecWbhiCz7CiS9IQvG0XCAnVC6mAQEQAAEQEJCAM5whRqNOnhsfZbqOWqYfUHoF71eoA6MFREc8FS29ghAn3npMKAICEOJkmgQhbuYMIU5mz/GaRYxCPK0gcayB0fuyhapdvHe6yVUPuRZedfygEbL01GA2PmPQqB05r3b+h+t4Nq7aqHfGSnOzi9eRPuqTjbkt2sTzzYN4/gQgxPkzwwgQEJoAhLjQRJHP2QhAiDtbR8VXD4S4+HrGZ8WjB/d87cyJb1uzY7r2fOfsV6u2/8wnB2LJEaDlAjm5ijETCIAACICAUASc4Qwpykmuq8lO6FceE4+QBvMYiVzUNxrR0isIcaHefcjjTAQgxMl0E0LczBlCnMye4zWL2IS41lDkm6lJGcsWKZFIDAFuIXONRsbAtfDQId0/k+h0CjY+adbypZrwmtlcx7NxwVPH9nOJ+acu++esrr2PZPV+7wbfPIjnTwBCnD8zjLCewMSpH7Y6ePTr9tZn+Hdkq+YvXdu75eDTx38dOXaw2hcLPn87IzPDh2veAP+AFF9vv8y2bV6NGjpgRHRQYJCG61h7xEGI24MqcjoTAQhxZ+qmOGuBEBdn37iueuzQPu1OfX+kDRvfpUffc0vW7LrAdTziyBKg5QI52aoxGwiAAAiAgBAEnOEMyU990FmvyX2hLB5SF9cHqsC6u4Tg5cgctPQKQtyRuwBz00oAQpxMZyDEzZwhxMnsOV6ziE2I52qzmhbocruyRcolLg99XAN3ci1aER+jqjJ55CQ23iiT6WO2fjOH63jLuMDFMzu4Xr9W/Ll9BS++9FPKmM/OW5MLY/gRgBDnxwvRthGgRYj/5+ePf2DyhHGffN+/Z+Rj26qzfjSEuPXsMLJyEIAQrxx9prlKCHGau2P72j4c0b/tiWMHX2Ezdera66flG/bi3yK2o7VLBloukNulOCQFARAAARCwKwFnOENyEqLGMgZd8VM2SwKTu/ucdvMJu2xXkASS09IrCHECzcYUoiMAIU6mZRDiZs4Q4mT2HK9ZxCbEMzUpb2sNRc+yRbrK3X70cPG9yLVo9cVTYb4bVwxm4/XePslxK3au5TreMs5nx9pmHmeOd2G/V1Sz7t+JMxYftiYXxvAjACHOjxeibSOwZtPquleu/lyjtCx6vV567/6d6smpyYFurm759SLq31erPApKi635TK3kmZNn/2F6zfIO8eqh4U86te/8h1Kh1Je10oTEOM+o6KjQBw/v19AUaZSmuGpVQ2MXz1l2pMWLrdJtq9C60RDi1nHDqMpDAEK88vSa1kohxGntjDDrmvBBZJvj33zdjs3WoXOPCys3f31OmOzIIjQBWi6QC10X8oEACIAACNifgNjPEL0mJyA/9eGo8ki5+YWvk7t6Jdmfpn1noKVXEOL27TOyi5MAhDiZvkGImzlDiJPZc7xmEZsQTy2In2BkjB5skZ4Kny1KmXsM16J9dm9q4nHyaDc2vqh6zduJs5d/zXW8ZZzHmWPP+OxYP4D9nt4vMC5u6ZZN1uTCGH4EIMT58UK0/QgkJCcoh4wc0P1WdFSEj7dPxozJsw736NortqIZLYV4/YgG0VvW7jwaHBhc4SPQDx79OnTxyi87xSfGhZjmeLXNa1c2r9lxWiqRGiuaU+jXIcSFJop8zkYAQtzZOiq+eiDExdczPiueNOa91scO7XmNHfN6p24/r9566CyfHIglR4CWC+TkKsZMIAACIAACQhEQ+xlSmBnbQpuX1rEsHhKpLEMd3HCFULwcmYeWXkGIO3IXYG5aCUCIk+kMhLiZM4Q4mT3HaxYxCXGtoTAoU5P2AVugRCLR+LuGLOBTcMCK+e3crl0q/qy9giYvXkr56PMzfHKwscr70d5BsyZ9yP7ZoFTmx248tMiaXBjDjwCEOD9eiLYfAdJC3FTJ0tVfNVi/ZU3ngsIC9/DqNR5tWLHlUN1aEbn2q7L0zBDipIljPrERgBAXW8ecb70Q4s7XU8uKPh035KWjB3a+zn6vXfsul9ftOHrauasWb3W0XCAXL0GsHARAAAQqLwGxnyF5SXciDbrCWmV1UKZUX3P3r3ncGTpMS68gxJ1hN6EGoQlAiAtNtPR8EOJmLhDiZPYcr1nEJMRztZnNC3R5ndgC5RKXOz6ugfv4FBw0++Puynu3G7Njctp3/S5jwPu/88lRHGs0SELf6/a55caO2XxkttHFxWBVPgziTABCnDMqBNqZgCOE+B/Xr3mP/uj9PvFJ8cF87koXGgWEuNBEkc/ZCECIO1tHxVcPhLj4esZnxVM+Gtby0L7tHdgxr7zW6cqGXcdO8cmBWHIEaLlATq5izAQCIAACICAUATGfIUajTp4bHzWFYZgyvYDSK3i/Qh0YLRQvR+ahpVcQ4o7cBZibVgIQ4mQ6AyFu5gwhTmbP8ZpFTEI8Q5PcV2fQRrAFuspVJz1cvH/hU3Dwp+8PdEmIK/4s4Kx3hu7J6tTjHp8clrHV3u/zkbQg35P9XtKUBSs1EQ0d8nm+1tYgxnEQ4mLsmnOu2RFC/O9bNzxHjB3S1/TYdAjxsOdkMoV33SpN/vRxr5LlnLsMVYmVAIS4WDvnPOuGEHeeXpZWybSJ77c4sGdL8eNHW7ft8OvmvcdPOHfV4q2Olgvk4iWIlYMACIBA5SUg5jOkKCe5riY7oV953fMIaTCPkci1ztBhWnoFIe4Muwk1CE0AQlxooqXngxA3c4EQJ7PneM0iJiGeUhD/KcMYXdkCPZV+65VS10Q+BVcbHTlGmpPlx45J/Wj6uvwmzZP45LCMrTphyFBZanI19nvpg8dsz23X6ZG1+TCOGwEIcW6cEGV/Ao4Q4rv2ba+xYOncHjm5OR5VQ6rFrVmy4cBzzzYhLoNxh7j99xdmEDcBCHFx988ZVi+0EB/Yq32XXy+dbyYUGxcXRZG3j2+mq7t7YWhYjaR6DZ+L6/Rmz0cNGz+fLZVKjULN46x5Znw6+sV9Oza8wdbXqs1rV7fuP/GDs9Yr9rpouUAudo5YPwiAgP0J4Ly3P2O+M4j5DMlPfdBZr8l9oayapS6uD1SBdXfxZUJrPC29ghCndYdgXY4kACFOhj6EuJkzhDiZPcdrFrEI8UJdfrUcbcZQtjipRJrr5xq8mFexDMOEvdd1OmM0StlxiYs3fVkUUKWAbx42vsqM8b0V/9yvz/45p2uvIxm9B92wNh/GcSMAIc6NE6LsT4C0EH8S88Rt5IRhXW/e+rueqbqXW7a5un75llMqlUpv/2r/OwOEOGnimE9sBCDExdYx51sv7UK8LOLVw2s+HjB09MXIIaMfQoyXvS9nfTau2e5ta7uwEc1fanttx8HTTvH5m873bmQYWi6QOyNb1AQCICAsAaGFOM572/sj5jMkJyFqLGPQ+ZZFQe7uc9rNJ+yy7ZToyEBLryDE6dgPWAVdBCDEyfQDQtzMGUKczJ7jNYtYhHiONqN1oS7/NbY4F5niprci4BCfYhUpiW5VJg77pHiMRGJ4sv3YbD45SsYGLp7ZwfX6tZbs9/Natv0xbeSki7bkxNiKCUCIV8wIEWQIkBDiBqNBEn33tvrY90drHPvhm2YxcTGhpuoC/QOTZ09bcKRT+zd4PSlDKDIQ4kKRRB5nJQAh7qydFU9dYhXiJsKmu8ebtWh9/cuVW88GBoVoxEOd3ErnTP/o+Z2bVr3JzvhCyzZ/7Dp89hi5FWAmPgRouUDOZ82IBQEQqJwESAlxnPfc95dYzxC9JicgP/XhqPIqdfMLXyd39bL6yZ3cKZKJpKVXEOJk+o1ZxEUAQpxMvyDEzZwhxMnsOV6ziEWIpxcmv6s3amuyxbnLPb5TuXj+zqdY17+uBQYumTmSHWNQqTNj1+5bzidHyVi/jUtbqS6ebc9+v7Bhk6vJn8zGowptgcphLIQ4B0gIIUJACCFuzUJDqlSNnzj2kxO9uveJsWa8EGMgxIWgiBzOTABC3Jm7K47axCzEWcKt27b/dcWmr0+rVGriT0KhvcsLZkxqsnXD8m7sOpu1eOnP3UfOf0v7uivr+mi5QF5Z+aNuEAAB7gRICnGc99z6ItYzpDAztoU2L61jWVVKpLIMdXDDFdwoiCOKll5BiItjv2CVZAlAiJPhDSFu5gwhTmbP8ZpFJEJcklIQN5VhGBlbnLer/yoXiTKNT7Hqcz+E+25d/R47RucXGBe/dMsmPjlKxnrt29rY6/tD3dnvF9WoHZX4xdKDtuTE2IoJQIhXzAgRZAiQFOIuLi5FIVWqJrZu1Sbqww8mXA8KDHLoHXMQ4mT2GGYRLwEIcfH2zllWTkKIV61WPbZGrTpx1jBLSoz3zUhL9U5NSQooa7zpTvFuPd85P2/pxivWzOHMY76cPbnx5jWLi/8d0uSFFtf3fXvxqDPXLObaaLlALmaGWDsIgAAZAqUJcZz3ZNiXNYtYz5C8pDuRBl1hrbLqkinV19z9azrVx73Q0isIcce+ZzE7nQQgxMn0BULczBlCnMye4zWLGIR4oS6vRo42cyBbmFQizfBzDeb9G4Reh3c38Dq6txebpyg0/G7i3FV7eQErEexx4ptaPns2RrLf1gaFPEpYtGG7LTkxtmICEOIVM0IEGQJCCPHqoeFPOrXv/IdSoSy++02j1cj++Ota+I2/r9fTFGmUHmqPnH49+5+bPHH6X3KZ3EimuvJngRCnoQtYA80EIMRp7k7lWBsJIS7E51bfirrusWn1oiYXzp54Pic7y7NkdwICqyTPWLDySPs3ujvkI0Jo3S1L5k5rtH7Vwh7s+ho3bf7318d/Pkzreiv7umi5QF7Z+4D6QQAEKiZQmhDHeV8xN3tGiPEMMRp18tz4qCkMw5TpA5RewfsV6sBoe7IjnZuWXkGIk+485hMDAQhxMl2CEDdzhhAns+d4zSIGIZ5dlN5Ooy9owxbmIlP86a0I4P04QJ+tq170OHfiDTaPpm6DP5OmLuSdxxKw+7UrVfxXzH2f/Z7B0ycldtXONbyagGDeBCDEeSPDADsREEKI149oEL1l7c6jwYHB/3PH98GjX4cuXvllp/jEuBDTHeIvNW/9x5olG8+oVCqHPzoWQtxOmwppnYYAhLjTtFK0hYhFiLOAfz5/xn/m5NFdYx4/DCsJvctbfc4tWbf7gmibYYeFL/tyRsO1S+f1ZFM3eq7ZzQM/XDlkh6mQUgACtFwgF6AUpAABEHByAvYS4jjvrd84YjxDinKS62qyE/qVV7VHSIN5jESutZ4MfSNp6RWEOH17AytyPAEIcTI9gBA3c4YQJ7PneM0iBiGeXpg4WG/UF18Yc5d7HFG5eN7gVSjDMAGr5rd1u3rpFXZcwfMtfk75cNpZvnks4xVPHnpUmTZuAvs9g0JZELvp0Je25MTYiglAiFfMCBFkCNhbiJuq+PrI/rCFS+Z0TU1P9Tf9uc1LbX9dt3TTaUdLcQhxMnsMs4iXAIS4eHvnLCsXmxA3cT+0f1vYV3Omdk1PTX565rFf1WvUfrR6y4FDtSMa5DpLf2ytY8VXsxqsXjy7+OlXDRo3vXX4xK8HbM2L8fYhQMsFcvtUh6wgAALORMDeQhznPf/dIsYzJD/1QWe9JveFsqqVurg+UAXW3cWfBt0jaOkVhDjd+wSrcwwBCHEy3CHEzZwhxMnsOV6z0C7EDYxekVaQ+JllUT6ugUvlEpdsXoUyDBO4YGoX11vXm7Hjcl/pcDJ96Lhf+OaxjJdoCmShw3tPY79neo5xzPZvZzESKRWPNLalNprHQojT3J3KtTYSQtxEdNK0j1oe/e5QW61Wq1C7q3OHDBx+YuLYT6IcSRtC3JH0MbcYCECIi6FLzr1GMQpxg8Eg+eiDyFdOHDtY/Euspi55e/tmTP7iqyM9+gyIce6uca9u7bK59ZYtnNmHHVG/YePoI6ev7eeeAZEkCdBygZxkzZgLBEBAnARICHGc9/z2hhjPkJyEqLGMQedbVqVyd5/Tbj5hl/mRoD+all5BiNO/V7BC8gQgxMkwhxA3c4YQJ7PneM1CuxDP1+XUydNm92eLkkpkyX6uVdbyKvL/g6vM+KiX4p97DdixWV17H8nq/R7vO81Lzh06pPtnEp1OwX4/ceGGRUXBIfnWrBFjuBGAEOfGCVH2J0BKiKdnpLsMGTWg6583/njWVFW1qqGxi+csO9LixVbp9q+y9BkgxB1FHvOKhQCEuFg65bzrFKMQN3Vj7/Z1NRbPndojJyfbw7I74z+d+fXI8VNvO2/H+FW2YeWXdRfPm1r8KNK69Rrd+fbH3/fxy4JoUgRouUBOql7MAwIgIF4CJIQ4znt++0NsZ4hekxOQn/pwVHlVuvmFr5O7eiXxI0F/NC29ghCnf69gheQJQIiTYQ4hbuYMIU5mz/GahXYhnqVJ61BkKGzJFqWUuV71VPj9wKvI/w8OnjzyXZf4mJrs2Iy+Q/bmdHn7rjW5LMdUG9lvvDQv14v9XsqUBSsLIho6TFLZWo8YxkOIi6FLlWONpIS4ieY3x49UnbXg8+7so9Pbtm73iyM/TxxCvHLscVRpPQEIcevZYaQwBMQqxP+89ov3+Pf790mMjw22JNH7ncEn5yzeYNPTnYQhS0eWzau/qvPlnM+Kf3G4dkSDe9+d+2sPHavDKkoSoOUCOToDAiAAAhURICXEcd5X1Anz62I7QwozY1to89I6llWhRCrLUAc3XMGdgHgiaekVhLh49gxWSo4AhDgZ1hDiZs4Q4mT2HK9ZaBfiaYWJIwxGffHFMLXC62s3mdqqO0NCPhoyTJ6WXJUFlDZ8/Na8l19/wgtYKcFVxw38QJaZHsS+lD7qk425LdrE25oX48smACGO3UELAZJC3GA0SCZOGd/q8LcHXjfVb3p0+vjRE78dPuiDe47gASHuCOqYU0wEIMTF1C3nXKtYhXjUjT88xwzp1Tc+LibEsjM9+gw4vWD5Fqd7tKa1u2/bhuW15s+YFMmOr1m73oPvL9xwus/itJYPbeNouUBOGxesBwRAgD4CpIQ4znvuvRfbGZKXdCfSoCusVVaFMqX6mrt/zePcCYgnkpZeQYiLZ89gpeQIQIiTYQ0hbuYMIU5mz/GahWYhrjfoVOmapEmWBfm5Bn8plUgLeBX5/8HVxkSOlmZn+bNjkyfMXFv4XLNka3JZjgn+eMR7Lknx4ez3Mga+vzPn9a4Pbc2L8WUTgBDH7qCFAEkhbqr5/j/3VB98OKz7vQd3n/7jsnbNOvfXLd90tFaN2nmkmUCIkyaO+cRGAEJcbB1zvvWKVYgf/+ZAyOwpH76dkZ7iZ9mV0ROnHxw36fMo5+uUdRXt3rrmmVlTPhzAjq5Rq+7DExdv7rQuG0bZmwAtF8jtXSfygwAIiJ8AKSGO8577XhHTGWI06uS58VFTGIYp0wMovYL3K9SB0dwJiCeSll5BiItnz2Cl5AhAiJNhDSFu5gwhTmbP8ZqFZiGer8tpkKfN7sUWJJPK43yVQZt4FWgRHDqi90RJYYGa/VbSrOVLNeE1s63Nx46rMn1cX8XjhxHsn7N6vHMgq8c7t2zNi/FlE4AQx+6ghQBpIW6qe8W6pfXWb17TOTc/9+nPs17d+5xePHc58TvmIMRp2YVYB60EIMRp7UzlWZdYhfiMT0e/uG/HhjcsO+Xh4ZkzcercI/3f++CfytPB8is1fdb6zMljB7JR4c/UfnTy0q3tjuJT1p1+pa3HxUVR5O3jmxkQFJzW8uVX7wwaMS46MChEYxk7+cMhrY58vbO9rfU0f6nttR0HTzv8LjRaLpDbyhPjQQAEnJ8AKSGO8577XqLpDOFz3ru7uzMhISFMWFgY06ZNG6Zdu3aMSqViPEIazGMkcq2JAM577vuATySEOB9aiK0sBCDEyXQaQtzMGUKczJ7jNQvNQjxLk9qlyKBpxhaklLle8lT4neFVoEVw6OC3pkr0ejn7rbg1e+bp1Z5P/wJmy1fQnE/fUt6Neo7NkdOx27GMyBF/2JITY8snACGOHUILAUcI8by8PNnwcYM7Xvrl4gsmDoH+gcmzpy040qn9G4kkuUCIk6SNucRIAEJcjF1zrjWLUYg/vBetGjusb/f7d2/95zGb1WvUfrR6y4FDtSMa5DpXl6yv5sDuzdWnTfpgEJuhenjNx6euRG+zPqNtI/lcIC85U0BgleT3x35yasCwsQ/Y13CB3LZ+YDQIgAAIWEuAhBDHec+vO2IV4iWrrFmzJjN67IcJXfqO3IDznt8e4BsNIc6XGOIrAwEIcTJdhhA3c4YQJ7PneM1CsxBPK0wYbTAaih9xrlZ47XaTqe/zKpANNuokYe91/7z4jwzDxOz47gurcpUYFLh4ZgfX69dast/Oa9P+VNqwD68IkRs5SicAIY6dQQsBRwhxU+0XL5/3nzTto56JSYlVTH9+4fkX/9q+ds93KpVKT4oNhDgp0phHrAQgxMXaOedZt9iEeF5ermzcsD7tfz5/unnJLrTr0OXSmq2Hz0qlUqPzdMi2Sg7t3xY2ZfzwwWyWaqE1Ys5evbvFtqzWj7YU4p5e3ln16je676JU6krLaDAYpPGxTwLi454EF2k0SlOMr39g6qRpc4/17DvoienPG1d/WfeXn8/XKG28Xq+X3r9zq3pKcmKgm5t7fkT9RvdVHh6lfqxWzVoRyVNmL3H4LyvTJDOs7zJGggAIVAYC9hbiOO/57yKazpCKzvvgAJ/GMpnU1VSlwWBgHj58yERHRzO5uf/+TmNwcEje2E+/+BrnPf99wGcEhDgfWoitLAQgxMl0GkLczBlCnMye4zULrUJcayjyztSkfGhZjL9byFwJIyn1okpFRctTU1xDJgz+lI0zKpQFMZsOfVnROC6vB6xa+Irb1Ytt2diCF18+nzLm05+4jEWMdQQgxK3jhlEgICQBCHEhaSKXMxKAEHfGroqrJjEJ8fjYJ66Txw997Y+rlxtptUUKS9Kmu4dnLFh5pP0b3Yk+CYX2bn97eHe1j0cPGsqus2q1sLgff3tg9cdL2Vqv5QXykKqh8au2HNzfoFHTcj+e6uzJY0Fzp3/0ZlzM42qm+Rs3bf73up3fHPP19Sv3KV7JCfHK4QO6dY+Ouh7h7eObMXXWksPdekXG2lqDPcfTJDPsWSdygwAIiJ+APYU4znvr9gdNZ0h5572uMCuwIO3RyJJV3r17l1mwYAFz48aNpy/hvLduH/AZBSHOhxZiKwsBCHEynYYQN3OGECez53jNQqsQz9VlPVegzX2LLUYmlT/yVQZZ/Zl4ykcPPIM+//AjNp/BzT07dv3XS3nBKiPYb9PylqoLpzuwLxc0fvFyysTPTwuRGzlKJwAhjp0BAo4nACHu+B5gBXQTgBCnuz+VYXU0C3GT0Hz8+L7q0oUfQ367cv6ZWzdv1M7PzVGX7Ivps6b7RA49/fn8FdcqQ8/41Hj8mwMhEz54Zzg7pkrV0Pifrj3cyCeHkLHWCHHT/Hu2r6uxdP70t7KzMr24ym0IcSE7h1wgAAIg8F8CQgpxnPfC7C6xCPHCzNgW2ry0jqVVffXqVWbmF18YkpOSpDjvhdkX5WWBELc/Y8wgPgIQ4mR6BiFu5gwhTmbP8ZqFViGeoUnprjMUNWaLUcrcz3sqfKy+69r15l/+gV9OG83mM3h6pcau2r2aF6wygn12rG3mceZ4F/blwvqNryVPnntciNzIUToBCHHsDBBwPAEIccf3ACugmwCEON39qQyrIyHE7cnRJMM7dO5+afbi9ZdUKjWxjwSxZ01C5j713aHgscP7jWBzBlUJSbzw5+P1Qs7BJ5e1QtxSbpvmGz1x+sFxkz6PKm9uCHE+nUEsCIAACPAjUJoQ55eBXzTO+4p5iUWI5yXdiTToCmuVVpHpkemffjYl89crl71x3lfcc1sjIMRtJYjxzkgAQpxMVyHEzZwhxMnsOV6z0CrEUwsSxhsZgxdbjKfCZ5tS5v6YV3EWwe6/XQr2Xzm/+IKR3tc/Pm7ZNkHuoPA5sK2Rx7GDPdjpNLXq3Uj6fNERa9eKcRUTgBCvmBEiQMDeBCDE7U0Y+cVOAEJc7B0U//rFLMQ9PL2y3+jW+/KM+SuvyuVyfG54KdvR9LjxUYPe/oB9yfRo+Z+vx6x11M61Voib1mspX3r0GXB6wfItl8urA0LcUV3GvCAAApWBAEkhjvOe244SgxA3Gg3y3PibUxjGWOb1/08mT3vw45kTNU1V47zn1ntroyDErSWHcc5MAEKcTHchxM2cIcTJ7Dles9AoxIsMmoAsTeoothAJI9H6u4XM41VYiWD1+ZPVfbesHMR+WxsU/Dhh0cZttuRkx3p9s6+e16Fdfdiwf3Y8AAAgAElEQVQ/F1V/Jjpx9or9QuRGjtIJQIhjZ4CA4wlAiDu+B1gB3QQgxOnuT2VYnRiFuEKp1DzbuNntj6cv+KlJsxaZlaFP1tZ48ezJgGHvvln8byb/gKCUSzdi11ibz9Zx1grxvLxc2fB3urz5+9XLz5nWMHzUx0cnTZ93vbz1QIjb2i2MBwEQAIGyCZAQ4jjv+e1AMQjxopzkuprshH5lVabVapmx4z++ce3XnxvhvOfXf2uiIcStoYYxzk4AQpxMhyHEzZwhxMnsOV6z0CjEc4uyXijQ53ZmC5FLXe75KAP38CqsRLDXiSO1vfZsfof9trZq9XsJ81fblJPN5XH625o+Oze8W5w7OPRhwsK1O21ZL8aWTwBCHDsEBBxPAELc8T3ACugmACFOd38qw+rEIsRNd4eFVn8m7oXmre/3GzjizjO1I/L49mftsrn1li2cWfwLqhENGkdv3Pnt0cDgEA3fXGKJv3zhjP/gvm8UfySUr19A2pWb8asctX5rhfitqOse44f17fn40YPqHh6eOROnzj3S/70P/imvDghxR3UZ84IACFQGAvYS4jjvrd89YhDi+akPOus1uS+UVWVSSsbjUSM/YHDeW78P+IyEEOdDC7GVhQCEOJlOQ4ibOUOIk9lzvGahUYhnaFJ66wxF9dlC3OSq02oX73Ifm1dR0V6HdzfwOrq3FxtXVKN2VOIXSw9WNI7L6+qfz4b6blg6hI3VBQTFxi/evJnLWMRYRwBC3DpuGAUCQhKAEBeSJnI5IwEIcWfsqrhqIiHEq1arHlujVp248sgkxsf5xcfHVMnPzVGXjGv0XLObE6fNO9/ipXZpttClWYgbDAbJkf07Qs+e+rb2zHmrfhZK0v96+YLvwJ6vjWW5efv4Zvx6K2mFLRxtGWuNENfpdJLJHw5pfezw3ldNc9d4ps4/a7YdOlTRL0VAiNvSKYwFARAAgfIJlCbEcd5XvGvsdd6bZhaDEM9JiBrLGHS+pZEyGAzMitXr7u3avqU2zvuK95IQERDiQlBEDmcjACFOpqMQ4mbOEOJk9hyvWWgU4qkF8R8bGaM7W4iHi/cmV7mq3AttFRXts2/zcx7fH3mLjdPUrnc9afqioxWN4/K6+7UrVfxXzH2fjdV7+ybFrdixjstYxFhHAELcOm4YBQJCEoAQF5ImcjkjAQhxZ+yquGoiIcSbv9T22o6Dp49XRMb0WOy1S+Y1PLR/28vpaSl+lvGmx6a279z98rQ5y6/4+vppK8pV2uu0CvE/r/3ivXDWx21v/vVHvZp16j0U8q71a79d8ons1nYcy8PL2yfz6u3k5dbwE2IMHyFuEtpnTn0bcnDv1mZ3b92spdUWKVxcFEUDh4/9/pPpC8p9XLpprRDiQnQMOUAABECgdAKlCXGc9+XvFnue96aZaRfidevUdC1IezSyJKXc3Fzm1q1bzOHDh5kLFy5qi4o0LjjvyfzkgRAnwxmziIsAhDiZfkGImzlDiJPZc7xmoU2IF+kLQrKK0oezRUgkknx/15BFvIoqJdhnx9pmHmeOd2FfKqz37O/Jn83/zta8pvFuN//yD/hyWvHjCvWeXmlxq3Y77HGFQtREew4Icdo7hPXZg8CZ8yeDIuo2yKoWXK3QHvn55oQQ50sM8ZWNAIR4Zes4ffXSJMRZOiZpOmXC8M7RUTfqliT2/Isv/bVw5dZToWE1CvjSpFGIb1m3tPbKxbO7sXfGC/0Y9xt//ubVu3Or8Swr06Nor91JXcqXnVDxlkKcb07TxfGWrdv+sWzj/jMqlVpf0XgI8YoI4XUQAAEQsJ6ALUIc5z3DCH3em5jSKsT57jKc93yJWR8PIW49O4x0XgIQ4mR6CyFu5gwhTmbP8ZqFNiGeXZTRSqPPb88WIZcqbvkoAw7wKqqUYN/NK1qofzrVkX2p8NmmvyZ/POuErXlN45X3o72DZk36kM1lUKmzYtfuWyZEbuQonQCEOHZGZSOw+8CO8Blzp/UPCqySfOrIuW0qlarCi8X2ZgQhbm/CyC92AhDiYu+g+NdPoxA3UX304J77Rx9Evnnr5p/1SlJ+9rlmUUvX7znOV4rTKMTtvSbTZ2/3eL3ZBJah2sMz5/e7aUsctXOtFeIBgVWSu/cZcGn8p7P+lsvlRi7rhxDnQgkxIAACIGAdASGEOM77b48K9REpJpbOIMRx3lv3frR2FIS4teQwzpkJQIiT6S6EuJkzhDiZPcdrFtqEeLom6R29Qff0M2VMX64y9x88FD5XeRVVSrDf+iUvqS79+Dr7UkGTFy+lfPT5GVvzmsYr4h6rq3w2eiKby+Dqlhe74cBXQuRGjtIJQIhjZ1QmAjMXTG+6bdfmN41G49NztGH9Z28f+/rEAalEyumisb1YQYjbiyzyOgsBCHFn6aR466BViJuI/vbLBd/Pxg9/K+bxw7CShFu3bf/rik1fn+ZypzDN3bG3EL8XHaV+s91zxf8GcXNX5f31INNh/waxFOKeXt5Z9eo3uu+iVOpK65G7u6qoZt0GyS+2aJ34Yqu2aVxFOJsLQpzmnY+1gQAIiJ2AUEIc532IRqi9QKsQN5339Rs+9zA8tEqT0s97d6ZWrVpMWK2GPzRp2f43nPdC7YiK80CIV8wIEZWPAIQ4mZ5DiJs5Q4iT2XO8ZqFNiKcUxE1hGMaFLcLTxW+tUu6azKuoUoL9Vi18RXX1Ylv2pYIXX/opZcxn523NaxovT01xDZkw+FM2l9FFoYnZfHiBELmRo3QCEOLYGZWFwJBRA9uf/el0q5L1zpwye9fgyGEPHMkBQtyR9DG3GAhAiIuhS869RpqFuIl8yUeKs90wPU7zzR79f5q3dMMVqdSxv/xlyw6xtxA33WnfsXX9j9k1urq5FVx/mP2lLWu2ZSyfzxC3ZR7TWAhxWwliPAiAAAiUTUBIIY7zXpidRqsQD6kaGr9m085r1QLU3cqr1COkwTxGItfypYHzni8xczyEuPXsMNJ5CUCIk+kthLiZM4Q4mT3HaxaahLivv68kpyhzEFuAVCLN8nMNFuTR4wHL57zm9vsvrdnceS3b/pg2ctJFXrDKCJbk58lDP+g7lX3ZKJPpY7Z+M0eI3MhROgEIcewMZyeQnZsl7z2gR+/ou7frWNYqkUiMI4aM/GbKhOnXHc0AQtzRHcD8tBOAEKe9Q86/PtqFuMFgkEz5aETL747sfUWrLVJYdsTXPzB10rS5x3r2HfRErJ2ytxCPj33i2u6FmsW/lKtUuhbeeJSz0FG8IMTLJ0+TzHDUHsG8IAAC4iAgtBDHeW9732k6Q0qe9+s2bE4JCfJtXFaVUhfXB6rAurusoQAhbg21f8dAiFvPDiOdlwCEOJneQoibOUOIk9lzvGahSYirfdQ1NPr84ru4XaSKG97KgCO8CiojOHDxzA6u16+1ZF/ObdP+VPqwD68IkduUI2zgmzMscz3Z8d0XQuVGnv8lACGOXeHMBO4/uKcaMLxfZHxSfLBlnUqFUjNjyqx9kb0HPqKhfghxGrqANdBMAEKc5u5UjrXRLsRNXYh58o/buGF9u976+38/TzyiQaM7q7Yc/Ibv54nT0l17C/HkpHjly89Vn8zWa7qz/uaTvPmOqh9CvHzyNMkMR+0RzAsCICAOAkILcZz3tvedpjOk5Hm/fv169+Aqgd5lValQ+Z5Seodadf0VQtz6vQMhbj07jHReAhDiZHoLIW7mDCFOZs/xmoUmIe7qpWinN+rC2QLcZOpv1QqvP3kVVEZw4IKpnV1vXX+BfTnntc7fZ7w36jchcptyhA5+a5pEr5ex+eLWH5ijd3PTC5Ufef5LAEKcrh1x8fJ5/3eH9x/NrsrfNyD194s3Vtu6yn+e/OPe9o1WxY8CdXN1y4/+/eEiW/PSPP78xXMBYya9PyAnN8fDcp2enl5Z65dt3tmq+UtptKwfQpyWTmAdtBKAEKe1M5VnXWIQ4qZuHDuyr+q8zyd2T09N9i/Znbd6R55ZsGzL5Yoenc5VPlteWDXNFdGgcfTGnd8eDQz+93M+r/12yWfnxlWNb/71+zPJyfGBRRqN0iSafQMC02rXqf+k38Dhf73WsVtSWespuY7ydpvpMaOrthzc36BR02xrdmV6eppLywZVTB839fRLLpfromIK5lqTS4gxEOLlU6RJZgjRb+QAARBwXgL2EOI4760/703saDpDLM/7amHhyevXrg4MCgoq8w3h5he+Tu7qlWTNOwZC3Bpq/46BELeeHUY6LwEIcTK9hRA3c4YQJ7PneM1CixB/tvZzOxSesoGWi/dWBqxwkSoyeBVURnDQvM+6KqP/bsq+nNOx27GMyBF/CJHblCN0SPfPJDpd8aMe41bumq/38i4SKj/y/JcAhDhdOwJCXJh+7D6wI3zG3Gn9tVrtfx4bGxIUkrBn28FdNcJq5AszkzBZIMSF4YgszksAQtx5eyuWysQixE08p3w0vOW3h/a0LfnodG8f34xPpi882rN/+Y9Ot1WI6/Q6yczJY9pc+fnHpiYJXl6P69R79u60OctONm/VJr1kHEkhnpuVJX8+wr/4Y5tkMpn+Vmyhwz62CUK8/J8MNMkMoX+GJSdkKYcPWNM9Oio2gk9ud7Uy19PTPadKsHfK881rPuz/3st3Q8P8C/jkoD026sYTzzFDNvSNj8sIMa21R58WpxcsH3CZtnWX7GHzl+pe23Fw3HHa1on1kCFgLyGO8966X4AzcaPpDLE872s8UzNr1coVXmUJcYlUlqEObrjC2p0LIW4tOQhx68lhpDMTgBAn010IcTNnCHEye47XLLQI8fp1Gp5281C2ZxcvYaRp/m7Bq3gVU05w0JxP31LejXqODcnp3OObjH5D/xIqf+iwnp9IijRubL74JVsX6vwDCoXKjzz/JQAhTteOgBC3vR8zF0xvum3X5jeNRuN/zsqIOvXuHth55ICn2ktn+yzCZoAQF5YnsjkfAQhx5+up2CoSkxA3XfD8YHCPblHX/6hfknP9Z5vcXrFp/7HyHp1uixAf9/GM84vnTm3/4N7tmlx7XKVqaPxnMxd91+nNngmWY0gKcY2mUNoo3GN68b+fJBJjdHzRLK41CB0HIV4+UZpkhtC9t1aIl1yHh6db9uudGv/6yYy3f/P1VWmFXqcj8tEixE3rWLf8ZLNO3ZpGd3nr+fiSLCDEHbE76J3TnkIc5711fafpDLE87+vUqatZunSJsiwhLlOqr7n717T6l2sgxK3bL6ZRuEPcenYY6bwEIMTJ9BZC3MwZQpzMnuM1Cy1CvF7d+n+7q92eZRfvIlX87q0M+I5XMeUEB836uIfy/u1GbEhO115HMnoPuiFU/tARvSdJCgtUbL7EhRsWFQWHUHU3p1C10pAHQpyGLpjXACFufT8MRoNk6KiB7X+8cLZlySyvt+twaePKrWelEqnR+hnsNxJC3H5skdk5CECIO0cfxVyFmIS4ifOh/dvCvpoztWvJR6ebHln+Zo/+P81buuEK10eVl3wUOtvHko9MD3+m9iOZTK63lOHePn7pIdXCknz9/LMLC/MVT/55GJKclPA/zwJt3LT53+t2fnPM19evWNzd+PM3rx9PHw81zffgTlTgqe+PvszOHRr+zJMOnXv8oVC6Pv1YJZXKXduz/9CHluP57DeDwSCpV1X5ueWYOwnaL/jkEDIWQrx8mjTJDCH7bsollBBn1/X8izX/Wrhy4ClnuFvc0UI8PT3P5csvDr9w5sT15jKZVD91Vu/D3Xq9EFtyD0CIC/2uEHc+ewpxnPfW7Q2azhDL875+/frMokWLmLKEuNIreL9CHRhtXdWm8yVeOXxAt+7RUdcjTE8NmjpryeFuvSL/52eYtfntMY6WXkGI26O7yCl2AhDiZDoIIW7mDCFOZs/xmoUWIR5RNyJFpVYFsIt3k6sPqV28bvIqppzgoC8m9FQ+uNuQDcnp1vdQRq8BguWv9n6fCdKC/OLP/E2Ys2KJNuyZHKHWjzz/JQAhTteOgBC3rh/ZuVny3gN69I6+e7uOZQaJRGIcMWTkN1MmTL9uXWYyoyDEyXDGLOIlACEu3t45y8rFJsRNgnfy+CGtvjmw+/WSPfD1D0ydMmvx0a49+sWV1h9r7xC3zGW667tf5NCfh4/9NFoulxf/MpppXbu3rH5m07qlrybGxTx97LHpy83NPX/85FlHBo348L4ta7Jlv9UNdplhOT4qpmCW5dptyc13LIR4+cRouUDOt69c4kvK1NBw/ycdOj/3h0Lp8vSXP8r6ykzLdbt3Nz74fnRieGZmno9l3Fu9m59ZsOzdy2X9EgyXddEQ42ghvnbZD/WWLfyuj4mFt48qA0Kchl1B/xrsLcRx3vPfAzSdIXyEuEdIg3mMRG71Ez8gxPnvFXYEhLj17DDSeQlAiJPpLYS4mTOEOJk9x2sWWoR43bp1GbVaXbx2b2XgYhepSy6vYsoJrjJjfG/FP/eLH8GY1eOdA1k93rklVP5qI/uNl+blerH5kmYsWaapWSdLqPzI818CEOJ07QgIcf79uP/gnmrA8H6R8UnxwZajXVxcir6YOmdvZO+Bj/hnJTsCQpwsb8wmPgIQ4uLrmbOtWGxC3MQ/5sk/bmOG9HorOupG3ZL9aNC46a11W498Gxgcoin5mq1CPKJBozvzlmz8vkGjsj/fs7Q72Du9+fZPyzfuP1/a3uG6Jlv2Xb2qyukGg0HK5vjjfsYclUpdroS0Zb7yxkKIl0+WJpkh9B4oKcQjGlSL3rhz1NHAYK//ea+WNnd8bLrr5HE7X//1yt3n2deDqngnzlv67qHWbeulCr1ekvnEIsRJMsFc9BOwtxDHec9/D9B0hnAV4lIX1weqwLq7+FdrHgEhbj09CHHr2WGk8xKAECfTWwhxM2cIcTJ7jtcstArxALeqgj7ur8r0cX0Vjx9GsHCyeg3Yn9Wtr9WP7SkJudqo/uOkuTnFv9WeNH3hCk3tBhm8moFgzgQgxDmjIhIIIc4P8/mL5wLGTHp/QE5uTvFTJUwZPD29slZ+uXZ325fbpfDL6JhoCHHHcMes4iEAIS6eXjnrSsUoxE292LN9XY2l86e/lZ2VWfzLpqbvmx6d3idy6OnP56+4VrJnXOVzyUemPz1/vbyzPvps9jfvvPfBP+XtBdMdbUP6vfHGlYs/vsDGNXruhZsbdx/71tvisensa1zXZMv+qx/qNlWv08nZHL9GJc4rbS22zIGxwhCgSWYIU5E5i61C3JQp5kmq27hhm7re+jumHpu538CXf/hiYb+rQq+XZD4IcZK0MZdQBEgIcZz3/LpF4xmSkxA1ljHofMuqRKHyPaX0Dr3Cr1LxR9PSKwhx8e8lVCA8AQhx4ZmWlhFC3EwFQpzMnuM1C41CXCFV/uKl9D/Jq5AKgqtMHdNfEfOo+LHEWX0H7c3q0uuuUHNUGxM5Wpqd5c/mS/ps7ipNvcZpQuVHnv8SgBCna0dAiHPvx+4DO8JnzJ3WX6vVKixHhQSFJOzZdnBXjbAa+dyzOTYSQtyx/DE7/QQgxOnvkbOvUKxC3CSeP/og8pUTxw6+UrJHAYFVkmcsWHmk/RvdEy1f4yqfSxPizzZ+PmrDnuPfcPks769mT2m8cc2i7uzcZX1Wuel1rmuyZR82DHOfotVqXdgcP1+PnR8QGFRkS06MtQ8BWi6Q26M6IYS4aV2bVp+ps2rx8bcKCorcTX82fZb4xj2jvlOpXB3y1AMhWEGIC0EROUgTICXEcd5z7yxtZ4iuMCuwIO3RyPIqcPMLXyd39UriXqVzRNLSKwhx59hPqEJYAhDiwvIsKxuEuJkMhDiZPcdrFhqFuMrFc5+73OMOr0IqCK7y2ehIRdzjWmxY5jvDdmd36l7q5/1ZM2/VcQNGyjIzAtmxyR9/sabw2edFcZenNfU6egyEuKM78N/5IcS59WPmgulNt+3a/KbRaPzPeRhRp97dAzuPHPBUe+m4ZaIjCkKcjj5gFfQSgBCntzeVZWViFeKm/jy8F60aO6xv9/t3bxX//Z3tW+Omzf9et/ObY5YCm6t8Lk2Iv9Uz8uyXq7b9zGVfcJ3HlItPLJe5S4t5trp6clGRRsm+du7ag4UhVcMKrc2HcfYjQMsFcntUKJQQv3Lxjt+n43b0SkrMrGJaZ916Ve+s2/nB0ZCqvqLd0xDi9thxyGlvAqSEOM577p2k7QwpyIhpqctP71BWBRKpLEMd3HAF9wqdJ5KWXkGIO8+eQiXCEYAQF45leZkgxM10IMTJ7Dles9AoxP1cgxdIJVJOnzfGtdjgySPfdYmPqcnGZwwYsSunfbcHXMdXFFd13MAPZJnpQWxc8oSZawufa5Zc0Ti8bh0BCHHruNlrFIR4+WQNRoNk6KiB7X+8cLZlycjXXml/edPqbWekEqnRXv2xV14IcXuRRV5nIQAh7iydFG8dYhbiJupb1i2tvXLx7G75uTlqyy6YHp0+cPjY7z+ZvuA6+32u8rk0IT7+05lfjxw/9TaXTh/5emfoghmTemRmpj/9qCRH3yHeqIbHp5rCQld27Weu3P0yNLxGAZdaEEOWAC0XyO1RtVBCvKQ8DqnqE79qy4j9DRqFZZe17uSkLOW2DT9GXPgxqkFKUrZfZkbe08f3evuo0gOCPNPavNogatCIV6MDg7h9njk7z7XfHvgc3nMl4sZfj2pY5jW97h/gmeLjp8ps1bpu9KD3X7sVUq1sYc9HiOflFcrGDdvU/ufzt5uz66jfMPT20nVDvguvGcj5KVIl5yyLXfOX6l7bcXDccdPrJXto+Ro73jKvt48qY+qs3oe79XohNj09z2XTylMNzp660Sg5OSsgP1ejdlcrc0NCfP+PvfMAaypZG3BCaEIoBghFQREVFOyioGsXVKzYVwUVRSzYXeuqV7GvbS3YG2Av2Buirg0LrhUFFUVQSoAACQRp4X9G/2NilpRDkpOTnC/Pc597ITPffPN+E7jynpnJ7OLr8Spoks9bFsu0DIuDdgVHH3/keCzqXutPH7Lq8HnF5gYGjFIbW4vsZq3qvp/7p/8jWUwl54NqFbnnVrPXL9Lqcbn8mmh8FM+ypml+nXo2X/sPavNy4PB2n/X15f97a/70yHbRJx76YGP4D/WKWfN3wAN1fG7IHJNIIQ6/7xVbCWT7HVKUlTRSWP7tPw8tYrNhGDHjTaxdvv98odqLLLUCIU61lQfzVYQACHFFKCnfBoS4iCEIceXXk8ojkFGIq/r+cATNft6kAIOMtHoYwLzAkEh+974fVQW01vTRIYy83O9PsqNXzszFOwUt2lLuaCBV8ZQXB4S4PELEvg9CXDpvXmGB/pAA/yGJ797+vLIBtabT6ZUTgiadWzhr8c8/5hNbNeVHAyGuPEOIoNsEQIjrdn21YXaqFuJknnN1hTiS69PnLT0TPGWuQqdTnT91uPbKJbMG5ueRQ4g3d7H4o1gg+H68NHpdvvNqvUsDtyIy14qquZHlD+Tq4K8uIS5rh3h5uZC+bMHxNlfOP22HhKqsebGszHIH/e51Z8a8fq/kSVEkfcP+PNn19fPPjcrKKn654qiqMczMa/B69Wv1YOnqYY+riq2oEEcyfEbw/u5x9xJbYuNWR4ajHIkU4hXCCvq29Zd9vqTlOkqrQeMmjm9XrB9xFT3YkJLMMVk4K8rn5bOUxtL42rDNOSFTfa8HjO8icwODIrGwnOo3tP8wY36fWJ9ezX+5bkMyZxDi6vgJodqYVP19T6bfIZWVQv3CjNcLaRIn34lX2sjC/rghk52o2uprRzSy1AqEuHasF8iSWAIgxInhDUJcxBmEODFrDtcoZBPihnrGdy2MrG7imoQCje3nhQQaZHx1xprmBU6K5HfvrTohPmPMBAY3xx6LnzNt0S5Ba2+Z/9jicDPs2Cx7mW0UmBolm4AQJ1fZQYhXXY8Pye9NA4KHj0zPSv/5swG1NDAwKF22aMXRkUMCU8hVSXzZgBDHxwtaU48ACHHq1ZxsMwYhfv4s297hl1OnJHeIW9Zk5S1avvFMv8EjvyhSP7IJ8RYNWLPFd9CfuxG/0c29GV+RuUAbYgmQ5Q/k6pi1qoT40UN3nTesPOfP5xeboTybNq/zes/hKectxXYXo++jHcl/TDnQ7dH9dy0UkdY//v83o7RTN/fH67aNvi3tTvInDz+wFsyI7J/2OccJDycUe+jI9jFLVg+Ll+yniBBHMnxu6KHO/8QmtPkpw5s4vt2yd/wFRydr3Cc+ECXEe/VtGXft8vM23By+tTxe6D74/639PXbetEN+b16lNZLX3tbOMnPVplGnf+vcKKeqtvduv7UOW3S8d8rH7LryYmHvo13tQRO7Xg+Z1lOqpAMhrihNzbWrrhDX9t/3ZPodUsrnuJbwMobLWgVmDu6raHT9nydDaG7FED8yWWoFQpz42sOI5CcAQpyYGoEQF3EGIU7MmsM1CtmEONPAIrKGPlNlohqDYT83JNAgU0yIj5kcwe/q9wkXLBmNa0kK8akLdgs822fIip+WlVI36eObAU72dW81rNtYa3eJqoohnjggxPHQUn9bEOL/ZXz77i2b0DkhAfxC/vc/6GEvM6YZf9v6XZGdO3TJVn9l1DsCCHH18oXo2k8AhLj211DbZwBCXPeFeOuGVrP4fN7P/69x5tqjTe5NW0o9Xlrb17Q250+WP5Crg6EqhDiSwqFBe3wf3Elsg+VY1XHV2E7qO7cSvLB2aAd4j97NHw0c7vXOo5kTT09PrzL5fabp8Yi7rhein7bj5vKtUFskrvv4e/6zatPIONRGnAWaw8SxO/slvEhtjLV1b+qUOPh37399ejVPx6R8WkpOjehTj+qdO/Gorfiu6Dp1bT5v3jvudGN3x18eSJEnxNF8Fs8+0v765eftMRnepLlTwqZd4y5VR4ZL1nfH5iuNNq+9OBR9X/yYc8l2eI9MRyz1GHrCkm9lxoh/X/9WD4YFdkhyaWBXlM8tMti99br76eNxHfPzir5fL6GRU3kAACAASURBVGFuYVJgZcXkfvrIcUa76jt2a/x0THDXF6hexcWlescO3nM5cujOb+JMe/dvdWvjzqA7krk+i/9kOW/qoQGfU7LrYO+hHeD+Q72e9Bvo+Zltb1GCThB4/CDJ6sDOW60ePkhqUVpSboTasqzNcub82f/CoGHeqVV9FkCIq+MnhGpjghD/wXPVxj0HBv0+psp1rFri/40myEn2qygp9JQ2jp6BcbIp2zVK3XmQNT5Zft+DECfrCoG8NEkAhDgx9EGIiziDECdmzeEahWxC3NrYIYxOpwtxTUKBxvZ/hIw2yPr68+lh7tgphwq79FLZ7sxaM8YEM7g5DlgqOaHz9wja/JYuL7U7T2PHCIqL6hjoG+Q72tW5DWJcHrEf74MQV4wTUa1AiP9K+vDJiLpLV/75e1lZ2S/HLDrYOmRE7jl2uL5LA504yhSEOFGfMBhHWwmAENfWyulO3iDEdV+Ie7rZzOAV5Ftgq/bYhbt/t2jtla87q1h3ZkKWP5Crg6iyQhzdKb1swQnP82ced0D3P6MckbhctnrYGd8+LX55yHz/ztgGWzdc6oe1a+lZ78XqTQHXpd2xjY7Vnjlxf583r3/sSpYmhfduv9Fw24ZL/YuLS79fQfBb50aPtuwdHyNtN3laak6NaeP39sV2O9eoYSiYMb9v9JgJXT+IM5YlxJG0XTgrqt3ls/Ed1SHDUR7qEuLYHB3rWKeu3hxwztOrPldybW1ec6HJwd03e2JMsbrOmt/34pCR7T9Ltn/0AO3QP+T/NY1bG73n5l47cU/k5LNIcGNt0VqZPHZ3t1vXX7VH30N3lfcZ4HlP2pH1qM3Jw/frbFxzoQ+2k72quOr4XEBM9RAAIf6DqyaFOD8jYSpNWM6SVmFDU9Z1I0vHOPWsAPJHJcvvexDi5F8rkCHxBECIE8MchLiIMwhxYtYcrlHIIsT7nT9Ps8sk7vRw7tjQQ4VdeqpOiM8MGs/I5dTCBZ9Go6U7ONAu9unzs5sZn09r9fQpreG7d9+/xw2ecaCwQ3eNPPWJdy5EtgchTiRt+WOBEBcx+t+axS0PRu3rUylxn5Zbw0bvTkZGnzRnWpTLJ6odLUCIa0edIEvNEQAhrjn2MPIPAiDEdV+It21kOy0//8d95ugVFR271dOr43/EFHwmNE+ALH8gVweJ6ghxJIOT3nwxi7n60inm0vNmnz9xnMSPP+/i2+R++IEJseI7udFR6RNGbOv/6kWqO5pH3Xo2KX/vDj7j5l5L5jUBkqK1UzePuJ0RITFYbLRLO2TUDr8nDz+0RHHtHGpmrN0ScNqrvWuuLF6SEn3GvD4nJs3o9Va8jzQhjsTuwpmHvS9GP+mEzRsdK752a+B1VewMx3JQpxBHDwGEzu59bvyU7j/+eCHxep+YwZwStGvQ50+iY82r2vUv3m3ssK29sFMCHGrVTN+2f8JxdPc41ub6xWf2SxccH4jJ7arWSVW5iMt5eXmr4zMCMVVHAIT4D5aaEuLl3wrYxbkpk2RV1MS63g6GkRlHdVXXrkhk+X0PQly71g1kSwwBEOLEcAYhLuIMQpyYNYdrFMoK8aCpBws79/jPU8m44Ik1dpgZNF6/GkIchbjQty8tw/6XK4ZpmBi37uQHQryKooAQr+5KVU8/EOI0mrBSSB83OdDn5p1Yb0nKXTv5PNi3/eANPfqvRzOqpxrERQUhThxrGEk7CYAQ18666VLWIMR1X4h7udtNzePm/tyldfDE9W3eHbrIlHi6tMa1aS5k+QO5OphJCnFlx2gs5f7s2GuvbJfMPTIoh8OzQWMMD+xwZdna4Y8VGW9i4A6fWzGv26G2dZxtUrbvDzndwM2+EH3NySowWrc8uk3imy+O+dwii8ZNnJLFhbm0+OdPPam9csnJgdix4KOCOl5avPLXe8SrEuLoyHYiZDjKW51C3KWBXXL4oZAzdZ3ZgqoYoaPTg0du7/fy+WcP9L60Xf/ifcWPLK9KiIctOt46av+d3orGw2JLyvkuPh4PdkZMilFk7UAbchEAIf6jHpoS4sV5ad7lAq6vtFVB12PkMe09tpBr1RCbDVl+34MQJ7buMJp2EAAhTkydQIiLOIMQJ2bN4RqFskI8eNqBwg6+Ktt5XWtW0DhGDuf70V54X5K7xMX7G9FohbVq178BR6n/ShWEON5Vpt72VBfivMIC/SEB/kMS371tKE6aTqdXjhk17uL/5of9q94KaCY6CHHNcIdRtYcACHHtqZWuZgpCXPeFuHeTWlO4ORxrbA3vPXIxvEOXHtm6uqa1eV5k+QO5OhiqUogjGb5i/Yir4ruCsZzXh0U32xN+YwD62tLSNG/+soHR/kO90hSZ05b1l9y3b7g8uDp9pcWXFOJV7X6WFOIDhrS9gf6NIL4zvLWXy7NNO8ddY9uKjgZXZE6KtFGnEG/r3fDpwVNTL0nexy6eV+DgLb0f3U9qjb4n+SBCVfmLC3HJ4+3RTv7gEeF9nj5Obo76ujaqlbQzcuJZh1qsb/JYoB35YwZv7f0o7l0rvH3lxYb3iSUAQvwHb00J8aKspJHC8m/1pVWdYcSMN7F2uUTsqiDXaGT5fQ9CnFzrArIhBwEQ4sTUAYS4iDMIcWLWHK5RNCjEQwTfBHZYskQfmZ4bPONAkQqPIq81e1wQIzvLERd8scZV7RIXjwV3jP9KFoR4dVeaevpRWYh/SH5vGhA8fGR6VvovxzwYGBiULlu04ujIIYEqu5pBPdWrflQQ4tVnBz2pQQCEODXqTOZZghDXfSHevlntyTmcrO+7ZdEr/OCZnd169M0i87qkam5k+QO5OvgrK8TRPdAuLraf+w9u8+z3MZ0+6utXfarS9OC9na9efNZJFXOo6nhzReKmpeTUiL3+stbDe0nObxK+Omel5/38N4AiQtyGbc4pKBBYlJaUG2Hj1W9o/2Hr3vFn6zWwK1IkBzxt1CnE+w9qE7tu2+h7svIRF+KK3N0tS4infOKYTB69a2Dy+0wXPAyqalvV7nNlY0J/YgiAEP/BWRNCvLJSqF+Y8XohTeJ6OPHKG1nYHzdkshOJWQ3kHIUsv+9BiJNzfUBWmiUAQpwY/iDERZxBiBOz5nCNoikhfvff2GlFgqKf993hSprCjUGM/yi+pBCn8JIg5dStWTY5T+++3K5scp9SP5l07tXuD2XjEN3fjGnG3/pXeFSXjt3Vem+WDn0OOtJotLt46hR2KWSsUFhZx97CqTmDYWjpatfiWU0TuwI8MaAtEFA3ARDi6iYM8eURACGu+0K8Q3OniZysDFtsLWzbf3KXT68BmfLWBrxPPAGy/IFcHTOXFOKOda1Tff2a/2toZFAhazzHOlY8dw+nvPqu9oXSJLh4f3G5quw8gid3Pztnsf+LquKg3cSvX6Sa34l9Uyvp7Vc7TlaBRWZGvg2PJzATFJYwpY2tiBCX1rdn3xb/bNoZ9I+s3dbVmbM6hbi8+8BRvqoU4pK77avDA+tja2eZuXZL4CnvDrLviVdmDOirHgIgxH9w1YQQL+VzXEt4GcNlVdbMzn0VjaFfpp7qa0dUsvy+ByGuHesFsiSWAAhxYniDEBdxBiFOzJrDNYrGhPizmzOLigrNcSULjX8SoLoY1yERqJOrmspC3MHWISNyz7HD9V0aqHyHh+Ri0aHPAQhxnfxJAJMCIQ5rQNMEQIhrVojv2b7O9e+1ywaWlZUaorXg2qhp0s7I6LMOtZzkHu+r6Nrp2Mp5Qlb6l587VDfvPLKnV/8h6Yr2h3bEESDLH8jVMWNJIa7ITuDq5KFKIV7Vfd/l5UL65rXnm5w98ah9NofHxpsjHiHevJXzSz6v2BTb7WxuYVIwc0G/cyNGd/iEd1xZ7UGIV03Hmm2evXzdiNPdejSBEzVUueAIiEVGIU7E73sy/A4R5CT7VZQUekors56BcbIp2zWKgGVA6iHIUCsECIQ4qZcJJKchAiDEiQEPQlzEGYQ4MWsO1yiaEuJ34m+MFXwTOOFKFhr/JKDP0C+obVfntpuz+3MqYtEhEaiT5aOqEHdr2Ojdycjok+ZMi3IiCqtDnwMQ4kQsGBiDcAIgxAlHDgNKEAAhrlkhfv7U4dorl8wamJ/H/X4qlgnTrHBs8PSr0+YuTVDVYu3Sul5w+tc0B1XFU0ecTt16xu2MOBej6p2v6shVnTHJ8gdydcxRE0Jc1Udep6Xm1JgZsq/3q+ep7tIYGRgwSlk25rl169ike7RwSrO0ZH7btyOmR37ej5PvFBXi6O7t9TvGxNy4+tJh0+rz/XkFAgvUXx1Hp+uyEG/b3jU+4tQ0St9VrI7PM9ljklGIE/H7ngy/Q/gZCVNpwnKWtDViaMq6bmTpGEf2NaTu/MhQKzRHEOLqrjTE10YCIMSJqRoIcRFnEOLErDlco4AQx4VL442pLsKxAuiQCNT4mlJHAlQU4l07dovbFx4Ro0ev+s5DdXDWoc8BCHF1LBCIqXECIMQ1XgLKJwBCXLNCPO7uLat508YMzspMt8MWo4GBYallTVY+w8Cg3MK8Jn/d1v2X3Nyb8au7WLt61h/39cvn2tXtT1S/ho2avDsafesk04KYhwaJmheeccjyB3I8OSvalighPjFwh8+tmNftUF6q3OFbVPSNMW38Xp97t9+2xeaM7jV3a1QruUkzp9TWbetnuLja85xd2ALxBzvOn3pSe+WSkwPxCHHv31zjN+4ad53FMi1DR7PPnLi/09ULonvRVX10ui4J8feJGcwpQbsGff6UXRfVqWnzOq/3HJ5y3pJlSunjmRX9nOpKOzIKcSJ+32v6d0j5twJ2cW7KJFnryMS63g6GkZlar43ThnWs6VphjECIa8NqgRyJJgBCnBjiIMRFnEGIE7PmcI2iKSGOJTl5js3YTA6DsJ3iU4ILDnTrUJyKCxKOxtWdT9++F2j29hlSRwIRjqMI0JRwAncf3LYeFfz7FGxgdQnxGsY1BIlPP/5F+ARhwCoJvLyf6FVWUm6cm54XV1pWVqLPMNgUsnYoIfd4wx3isCi1gQAIcW2okm7nCEJcs0I8n5trMDFwQJ9nTx82rWqlWdZk5S1avvFMv8Ejv1R3JUr+0bW6cYjoZ+dQO2P/sSuHXRq4qfVaGW1hoon7X9VVZ6KEeNii462j9t/pjeaBdmtPmdnr7KSZvd4qO6+Th+/XWRd21h/bqe1c3/bjsrUjLrVtV58rK3b0iYeOa5ae8c/PV3yHuOQu8sSEr2bTJ+wZmPLxh+S1rGmaN3ex/9lBv3ur5G8WuiTE87lFBsEjt/d7+fyzB2LlUJv19e/d4042bVGXkH9/KLvOoL9qCJBRiGvi9z3Rv0OK89K8ywVcX2lVpOsx8pj2HltUU2XFosDve9mcQIgrto6gFbUIgBAnpt4gxEWcQYgTs+ZwjQJCHBcuuY2rI8QdHNJpffpclBLbuLBurVqxVD0aXS5waEAKAiDESVEGwpMAIU44chhQywiAENeygulguiDENSvE0ZK6G3vNZumCKf2+plW9i3vGvP+dmDRjUbWFnm+7xqM/f3r/XaRpw4tpZs7fEB4Z1bm7n9p2kMEfyIlfCUQJcUlx3aqNy/M9RyZfNDU1rlBm1n/OjvI6eSSuB4qBR7SLC3rUV5Ej06tqs2PTlUa7w2P8BIUlTBTHzb1W0rb9E845OlkXKzMv1FeXhDiaz6yJ+zteOve0C1arwOAul+cu9n+hLCforz0EyCjEifh9r+ldx0VZSSOF5d/qS1spDCNmvIm1C6FXGMDve9mfWxDi2vNzDTIljgAIcWJYgxAXcQYhTsyawzUK1YQ4BkfVO8WrI8KxXKraHV5YyKTFx7em+XSyVeuOdlyLBRoDASkEQIhTc2mAEKdm3WHWihMAIa44K2ipHgIgxDUvxFFl07+kGq9bMb/ti6ePGmRnZdqUlZUaYhUfMmLstRUbdj9UzwrQbNTk94mmY4b4BnCyMmzFM0HHxv+5YvPR4YHBKerIEP5Arg6qsmMSJcTRPd+TRu/0f5+Y0QBlhI41Hxvc7eq0ub0TZGWIjiafPHZ3t/iHH5qYmhkXsm3MuVNm+93t3N3j+4MZ86dHtos+8dAH/W8zsxr82Yv6R/8+usMnWTE/vs80nTp+74AP7zJ+CqLqCvGqjmzvP6TtjTWbRz0QP6K9OpXVNSEu+VCEYx3r1NWbA855esnezY/txC/kl5gaGeuXNGri+GnpqmH32bYWJdXhCn00R4CsQlzdv++14Xdbp24943ZGnItR9ueWoqtLG5iguRC9mx/jB0Jc0ZUE7ahEAIQ4MdUGIS7iDEKcmDWHaxQyCXELc2EOruRxNC7g6VmLN58cxDvYvbPgM44QMptOnG0TxMlmOGKNmKaV+QxGZbm8+La2Xw06d7ligbUTCEyFbxJaCJKT3b6hnFUt7uXlA+8DgeoQACFeHWra3weEuPbXEGagXgIgxNXLF6LLJ0AlIS6fBrTQBAF0jGzAYJ/B796+aig+Pp1OrwwcF3pxYdjGf1WdF/yBXNVE5ccjSoijTDauPNt0/66bvcvKKr4/WMKyNsuZNb/vxSEj21f5b3skw5ctOOF5/szjDqId2LUT90ROPsu2/yFDJXd6d+rmERd+MCRGX1+vsqrZJ7xMNf9zzpGeb16lNRJ/v7pCHMV49OADa8GMQ/5f07i10deqOjr9FyFuaZo3f9nAaP+hXmmS85KsYdv2rvERp6b9stsTzTs0aPew9K95Dqh/VfOVjBs4eEvvR/eTWqPvu7n/yr0qtuIPJyAGi5YPOdNvsOfPayXQwwMho3b4PXn4oSXWv7GH49tNO4Mu1nVhC6qKiR6kmDc1wvfp4+Tm2PuK5C5/5UMLIEAcAW353dawUZN3R6NvnWRaWMj9e6iy9LSFCQhxZSsN/YGA6giAEFcdS1mRQIiL6IAQJ2bN4RpF00IcV7JKNJ78h82YzCxGHSyEyoX4LJtxnBzG93+8otf0iQX7OrUrlnsf4J2nsWMExUV14I5wJYoLXTVOAIS4xkugkQRAiGsEOwyqRQRAiGtRsXQ0VRDiOlpYLZsWEpITA/v7/BN71Vsy9S4+fg/CD0bfIGo3mZah05p0iRTiVe2mNjTSL/Fq5/ps7MQuT9u0c81FIhvldOP6S4dTRx+0fvfma31MoKNd5VNn9z4fNLHbewzw9YvP7JcuOD6Qm8P//hA9Oja9ZRuXV0ETuz3+rXPjbBQPjfvgTqLN6WMPPZ49/tgYuzdcvEj9B7WJXbdt9D3x7+GRyOvCoptF7Lnlh+WqiqPTD+6+WX/zmgv+xcWlJiivho0c3k2c3vOfus42hebmJmWOdX8cy64tQhzl+uQhenggsn/a5xwnjDXLyiy3r3+rB8MCOyS5NLArQj933r3NYJ498aj+tUv/tsYkPmpft55Nyt+7g8+4udfiS37IxIU8eg/Eudb8GNL5RLVF/qJC2DnUzth/7MphlwZuRTpfGBJPEHaIk7g4kJrGCIAQJwY9CHERZxDixKw5XKNQRYiH/mEzOj2L8fN+vYljeYd8uwhUdkxfyEz2+OxcvVoY/FmT8vf+5v3tq6xipGWl1E36+GZAbbs6t+GOcFzLFhqTjAAIcZIVhKB0QIgTBBqG0VoCIMS1tnQ6kzgIcZ0ppU5MZNXiWS0j9m3rU1lZ+cvfBYjcTaYTIEk4CSKFOJo+2vE7M2Rf71fPU93x4EAyfNiI327OXTrgufhDGEiezpy4v9PVC886KRoPSfNG7rXf8Qu/mXz6kFUP9VN2VzWS7sEjwvuI72RW9uj0uLtJVvOmRQzOysy3k5xb0+Z1Xu85POW8Jcu0TJuEOJpH9MnHjhtWRPfJ5vDYitYMtavlyPqyKGzoxW49mmRV1Q+EOB6a0JZIAt29XcempXz8+RAIkWNXZyymmTl/Q3hkVOfuft+vpoAX8QRAiBPPHEYkPwEQ4sTUCIS4iDMIcWLWHK5RQIjjwiW18YSZNsE5uYzvR4eh1+zJBXvaexWny4rO4WbYsVn2marJAKIAAc0RACGuOfaaHBmEuCbpw9jaQACEuDZUSbdzBCGu2/XVxtlF7t3qsnb5/KHi96ijecBuMm2spihnooU4GpnLLTJYt+yM542rL9ryecXm8gjWdrRKC5rU/fbIsR0/VtUWyej50yI73Y593aa0pNxIVjyHWjXT+w/1igud5ZcQGrSr+62Y1+1Qe5cGdsnhh0LO1HUWHd2NZ4c4ihFz5bndsvnH/THRq+zR6Uj2L5x52Pti9JNO2M5zbG51nG1Stu8POd3Azb5Q24Q4msOz+E+Wa5ef6fz6+edGknOTrB96gMGjeZ23i1cMuene1Iknrb4gxOV9kuB9qhEo/1bALs5NmSRr3jmFtIOBw/r24mRl2Iq3MzAwLP1zxeajwwODVbYZiWr8lZkvCHFl6EFfXSUAQpyYyoIQF3EGIU7MmsM1CghxXLikNg6eYTMhl8uwxxr8MbVgt7dncYZqokMUIEBuAiDEyV0fdWUHQlxdZCGurhAAIa4rldTeeYAQ197a6XLmd29ds5kZMiKAz+eZic/TzMycv2nXkcgOXXpk6/L8dXFumhDiGMeP7zNNj0XcdX1wL8ktO4tnlZ9XxELvoWPUra3Ncus4s9P9+rdMGDi83Wdpd4KL1+T2jdfsyH23W75/l+nEzeZZIdGKZKplTdP8OvVsvvr0av5mVFDnZCzWjk1XGm3fdGUAalejhqEgdHbvc+OndH+HxcQrxFG/hTOjvM+fftwZk7yNmzi+3bJ3/AVHpx/Hm+N9lZcL6ds2Xna/ci6+VfrXPHtM+NvaWWau3RJ4yruDa642CnHEAQn/Ozff2Jw+Gufx5vWXulwuvyZ2V7yZeQ2eNds8x829VuqocZ1ftvZ0yZPHDoS4PELwPtUIFOeleZcLuL7S5k3XY+Qx7T225HNzDQIG+wx+9/ZVQ/G2dDq9MnBc6MWFYRv/pRo7Tc8XhLimKwDjk5EACHFiqgJCXMQZhDgxaw7XKJQR4nNtAtMzGc4YnJAxvIgeXQWfcMGS0Th4uk1Ibh7j5zFkc6cV7PJqXQy7v1UFGOKQmgAIcVKXR23JgRBXG1oIrCMEQIjrSCG1eBogxLW4eDqeevL7RNMxQ3wDYDeZjhcapgcEgAAQAAJaTaAwM3FUZUWJi7RJMIyY8SbWLpfQ++gBlYmB/X3+ib3qLdm+i4/fg/CD0TfEr6vQajBakDwIcS0oEqRIOAEQ4sQgByEu4gxCnJg1h2sUygjxeVaB6RkGIiE+mh/Ro1uRyoT4uGk2E/PyGT+PB1ows2CnZ4viKu+lwlUgaAwEtIAACHEtKJIaUgQhrgaoEFKnCIAQ16lyauVkQIhrZdkok7Ss3WTjJ805N2fxqheUgQETBQJAAAgAASBAMgKVlUL9oozXCysrK6X+Pd/Iwu64IdM2UTz1VYtntYzYt62PZL+GjZq8Oxp96yTTwqKcZFPVyXRAiOtkWWFSShIAIa4kQAW7gxAHIa7gUtFMM6oI8anzbAK+ZjDqYZTHB/Ii/boLqrw/rDqVGDeNPTEvX09MiOft9GxRAkK8OjChj9YRACGudSVTScIgxFWCEYLoMAEQ4jpcXC2ZGghxLSkUhdOUvZus94Pwg2dgNxmF1wdMHQgAASAABDRHoJTPcS3hZQyXlYGZnfsqGkO/TLJN5N6tLmuXzx9aVlZqKP6enUPtjP3Hrhx2aeBWpLmZUWNkEOLUqDPMEh8BEOL4eFW3NQhxETnYIV7dVaTGflQR4tPm24z6ks74eczPuABeVG8fQbKq0I4NZU8u4OnZYPEW/5EX3qJJCdx/pyrAEIfUBECIk7o8aksOhLja0EJgHSEAQlxHCqnF0wAhrsXFo1jqsJuMYgWH6QIBIAAEgADpCQhykv0qSgo9pSWqZ2CcbMp2jZL2/t1b12xmhowI4PN5ZuJtzMzM+Zt2HYns0KUH/M1UjasAhLga4UJorSUAQpyY0oEQByFOzEqr5ihUEeIzFliPSP2q3wDDNGZE4ZF+PQvfVxPbf7qNCWWH8nh6Vtgby+blbWviXpKrqvgQBwiQmQAIcTJXR325gRBXH1uIrBsEQIjrRh21eRYgxLW5etTLXdZuskOnrkfVdW4goB4VmDEQAAJAAAgAAc0QKMpMmCqsKGdJG93QlHXdyNIxTlZ2ye8TTccM8Q3gZGX8PFETtTcwMCz9c8Xmo8MDg1M0MzvdHxWEuO7XGGaInwAIcfzMqtMDhLiIGuwQr84KUnMfqgjxWYushqekGbhiOAOGFh7z71OYpCq8gZPY0wqL9Gpi8VYs4m5p7Fqap6r4EAcIkJkACHEyV0d9uYEQVx9biKwbBECI60YdtXkWIMS1uXrUzF3abjJzC8uCjTuiDsNuMmquC5g1EAACQAAIEEug/FsBuzg3ZZKsUU2s6+1gGJlx5GWWz801CBjsM/jd21cNxdvS6fTK8ZPmnJuzeNULeTHgffwEQIjjZwY9dJ8ACHFiagxCXMQZhDgxaw7XKFQR4nMWWw39+NmgEQbn90GFJ4b0L3yLC5aMxgGTbGcUFdEtsCZrlnI3N3QpLVBVfIgDBMhMAIQ4maujvtxAiKuPLUTWDQIgxHWjjto8CxDi2lw96uYOu8moW3uYORAAAkAACJCDQHFemne5gOsrLRu6HiOPae+xRdFshUIhfWJgf59/Yq96S/bp4tP7QfjBMzf09PQqFY0H7eQTACEunxG0oB4BEOLE1ByEuIgzCHFi1hyuUagixOcutRr84ZOBOwZn6IDCU8MHFibggiWj8cgQ21nFxfSf9+JsWMHd6OxUyldVfIgDBMhMAIQ4maujvtxAiKuPLUTWDQIgxHWjjto8CxDi2lw9aucOu8moXX+YPRAAAkAACGiWQGFm4qjKihIXaVkwjJjxJtYul/BmuWrxrJYR+7b1qays/MURNGzU5N3R6FsnmRYW5XhjQvuqCYAQh5UBBP5LAIQ4MasChLiIMwhxYtYcrlGoIsTnX5kAlAAAIABJREFUL2MNfJds2ASDM6iv4MzIIbxXuGDJaDxigu2cb9/opliTv9dw1zs6lBapKj7EAQJkJgBCnMzVUV9uIMTVxxYi6wYBEOK6UUdtngUIcW2uHuQuczeZb+/74QfOxMJuMlgnQAAIAAEgAARUS6CyUqhflPF6oaS0Fh/FyMLuuCHTNrE6I0fu3eqydvn8oWVlpYbi/e0camccOnU9qq5zA0F14kKfXwmAEIcVAQT+SwCEODGrAoS4iDMIcWLWHK5RqCLEF4axBiS+N2yGwRngJzgbOJynsntqho+3nVtaSq+BxQ/fkLPOzqa8GFcxoDEQ0FICIMS1tHBKpg1CXEmA0F3nCYAQ1/kSk36CIMRJXyJIUAECsJtMAUjQBAgAASAABICAigiU8jmuJbyM4bLCmdm5r6Ix9MuqO+TdW9dsZoaMCODzeT9P2kSxzC0sCzbuiDrcoUuP7OrGhn4/CIAQh5UABP5LAIQ4MasChLiIMwhxYtYcrlGoIsT/XMnq9ybJsAUGp28PwfmxI3nPcMGS0XjYONv5ZWV0I6zJnr+z11jVrChRVXyIAwSAABAgGwEQ4mSrCORDNgIgxMlWEerlA0KcejXX1RnDbjJdrSzMCwgAASAABMhGQJDz0a+ihO8pLS89A+NkU7ZrlLJ5J79PNB0zxDeAk5VhKx7LwMCw9M8Vm48ODwxOUXYMKvcHIU7l6sPcpREAIU7M2gAhLuIMQpyYNYdrFKoI8SWrWX1evzVshcHx8xFcHB/Ae4oLlozGQ8baLayooBlgTSLCs1YxmZXVflpSVXlBHCAABICAugiAEFcXWYirKwRAiOtKJbV3HiDEtbd2kPl/CcjaTbZ134lIr/ZdcoEbEAACQAAIAAEgoByBosyEqcKKcpa0KIamrOtGlo5xyo3yo3c+N9cgYLDP4HdvXzUUj0en0yvHT5pzbs7iVSo72VMV+WpTDBDi2lQtyJUoAiDEiSENQlzEGYQ4MWsO1yhUEeLL1rF6vXht2AaD49NFcGXSWN5jXLBkNB402m5xZSVND2tyfF9mmIEBTaiq+BAHCAABIEA2AiDEyVYRyIdsBECIk60i1MsHhDj1aq7rM5a2m8zQyKhk0fJNx2A3ma6vAJgfEAACQAAIqJNA+bcCdnFuyiRZY5hY19vBMDLjqCoPoVBInxjY3+ef2KvekjG7+Pa+H37gTKyenl6lqsajShwQ4lSpNMwTDwEQ4nhoVb8tCHEROxDi1V9HautJFSG+cgPL5+kLw3YYyK4dBDGhwbwHqgI7MNBuqXisMxGZy1QVG+IAASAABMhIAIQ4GasCOZGJAAhxMlWDmrmAEKdm3XV91rCbTNcrDPMDAkAACAABTREozkvzLhdwfaWNT9dj5DHtPbaoI79Vi2e1jNi3rU9lZeUv/qBhoybvjkbfOsm0sChXx7i6GhOEuK5WFualDAEQ4srQU7wvCHERKxDiiq8bwlpSRYiv22LZ5WG8cUcM7G9e327Nmpx/RxWgeYUMgzGTbRZisfQZlWUnDmStUkVsiAEEgAAQICsBEOJkrQzkRRYCIMTJUgnq5gFCnLq1p8LMx/3u1/Pe7Zi2knP9M2xjVMD4qclUYABzBAJAAAgAASCgSgKFmYmjKitKXKTFZBgx402sXS6pckzxWJF7t7qsXT5/aFlZqaH49+0camccOnU9qq5zA4G6xta1uCDEda2iMB9VEAAhrgqK8mOAEBcxAiEuf70Q3oIqQnxjuGXHew+Nu2CAvVp/uzN3Wv4tVQDPzNavMXm29VwslpFhZfHRvVnrVBEbYgABIAAEyEoAhDhZKwN5kYUACHGyVIK6eYAQp27tqTJzyd1kjT2aJZ6+9vgEHK1KlRUA8wQCQAAIAAFVEaisFOoXZbxeKLlDWzy+kYXdcUOmbaKqxqwqzt1b12xmhowI4PN5ZuLvm1tYFmzddyLSq32XXHWOryuxQYjrSiVhHqokAEJclTSlxwIhLmIDQpyYNYdrFKoI8W17zNvdvGvig8Fp1eLbg0Uz82NwwZLS+HOqvtnMP61nYW+b1BDyo3ZxNqoiNsQAAkAACJCVAAhxslYG8iILARDiZKkEdfMAIU7d2lNp5thuMratPefC7ecHTU2ZFVSaP8wVCAABIAAEgIAqCJTyOa4lvIzhsmKZ2bmvojH0y1QxnqwYye8TTccM8Q3gZGXYirczNDIqWbR807HhgcEp6s5B2+ODENf2CkL+6iAAQlwdVP8bE4S4iAkIcWLWHK5RqCLEdxwwbxNzy6QXBqd5k9JHS/7gXsUFS0rjxPeGNReGsaZhb5sxhXmHwjlquVNHFflCDCAABICAKgiAEFcFRYihywRAiOtydbVjbiDEtaNOkKXyBGKvXbBt2MiD5+jkXKx8NIgABIAAEAACQIB6BAQ5H/0qSvie0mauZ2CcbMp2jSKKTD431yBgsM/gd29fNRQfk06nV46fNOfcnMWrXhCVizaOA0JcG6sGOaubAAhxdRP+ER+EuIgzCHFi1hyuUagixPcdNm956ZpJXwyOh1vp0+ULuRdxwZLS+NkrI5uwv2pOxt62MBdmH9jGCVdFbIgBBIAAECArARDiZK0M5EUWAiDEyVIJ6uYBQpy6tYeZAwEgAASAABAAAkAAD4GizISpwopylrQ+hqas60aWjnF4Yqqi7bjf/Xreux3TVjLWn2EbowLGT01WxRi6GAOEuC5WFeakLAEQ4soSVKw/CHERJxDiiq0ZQltRRYhHHGM2O3uZOQCD69ag9MWqxdyzqoAd98TI/q+tNSdgsaxYFRl7NmfvVkVsiAEEgAAQICsBEOJkrQzkRRYCIMTJUgnq5gFCnLq1h5kDAU0S4GQVGB3cfdPtzs0E9+wsnlV+XtF3wWLCNCpksczyPJo5fgwI7vKitadLHt48b994zY7cd7vl+3eZTtxsnlVZWYUhistmW2R36d7kVdDkbm/YthYleOMmvEw1373tesvXz1PrcTgF7NKSciNDI/0SNtuC4+ndIHFCqM+Leg3sivDGVVf7j+8zTfeG32j69HFyAw6nwEZQWMJE+Vpbm+XWa2CXFjCu87+du3twqjM+1Rk/i/9kOSNk39DM9Dx7vPxmzOtzYtKMXm/l9aM6Y3l84H3iCZR/K2AX56ZMkjWyiVW9HQxjs2r9XFF2RqsWz2oZsW9bH+x+88YezRJPX3t8Qk9Pr1LZ2LraH4S4rlYW5qUMARDiytBTvC8IcRErEOKKrxvCWlJFiJ84y2x87AxzCAa2vnNZwrpluadUAfr2vRqOW3ZbBGGx7NgVqeHrsw+oIjbEAAJAAAiQlQAIcbJWBvIiCwEQ4mSpBHXzACFO3drDzIGAJgiUlwvpyxYcb3Pl/NN2fF6xuawckLxt39Ht6fK/RtxRRGBzuUUGi/843OFObEIbJKulxWZZmeUGBne+ETLVN0kRUaJozmbmNXi9+rV6sHT1sMf6+poTMEVF3xhhC0+2vXH1RVtZjA0MGKUezeu8XbxiyE33pk48RdYDMP5B6eihu84bVp7z5/OLzRThJt5GnhAHxniJQnuiCBTnpXmXC7i+0saj6zHymPYeGr0aMnLvVpe1y+cPZdvacy7cfn7Q1JRZQRQfbRwHhLg2Vg1yVjcBEOLqJvwjPghxEWcQ4sSsOVyjUEWIX7jKrH/gCHMkBsepVtn7zatzj+CCJaXxpWumLvsOm43C3nasVfHh79XZh1URG2IAASAABMhKAIQ4WSsDeZGFAAhxslSCunmAEKdu7WHmQIBoAkjUzgje3z3uXmJLtGtb0fHd3Gslrdo46rIsaYt2nM+ZdNDnUdy7VorERTvGh4347ebcpQOey5LiKOfFs4+0v375eXtFckaS2dev+f2wDSPum5oaEy5iqsPYsY516urNAec8vepzZbEDxiI668Oim+0Jv/HzdEFF1hzWRpYQB8Z4SEJbogkUZSaOElaUuEgbl2HEjDexdrlEdF6S48Veu2DbsJEHz9HJuVjTuZB9fBDiZK8Q5KcJAiDEiaEOQlzEGYQ4MWsO1yhUEeKxd2s4bd9jMRaDY2db8Tn8r+yDuGBJaXzyHLPR0dPModjb9eqUvV0flntCFbEhBhAAAkCArARAiJO1MpAXWQiAECdLJaibBwhx6tYeZg4EiCawcGaU9/nTjztjYhntqP6tS6N/fw/s9MrTq14eEtPJ7zNNj0fcdb0Q/bQdN5dvheXo3cH1yfYDE65VJZmFQiF94czD3hejn3TCYtd2tEr7fXTHe4N/9/5kyTIte5OQZrZ3e0yLWzGvPdHR4Sguy9osZ86f/S8MGuadKo3FlnWX3A/sie35s4+VWa7/sLZ3x4zvmsi2tyhJS82pcWjXzcYXouPb5+cV1URxkGwfG9zt6rS5vRM0zRjthu/r3+rBsMAOSS4N7IqQML9wOt4xct/t9h/eZdTH8nNv5vRm54GJ59GcqsoZGP9KZWLgDp9bMa/boe861rVO9fVr/q+hkYFCD0B09fFIa9qiboEkZ2BM9KcFxsNDoLJSqF+Y/mqRrD5GFnbHDZm2iXjiQlvNEgAhrln+MDo5CYAQJ6YuIMRFnEGIE7PmcI1CFSEuec+3NUuYvnszZw8uWFIaR540bxp9wcQfe1uV95OrIj+IAQSAABBQBwEQ4uqgCjF1iQAIcV2qpnbOBYS4dtYNsgYC2kbg4f0kq3nTIgdhdy7Lk9FPHn5gLZgR2T/tc44TmmuNGoaC0Nm9z42f0v2d5NzPn3pSe+WSkwMxId24iePbLXvHX3B0sv7P7sCDu2/W37X1eg9uDt8axWnW0vnVzshJF1gs0zLJuPFPkmvOC43w/5Ka44jek7WTOvbaK9uVi0/0+ZrGrY3a1q1nk/L37uAzbu61+ETVSpJxLUfWl0VhQy9269EkSzIHJManjd/rc+/227boPbSzPSik66VZiwa8rCpfYCyiks3hG04YtX3Am1dpjdB323V0e3zg+NQrytYZGCtLEPqrk0Apn+NawssYLmsMMzv3VTSG/n9+lqozL4itHAEQ4srxg966SQCEODF1BSEu4gxCnJg1h2sUqgjxVwlGVkvX1gzF4FiYC3MObONsxwVLSuO9EeatL98w6Y293bRx6ZP/zedeVkVsiAEEgAAQICsBEOJkrQzkRRYCIMTJUgnq5gFCnLq1h5kDASIJLJ13rM2xiLu90JhIbo+Z0PXqjPl9X8nK4fTROKd1YdEDMNHt6VX/311Rky6L7xJHu2onBu7y+Sf2tTeKZcM25yxdMyzap1fzTGmxly843vrE4fs+aDc52s09dXbv80ETu72XbC+es6x2WL/9O2MbbN1wqR/aTY4E89CR7WOWrB4WTxRnScZBk7tfnjZH+i51tGt+xvh9gz6nZNdBOTZtXuf1nsNTzqMd9eI5A+NfK4i4hY7dPRR7+GFUUMdLi1cqV2dgTNSnBMapLgFBzke/ihK+p7T+egbGyaZs16jqxod+miEAQlwz3GFUchMAIU5MfUCIiziDECdmzeEahSpC/FOqodnsP1mzMDgmNYS8qF2cTbhgSWm8bY95u5t3TXywt1u1+PZg0cz8GFXEhhhAAAgAAbISACFO1spAXmQhAEKcLJWgbh4gxKlbe5g5ECCKQD63yCB45PZ+L59/9kBjujSwSw4/FHKmrjNbICsHtIs5eER4n6ePk5ujdmjH87YDE040dnf8uev65bMUi+kT9g1J/8Kthdqgo9X3Hwu9IutecEkR3KmbR9zOiJAY8T6cjAKj4IDwAYkJX9xQXDf32ol7IieflXakOGrD5RYZTBixrf+rF6nu6OsmzZwSdh8JPVfV7nNVs68OYyRhxwze2hu7d70qvihPYPxrtaJPPHRcs/SMf35+UU0zsxr82Yv6R/8+usMnZWoKjJWhB32JIFCUmTBVWFHOkjaWoSnrupGlYxwRucAYqiMAQlx1LCGS7hAAIU5MLUGIiziDECdmzeEahSpCPDuHYRwyy2YeBsfQsLL42N6sdbhgSWm8fptlpwePjTtjb7dr8+32nND8f1QRG2IAASAABMhKAIQ4WSsDeZGFAAhxslSCunmAEKdu7WHmQIAoApI7avEcMT039NBv504/7oZytbWzzFy7JfCUdwfXXCx3dAT65jUX/IuLS03QruwpM3udnTSz11t5cxO/A7qOs03K9v0hpxu42Rdi/dAR6EvmHhmUw+HZoO/5D/WKWfN3wAN5ccMWHW8dtf/O95PhrNnm2cvXjThd1ZHl8uLgfZ9XINDfufmax4vnn5zS07i29RrYpe07GnpVXpzAwVt6P7qf1Bq1c6hVM33b/gnH3Zs68cT7AeNfKW5Zf8l9+4bLg9F37RxqZmzeNe5Ei9bO+fJYy3ofGCtDD/qqm0D5twJ2cW7KJFnjmFjV28EwNuOoOxeIr1oCIMRVyxOi6QYBEOLE1BGEuIgzCHFi1hyuUagixIWVNPrg0XZLxOBUnonIXI4LlpTGKzewfJ++MPx+jBt6de/07drkcfkPVREbYgABIAAEyEoAhDhZKwN5kYUACHGyVIK6eYAQp27tYeZAgCgC6C7uLasvtv+cmm3/TVBq3MWnyVNF5DLKT54QF38fj4BeHxbdbE/4jQFoDEtL07z5ywZG+w/1SsOYiEtPdMT7jPl9o8dM6PpBHrOjh+46b1h5zp/PLzZDbafM9jsl69hyefHU+b7kDvyqHgyQrAEwptGmB+/tfPXis06IDbqvfnfUlLM2bLNSZWql6+t4/vTIdtEnHn4/MbFte9f4iFPTLqH/ffvGa3bkvtst37/LdOJm86zQNQZm5jV4dg6WWZ27e7wOmuTzVpETFtBpBxfPPK117vQjD/FY6CEZy5qm+Xb2ltm/dXVPHDG6w3u2rUWJMrWiYt/ivDTvcgHXV9rc6XqMPKa9xxYqstH2OYMQ1/YKQv7qIABCXB1U/xsThLiICQhxYtYcrlGoIsQRlKFBtgvKy+mGGKCI8KxVTGblL3do4YL3/43/XGnV702SQQusbz8/wbkxw3nPqxML+gABIAAEtIUACHFtqRTkqSkCIMQ1RR7GxQiAEIe1AASAAFkJKHJkuvgOZ2lCt6r5SYrrGfP6nJg0Q7SzXFzg4ZHAcXeTrOZNixiclZlvh8ZVdGe5JmoQc+W53bL5x/2zOTw2Gr+qO9rR94GxqDqSa7KLj8eDbftDbuwLv+4ac/mFR1pqrn1+XhELiViWjXlug4Z2qQHjOv/bubuHzJ2zus5YUohv3j3u+uI/Dne4E5vQprSk3Eja+q/taJUWOscvRvxhFcm2z+I/WS6Ze6TXu7fpDeV9jtDDL/5Dve7OWTzgub6+XqW89vD+DwJFmYmjhBUlLtJ4MIyY8SbWLt8fcoCXdhEAIa5d9YJsiSEAQpwYziDERZxBiBOz5nCNQiUhPiqEPUtQrPf9aW702rQiZ2Mdp/Kfd5ThAifWeM5iq6EfPxs0wr71+6DCE0P6F8o9yq2640E/IAAEgAAZCIAQJ0MVIAcyEwAhTubqUCM3EOLUqDPMEghoI4HrF5/ZL11wfCA3h2+N8m/VxuX5niOTL5qaGlegr6tzzzfG4fypJ7VXLjk5MD+vqCb6nqS4VuQo8aqYJrxMNQ8N2j0s/WueA3pffDcsmWqAJOL/5h/tmZjw1RXlZW5hUjBzQb9zIyTuwgbGv1btfWIGc0rQrkGfP2XXRe9092t2N+UDx/7Du4z60upraKRf0r6j29Plf424U9XuZCowFhfirb1cnhkbG5beu/22rSKfCRu2OWfpmmHRPr2aZ0q2f/LwA2vBjMj+aZ9znBSJhdqghxX6+Hv+s2rTyDg9PZDi8rhVVgr1C9NfLZLVzsjC7rgh0zZRXix4n3wEQIiTryaQkeYJgBAnpgYgxEWcQYgTs+ZwjUIlIT42lD25gKf3/Z4w9FoyN297c4+SHFzAqmgc+ofN6PQsxvd/NKFXyGh+RI9uRZ+UjQv9gQAQAAJkJgBCnMzVgdzIQACEOBmqQO0cQIhTu/4weyBAVgJoJ+6M4P3d79xK8EI5IokVFNL10qxFA15iOad84phMHr1rYPL7zO87F/HIZ0lx3X9Qm9h120bfQ3EkdwG7uddO3BM5+SzbXv5Ry5Jys613w6cHT029RAbxhub17+OPrCMH7zR78vBDEz6v2BxjK00QAuNfPyGXzj11CFt4cmAel2+F97Pj5l4radXGUZcl72inAmNxIW5kbPBNWCHUQ8ej129o/2FkUKcHfn1bfrFkmZahz8/BvTfdoo8/6sDNFTHu1M0jbmdESIz45wgdkz557O5ut66/ao9qgR488Grn+iwwuPO/LdvU46IHZ8rLhfTHD5KsDuy81erhg6QW2G50dPf72i0Bp73au+birSPV2pfyOa4lvIzhsuZtZue+isbQV/pkTaqxJcN8QYiToQqQA9kIgBAnpiIgxEWcQYgTs+ZwjUIlIT5xtk0QJ5vhiAGaHlKwr1P74i+4gFXROHi6TUhuHuP7sWno9cfUgt3ensUZysaF/kAACAABMhMAIU7m6kBuZCAAQpwMVaB2DiDEqV1/mD0QICuBLesuuR/YE9tTUFjCRDlWJaWV2Y0tq68yO3aV6auuWkge4y4+DsvKLHfYqPb/TJvb+3VV0h4Y/1qVPdtjXP9ee2EgkrnYO4hhX/9WD4YFdkhyaWBXhEnYyH3/NBd/8AC1d2/m9GbngYnnxR+uoAJjcSGOOKAHXHz9mt8P2zDiPnbigzjp2GuvbJfNPzYAu3rAoTbr69+7x51s2qJuAdbu5bMUi+kT9g1J/8Kthb7Xf0jbG2s2j3og7eGTzWsuNDm4+2bP4uJSE9R+VFDHS4tXDotX1+dOV+IW53z0Ky/he0qbj56BcbIp2zVKV+ZLtXmAEKdaxWG+ihAAIa4IJeXbgBAXMQQhrvx6UnkEKgnx6QusRqZ9Nfh53NXYEYWH+/Ys/KAs1MBJ7OmFRXqWWJywhXlb3d1KuMrGhf5AAAgAATITACFO5upAbmQgAEKcDFWgdg4gxKldf5g9ECAjgdPH45zWrzjXFzsq3bKmad7cxf5nB/3unSqeLxVEoirqI3k8vHjM5q2cXw4a7vVs4PB2n6u6UxkY/1qBuaGHfjt3+nE37LuNPRzfbtoZdLGuC1tQVa2Q2F25+ESfr2nc2uh9JIKHjmwfs2S1SMRSgbGkEG/SzClh95HQcyyWqdRdxdOD93a+evFZJ8QN3f09f9nAaPG7xMXXNTryf+7iAdFDRrb/LO0zg3bihwbtHsDLLzazsjHL82zr8mFh2JB/VfEZ0+UYRZkJU4UV5SxpczQ0ZV03snSM02UGujw3EOK6XF2YW3UJgBCvLjl8/UCIi3iBEMe3dghpTSUhPm8Za9D7ZEMPDOzgfoLTIwbzXisLevh423mlpXRjLM72v3L+srctr/IfTcqOBf2BABAAAmQhAEKcLJWAPMhKAIQ4WStDnbxAiFOn1jBTIKANBCRluKz7fqkgElVRs6p2NUvGbdzE8e2K9SOuSh7nDYx/JRW26Hjr+3eSGhXyiplMpnHR5t3jo93ca/Fl1enIobvOm1af788rEFigdg3c7N/vODQx2tHJuhh9TQXGkkI8eHL3s3MW+7+QxW3H5iuNNq+9OBRrM2NenxOTZvR6i30t+aCHvB3iqvgsUS1G+bcCdnFuyiRZ8zaxqreDYWzGoRobXZkvCHFdqSTMQ5UEQIirkqb0WCDERWxAiBOz5nCNQiUh/r81LL+Xbwx/HgfUs6vg8oQxvCe4gEk0FlbS6INH2y6h0bDlXUk7dShruR6dVqlMXOgLBIAAECA7ARDiZK8Q5KdpAiDENV0BGB+EOKwBIAAEyELg5OH7dTauudAH2xku71hlKohEVdTmfWIGs7Dwm36T5nUK0C7w5PeZpscj7rpeiH7aTvyeZud67E+r/w4836K1cz42LjBWvgLo7vaQUTv8njz80BJFq1HDUDBjft/oMRO6fj+JkAqMxYU4OvFh0fIhZ/oN9pR5NaGk8JYU4mhdTwnaNejzp+y6iCP6edG8lfPr38d0fNq5u3tWVUexK19NakUozkvzLhdwfaXNmq7HyGPae2yhFhXdmi0Icd2qJ8xGNQRAiKuGo7woIMRFhECIy1stGnifSkJ8/TbLTg8eG3fGMLdr8+2fOaH5t5XB/jVd33TqfOs5WAxDw8riY3uz1ikTE/oCASAABLSBAAhxbagS5KhJAiDENUkfxkYEQIjDOgACQEDTBIRCIX3X39fcDu655ZOfV1QT5SNPhqM2VBCJ6qwN4rdwVpRfYsJXV2ycLr5N7ocfmBCL3cMMjFVTgR2brjTavunKAOzu8SEjvK+t2DDqIVXWsbgQd6hVM33b/gnHJU8jkCQtT4ij9gtnRnmfP/24s/id7uj7JkyjQgcHVqbXbw2SfHu3+ujpVS9P2t3iqqmwbkYp4iSOEpaVuEibHcOIGW9i7XJJN2dPjVmBEKdGnWGW+AiAEMfHq7qtQYiLyIEQr+4qUmM/Kgnx3QfNPa/eNPHDcDZtXPrkf/O5l5XB++yVkU3YXzUnYzEszIU5B7ZxtisTE/oCASAABLSBAAhxbagS5KhJAiDENUkfxkYEQIjDOgACQECTBMrLhfRlC463uXj2yW+CwhImygXJcL8Bre+s2jjqQVX3WmP5pn/lGk8M2Dkg6e0Podu2vWt8xKlpCskZSdHbf1Cb2HXbRt9DcZCgHzN4a+9Hce9aoa/d3Gsn7omcfJZtb1EijxUno8AoOCB8QGLCF7fvOXk3fHrw1NRLZJVx926/tV44M2pQVma+HcrXzqFmxtotAae92rvmoq+BsbyKK/a+pNxt19Ht8YHjU69QhbG6hDjafT8jeH/3uHuJLSWluHhlzMxr8FwbOyT3H9Tm5cDh7T7L+rmiWEV1v1VlpVC/MP3VIlkzNbKwO27ItE3UfRq6O0MQ4rpbW5hZ9QmAEK8+Ozw9QYiLaIEQx7NyXgg4AAAgAElEQVRyCGpLJSF+7AzT/cRZ5mAMrYtz2Zu/luWeVAb19VsmdXceMB+NxbBjV6SGr88+oExM6AsEgAAQ0AYCIMS1oUqQoyYJgBDXJH0YGxEAIQ7rAAgAAU0R4HKLDBbNjOx099YbT0xmoZ2d/Qa2ubt09dAn8iSypHzGI64lBaX/UK+YNX8HPMBYBA7e0vvR/aTW6GtFd7SitsrsqNZUHaYH7+189eKzTmh89DDC9Hl9zwRP8UlCXwNj1VQl7m6S1bxpEYOxBw/EH96gAmN1CXFUHfRQzZ6t19yiTzxq+zklu468itmwzTkjgzrdCpnqmyTvZ4y8WLr8fimf41rCyxgua45mdu6raAz9Ml3moOtzAyGu6xWG+VWHAAjx6lDD3weEuIgZCHH860ftPagkxCXltYNtRcq2v7IPKQP5eDSz8fFo5hAsRr06ZW/Xh+WeUCYm9AUCQAAIaAMBEOLaUCXIUZMEQIhrkj6MjQiAEId1AASAgCYIpCRzTOZMOeD36kWqOzY+uls4aGLX6yHTeiq841BcXLs0sEsOPxRypq4zWyBvTkcP3XXesPKcP59fbIbaSt5PLC7wbO0sM9duCTzl3eHHrmlZL0nxKSna5fXXxPs7Nl9ptHntxaHY2MGTu5+ds9j/BfY1MFa+KrJ2iKPous5YnUJcvDrxT5JrnjkS5/b86SeXtNSc2qUl5UZVVQ89eDM2uNvVaXN7JyhfXd2MUJzz0a+8hO8pbXZ6BsbJpmzXKN2cPXVmBUKcOrWGmSpOAIS44qyUaQlCXEQPhLgyK0lNfakkxOOfG7FXbaw5CUNpYS7MPrCNE64MWslj2D0al8Yvn89V6Cg3ZcaFvkAACAABTRMAIa7pCsD4ZCcAQpzsFdL9/ECI636NYYZAgGwEnsV/slw0K6pP8vvMn3fT2tWqmf7HogGX+/i3/oon3z9nR3mdPBLXA/XBI67Xh0U32xN+YwDqh0T8ouVDzvQb7PkFG3vP9hjXv9deGIh2rpuZ1eDPXtQ/+vfRHT7Jy02eaJfXXxPvSwpx8futUT7AWFQVdET355Rsk5LicoatncU3h9qsb4rUTHJdSD4ooeuMiRLi4rVAtXpwJ9Em5tKL+v8+/dgg82uenfix6pLXAyhSRyq1KcpMmCqsKGdJm7OhKeu6kaVjHJWY6OJcQYjrYlVhTsoSACGuLEHF+oMQF3ECIa7YmiG0FZWEeOpXfeaMBdazMcCGhpXFx/ZmrVMG+Lotll0exht3xGJ4tf52Z+60/FvKxIS+QAAIAAFtIABCXBuqBDlqkgAIcU3Sh7ERARDisA6AABAgksCThx9Yf86O6pvyMbsuNi7a2b1y46iLLVo75+PN5eDum/U3r7ngX1xcalKjhqFgxvy+0WMmdP0gKw66Izxo+LZecXeTvu9+rONsk7J9f8jpBm72hVi/2GuvbJfMPTIoh8OzQd8bFdTx0uKVw+Ll5Scu/qzZ5tnL14043a1Hkyx5/ZR9/2J0fK0Thx80T/+ayy7klZiOHt8pdtLMXm8ViSv+cABqL7lbHhj/oCj+kAT6WvzeeXmcl8471uZYxN1eqF1V61TXGWtCiEvWBD2I87/5R3smJnx1Re9JXg8gr4ZUer/8WwG7ODfl50ahquZuYlVvB8PYjEMlLro4VxDiulhVmJOyBECIK0tQsf4gxEWcQIgrtmYIbUUlIS6spNEHj7ZdQqOJluLxfZwwAwOhsLrQF61g9X/7zrA51r9nd8GlCYE8uf+Yru540A8IAAEgQBYCIMTJUgnIg6wEQIiTtTLUyQuEOHVqDTMFApomkJaaU2Pa+L1937xKa4Tl0qSZU8L67WMv13WRf8x5Vfm/fJZiMX3CviHpX7i10PudunnE7YwIiZF1N/CbhDSzGeP3DcLuG/bu4Ppk/7HQK+J9JO91RnnuPhJ6jsUylXpfLroTfcKIbf2xY+Dx3GmubG0unXvqELbw5MA8Lt9KUQ6oHdpFGzJqh9+Thx9aoq+rkvjA+Ed1JB+SUGRNoH5o3U8avdP/fWJGA/R1nbo2nzfvHXe6sbsjH6u7rjNWhxDfuPJs06fxH+ump3FtrazN8nZETD5vwzYrlfVZkrdTX9nPoa70L85L8y4XcH2lzYeux8hj2nts0ZX5UnkeIMSpXH2YuzQCIMSJWRsgxEWcQYgTs+ZwjUIlIY7AjAqxnSkopptjkMIW5m11dyvh4oIm1njqPKuArxkG9bBvjR7GO9q/t+BddeNBPyAABICAthAAIa4tlYI8NUUAhLimyMO4GAEQ4rAWgAAQIIIAEq/Txu/1uXf7bVtsvFZtXJ6v3Rp43dHJuri6OaDd3hMDd/n8E/vaG8VgWZvlLFw++GxfGUevL5wZ5X3+9OPO6PhktFs3dHbvc+OndP/Pv8/Fd/WiO4cnTPa5LGvX9Y5NVxrtDo/xExSWMFEuwwM7XFm2dvjj6s4NTz9J6VrVMfBVxdu/M7bB1g2X+mE5VyV5gfEPcpIPPCiyJlA/8fWGvu7Zt8U/m3YG/SP+AIauM1aHEJ8evLfz1YvPOiGmiq53SSEePLn72TmL/V/g+axRoW0RJ3GUsKzk55UWknNmGDHjTaxd4BpIHVgMIMR1oIgwBZUTACGucqRVBgQhLsICQpyYNYdrFKoJ8YmzbcZxshm1MUiTg3gHu3cWfMYFTazx2FD25AKe3vej1tBr7rS8XV6tSzKrGw/6AQEgAAS0hQAIcW2pFOSpKQIgxDVFHsbFCIAQh7UABIAAEQQ2r7nQ5ODumz3R0eZovMZNHN9u2Tv+gjIyHMv7/KkntVcuOTkwP6+oJvqerCPYd2256rZ/501frK2sXdzxT5JrzguN8P+SmuOI4sq65xwdWf7XyrN+mV/zHFDb2k7WaWu3BUa39nTJI4IvGmP5guOtTxy+74Pdk+zmXitp1cZRl92bOvGqyuHk4ft1Nq650Iebw7dG7yPBO3V27/NBE7u9l2wPjH8Q2bL+kvv+8Bt+2Dqu5cj6sihs6MWqjsVHknvLukseh/bd8sUeOEDtV28eHd22Xf3/bLjQZcbqEOJo/a4LO+vPKxBYfP+Z4uH4dtPOoIvSTptADzTMCtnnG3cvqTVqjx6eWbZ62BnfPi0yiPqMasM4lZVC/cL0V4tk5WpkYXfckGmbqA3zgRxlEwAhDisECPyXAAhxYlYFCHERZxDixKw5XKNQTYj/sdRqSPIng8YYpEF9BWdGDuG9wgVNrPGwcbbzy8roRti3tv+V85e9bbmguvGgHxAAAkBAWwiAENeWSkGemiIAQlxT5GFcjAAIcVgLQAAIqJtAYsJXs+kT9gzE7g03Mjb41qW7xyPnBnY5eMY2MmBU9OrX6rOk8ELicebE/Z2uXvixWxS9kLweNNz7QWBQ53eWLNMydEz63u0xLW7FvPbE5CTaVTp3sf/ZQb97p0rLY11YdLOIPbf8MMmM+vT1b31/dEjXN0jmo53Zh3bdbHwhOr49JtnRrvMxE7penTG/r9S/IQQO3tL70f0fYg69JO/txsMFa4uOeZ84dme/hBepP/+WwbIyy+3r3+rBsMAOSS4N7IrKy4X0xw+SrA7svNXq4YOkFqUl5d//ToHuU+7j7/nPqk0j46o6bh4Y/6Bc1UkHZuY1eB27NX46forPM3QMOmJ84+oLuyMH77R6Fv/RA2OMHjgYG9zt6rS5vROqqq82MlZ0napDiKNaBI8I7/P0cfLP6wlrO1ql9e7fMr7/UK9ktN5RfuhzceP6S4fD+/9p9+FdRn0s545d3B9u3hN0w9TUuELReVChXSmf41rCyxgua65mdu6raAx9qddHUIGTrswRhLiuVBLmoUoCIMRVSVN6LBDiIjYgxIlZc7hGoZoQD1tv2ePZS2MvDFLn9oIb00J493FB+//GhYV0g8DJtguxvnQ6TXj6UGZYdWJBHyAABICAthEAIa5tFYN8iSYAQpxo4jCeJAEQ4rAmgAAQUDcBdNfv/l03e2NSubrjyToWGYnpmSH7er96nuquSHwkJ4eN+O3m3KUDnsu6bxxJtxnB+7vH3UtsqUj+SCz7+jW/H7ZhxH1Zok0dQhzN+1n8J8tFs6L6JL/PlHrcsSQflHOnbu6P120bfVtWzsD4Bzm8HFAftN76DWxzd+nqoU9krTe8sTW9jhX5rKE26hDiKO6Thx9YC2ZE9k/7nOOkaC6onaxTJPDE0cW2xTkf/cpL+J7S5qZnYJxsynaN0sW5U3FOIMSpWHWYszwCIMTlEVLN+yDERRxBiKtmTak0CtWE+I4D5m1jbpn0xCA2bVz65H/zuZerAzX+uRF71caak7C+FubCnAPbONurEwv6AAEgAAS0jQAIcW2rGORLNAEQ4kQTh/EkCYAQhzUBBICAugmMHba114M7iW2UHUfePcGcrAKjJX8c6Xj/TmIrbFduVWOiXdOBwZ1vhEz1TZIlJ7G+SIqHLTzZ9sbVF235vGJzafNAO4V79Wv1YOnqYY/19fUqZc1XXUIcjakoB9QWsRg2qv0/0+b2fq0IC0Vj6zpjdPz24j8Od7gTm9BG1lpDjNGu5aBJ3W+PHNvxoyKfAW1irMh8UBt1CXEUO+FlqvnSuUd9E998bSDvoRVDI/2SVm1cXq7aOOqmQ23WN0Xzp1K7osyEqcKKcpa0ORuasq4bWTrGUYmJLs8VhLguVxfmVl0CIMSrSw5fPxDiIl4gxPGtHUJaU02In7/KbHDwCHMEBre2Q0XyljXZ1XoC8sx5plvUKeYwLJaTY/m7zStzjhJSOBgECAABIKBhAiDENVwAGJ70BECIk75EOp8gCHGdLzFMEAholAA6rjg4IHxAYsIXN2UTkSfEsfi3b7xmR+673fL9u0wnbjbPCkkytJOWzbbIbtXG5X3obL9n1ZFhSLzt3na95evnqfU4nAI2EqFIsLHZFhyP5k4fJ4T6/ivtvm7JuatTiGNjoTvQo/bdbvr21Zc6HE6BDXZUvLWNeba9gyXnt67uiYHjuySxWKa4jz4Gxj8oozURue8fj+f/fnLJ4fCssQcmMMbdejZNCAzu8q46x3JrA2NFP9PqFOIoB3TcfOy1l7anj8Y1eZ+U6cjl8mti6x09qGLNNs9xc6+VOmpc55etPV3yFM2bau3KvxWwi3NTfm7oqWr+Jlb1djCMzThUY6Or8wUhrquVhXkpQwCEuDL0FO8LQlzECoS44uuGsJZUE+LPXxtZL19XcwoG2IwpzDsUztlSHeDbdlu2u3nP2Afr27zJt0dL/si/Wp1Y0AcIAAEgoG0EQIhrW8UgX6IJgBAnmjiMJ0kAhDisCSAABICA5ghgYlwVd4hrbhbkHhkYk7s+kB15CJTkpXmXCri+0jLSY+hzTe3ct5InY8hEWQIgxJUlCP11kQAIcWKqCkJcxBmEODFrDtcoVBPiZWU0vWHjbBfTaD+WI7r3+9jezJUGBjQhLnA0Gm3JKlaf14mGrbB+PboIroSM5T3GGwfaAwEgAAS0kQAIcW2sGuRMJAEQ4kTShrGqIgBCHNYFEAACQEAzBLI5fMMJo7YPePMqrREIcfXUABirhytE1U0CRZzEUcKyEhdps2MYMeNNrF0u6ebsqTkrEOLUrDvMWjYBEOLErBAQ4iLOIMSJWXO4RqGaEEdwAibZzigqoltgoFYs4m5p7FqK+2ilqfNsAr5mMOphccaN5Ef17lGUjKsA0BgIAAEgoKUEQIhraeEgbcIIgBAnDDUMJIUACHFYGkAACAABzRA4f+pJ7ZVLTg7UN2CUL1834nS3Hk2yNJOJ7o4KjHW3tjAz1RIQVpQbFGUmLJQV1cjC7rgh0zZRtSNDNE0SACGuSfowNlkJgBAnpjIgxEWcQYgTs+ZwjaJNQpxXyDCIOGLmGf/CsCW/kM5CEzVjVnJbNyv9N3AE/4k5s0Kh+7GmLbAa9eWrwc8nIwOGFh7z71OYhAscjUYbGWI7q7iYbob1W72E+7dr/dJ8vHGgPRAAAkBAGwmAENfGqkHORBIAIU4kbRirKgIgxGFdAAEgAASIJxBz5bndhlXnfT59yKrXrKXzq52Rky5U5y5v4jPXnhGBsfbUCjLVPIFSPse1hJcxXFYmZnbuq2gMfYX+pqr5GUEGihAAIa4IJWhDNQIgxImpOAhxEWcQ4sSsOVyjaIsQT/pgaLlxu8Xg7FxGLTq9srKGcSVfT48uLBLQzSsraXo2VhVfZ00pOKWIkF65geXz9IVhOwzUb17fbs2anH8HD7jsHIZxyCybeVgfBoNWdvJA5io8MaAtEAACQECbCYAQ1+bqQe5EEAAhTgRlGEMWARDisD6AABAAAsQSEAqF9Mljd3e7df1Ve5a1Wc6cP/tfGDTMO5XYLHR7NGCs2/WF2ameQHHOR7/yEr6ntMh6BsbJpmzXKNWPDBE1SQCEuCbpw9hkJQBCnJjKgBAXcQYhTsyawzWKNghxtDN86WrLwZ/TDBra2VZ8Dh1fcA474vxNkmHNPRFmPdF79eqWvQlbkH+mRo2KClkQok4ym565wPTH2tR3LktYtyz3FB5w12+Z1N15wHw01odtU5G2c0P2fjwxoC0QAAJAQJsJgBDX5upB7kQQACFOBGUYQxYBEOKwPoAAEAACxBO4fvGZ/Z7tMe2mzPa727m7B4f4DHR/RGCs+zWGGaqOQFFmwlRhRfn3Uzarehmasq4bWTrGqW5EiEQGAiDEyVAFyIFsBECIE1MREOIiziDEiVlzuEbRBiEefYnZ8Mgp06FM08q8WZMKjjVxL8kVn2RCohFr/TaL4cXFdPOxI/nHe3QVfJIF4ckzI9vVm2pOxNpYmAuzD2zjhOMBt+OAeduYWyY9sT5NG5fG/28+9xKeGNAWCAABIKDNBECIa3P1IHciCIAQJ4IyjCGLAAhxWB9AAAgAASAABIAAEKAugfJvBezi3JRJsgiYWNXbwTA2g4d3dGyZgBDXsYLCdFRCAIS4SjDKDQJCXIQIhLjc5UJ8A20Q4tgR57Kk88IVVv0T3xk079TuW+z0ifn3ZJEUVtLog0fbLabRaNiarIzcmb3K1KSiXNEKLAyzGpD43qAZ1t7PV3Bx/CjeU0X7QzsgAASAgLYTACGu7RWE/NVNAIS4uglDfHkEQIjLIwTvAwEgAASAABAAAkBAdwmU5KV5lwq4vtJmqMfQ55rauW/VXQLUnRkIcerWHmYunQAIcWJWBwhxEWcQ4sSsOVyjkF2Il5TQGYtWsAZ9/GzQyMiwUmBoWFlS1QRLS+lGJaV0k4Yupa/WLOWekQdhwkyb4JxchgPWbnIQ72D3zoLP8vph748JZYfyeHpW2Ndzp+Xt8mpdkqlof2gHBIAAENB2AiDEtb2CkL+6CYAQVzdhiC+PAAhxeYTgfSCgXQRMDGk1jQ312Ib6dGt9PRqLQadZ6DPoTDqdZkKn0YxoNJoBnf7zoW+1Ta6yspJGp9NpFRUVND09PVp5eTnNwMCAJhQKv3+/tLSUZmRk9P19BoPxPQ/UBn2tr6//83tqS5DkgRE/9CorK/vOAmNE8rTVnh5aN+iF1hJaR1R/oXWC1ggwEa0E9DMGMUFrBP3swX4W6cpaqaykoesfSytptOKKSlpRRUUlv7yCll8mpOWWlAmzi0rpmRUVwh+LQsFXESdxlLCsxEVac4YRM97E2gVOu1SQpzY1AyGuTdWCXIkiAEKcGNIgxEWcteL/0VKtYGQX4rl5DKOlq1jD07MYdRX5yCoqxLFd51jMzu0FN6aF8O4rMkZeHsNo3HSb+Vhbff3K0mP7stbo0Wk//mULLyAABIAABQiAEKdAkWGKShEAIa4UPuisAgIgxFUAEUIAAQ0SMDWi2zGN9JyNDWh1DPXptel0mqkG0/k5NJJQSEyh/0YyF/1v9N/bt2+nTZky5fvXmKxCnTB5jqQ4CHHad27oVVJS8p0H+g/VX5j8RWsF8QAh/mOdIPkLTESfjv9j7zzA5KrKN/7eMmVnazaVNFIJvXcQpSMKiNLBgjRFmiCdPz2EqgSRohSNFEGqNOkKoVdpgTTSSC/bp93yf95z5+xOlk2ym52Z3dn5rs86mZlzT3m/c6/r/u77fXyohpqEw+E+CcQ7cx9wXH9xysW8lpQ/p6HZm+346NA0xL481wk1L/78orX1G6kc8lC4avCXnRlb2hSXAgLEiyteMtvCKCBAvDA6lxpfXZuqAsQLs+e6NEpvB+JNTUbokom1h8/7JjS+M+nQO7t41iX/+0MVR+v2I4elZ9w8acUDnTn/W+eOcKbfPHH5g505V9qIAqKAKNBXFBAg3lciKevIlwICxPOlrPTbWQUEiHdWKWknCvQeBarLzGGVZcamEdvY2DJR23tmtvpMCOu0O5MAnMfFF1+Ma6+9VgFx/mSDXr5vaWlBLBZTIKuUD/3AQFNTE6LRqNKprzld1ye+8Xhc6cA9IkegADXhUVZWJpIAKssE7yMVFRVKD+6XUr+fxJPOjIaW9LTmVOiL9nA83bh0QqJh0VFr2zyVQza7BpbdJde5bMbiUECAeHHESWZZWAUEiBdGbwHibToLEC/MnuvSKL0diHMxl19b+4NPvghvP2Fc6pOJ/7fyiVw4sevqrfAvT1cub7Uv6fK+/84l1zHT27oEvPKG2gM+/jS8k2631+6JF087ue7NdZ0n34sCooAo0JcUECDel6Ipa8mHAgLE86Gq9NkVBQSId0UtaSsK9JwChgFrUKW1bXnU2No20VrWq+dmtO6RNdSly5nucELd888/H9ddd51Kj64hlXaP85UpsQmAS939qx32dLpSJ7pd5Qgc8zyyU6aX+l5JJBLqehFNgiuEevD6YUkGHjpLRSlfP1ma+AkHHze0+B81JPz51CS+YvaBTqJxhzXpY4ais8oHTbivlPXry2sXIN6XoytrW18FBIivr3JdO0+AeJteAsS7tncK0roYgPgj/6rY+KHHyw8ri6Lxt6fWPbDNFsll2eLotOqr6o0BO22XeLuzqc9/dc7AE5Yus4brvs48pf7u7+4WX7Au4Y8/bdCp9Q3mQN3uorNX3b791sml6zpPvhcFRAFRoC8pIEC8L0VT1pIPBQSI50NV6bMrCggQ74pa0lYUKLwCtoXIwEprl4qosaMBFI0FVLvDtTvzqaeeUo7w++67Dw888MBq9cQJfLWDvLm5WTk7NSQvvOK9a8SVK1cqPQSIQz0sQfcv94Z2Q5e685ea8OESHnyQhEepa8KHSHgfqampaS3N0Luu6sLPhvuEmQSqq6tbNUm5mFXX7L7zzezPDvBcZ42ZRsLltS9Eaka8VfhZy4iFUECAeCFUljGKTQEB4oWJmADxNp0FiBdmz3VplGIA4gTeV1xXe/iChdbYAbXewuOPrX96lx2Si7hQ1vOefGf13p9OC21PYP6bExv+scsOcfXduo5b/1K16yuvx/bV7XbcLjH1gjPrXl7bebPmhKvOvbT2t7pNeblf//fbl9y8rrHke1FAFBAF+poCAsT7WkRlPblWQIB4rhWV/rqqgADxriom7UWBwikwpMbatTJi7GEYCKyORXZoKE5A9/777yuH+C233IJ77rlHgU26WnUbXWec0EanOi6y5eZ0uoSc1ISpnwnDdWr5UndDc39QA2qitSh1TbhHdBYB0SRImc5MAnxoQpdmoHu+lA/eTwjFtSa87+p7Sn19PRYtWqQeIujoiPUfc7sVrRRzTx/dQALE+2hgZVndUkCAeLfk6/TJAsTbpBIg3ultU7iGxQDEqcan0yL9b7mj+rAVq8whhuH7ZVG/0TThxhNmhevyIXQ/efAB8WeOPbzh086q99XMUM2FV/Y/U7fvDNz+w+0133n9rehe+pwdtkm8ceFv617q7JjSThQQBUSBvqKAAPG+EklZR74UECCeL2Wl384qIEC8s0pJO1GgcArUxMzx/SvMvS0Tgws3am5HIpQipNOp0flvwjqmTL/66qsVjGEbHvw3wRUhDaFMZWVlydf9zXbMM/Uz4Th/Svmg85c/1EbXEBc39Oqa8Bor9QcECH65Twh/5QGB4I7RGU2WLl2Kb775pjVbB88zLXtl+ZDN/ljK952+vnYB4n09wrK+9VFAgPj6qNb1cwSIt2kmQLzr+yfvZxQLEKcQdIP//eHK7T/8JLxNY5NR6/uGEQn7LWNGpacfe3jTa5tOSK3qqmAnnDHwV6vqrNY/Rpz967q7dt8l8c2a+jnhjEG/XlVnDtLfr6t9V+cj7UUBUUAUKBYFBIgXS6Rknj2lgADxnlJextUKCBCXvSAK9C4FhtdaB8TCxk69a1brN5tsh7iG35dccokC4jw6qu1LZydTP/O73gT2/FYJfBjwAPBPVybAL9RfsfiZbmVmWvO9/iwDs/VbI/gHe2s72EfQj+v6sExbgSwrZCst1H8MM+uMjvpYc6zW+Me2tsUFJ7c21F/oRbbvQetQmD/jcU8QdPJVp5DvTXtk/a6S7p2lNWEv2gVd6prwXsN9wgdJsjNQdE/p4j67s5rw/jt//nzQNc7DilS8Hxsw9pniXr3Mfm0KCBCX/SEKfFsBAeKF2RUCxNt0Lsxv0t2Ma6kFrJiAeDdD2+Hpt99bteOLr8a+r7/cdEL6o6svXvGvjhq/8W5k6E239jtJf9evxlt69y1Lb8/HvKRPUUAUEAV6uwICxHt7hGR+Pa2AAPGejoCML0Bc9oAo0DsUqIyYgwZWmwfbJob1jhl1fxaEUboWeHsgroF3tqOVbRsbG1Xt3x4H4n4r6YZnBFg7+MSFiUYYsAGvQvFr3+bncQDJAJJ75YF4ZoLeTGIl+KiCwVLPiiH7gJ2GbxCth8ChfINfNcFEE3ykYKEGJsqwqqERZRURWKYFAyGYsGD6mlmnAcOAw7l04iCSb/uDW2ZQvbBsKM4lKNZPB7+etK3G5/mK5av/4vrYa7gTo3e/CfcE04Nzn+i0+qUOf7UmfC0vD/ZdqWvCh0gIdqkHtdD3oO7vwOLtoauaLFy4UKVRj1QOeXLlCnAAACAASURBVChcNfjL4l25zHxdCggQX5dC8n0pKiBAvDBRLzW+ujZVBYgXZs91aZRSB+JNTUboxLMGnZ1KGVEt3E1Xr/z96JGpxvZC/vbi/kfPnR/aSH/+44OaHj/u8KZPuiS4NBYFRAFRoI8oIEC8jwRSlpE3BQSI501a6biTCggQ76RQ0kwUyKMCtRXmRv3LzZ+wNHIehylo17oGNp2aTGvNdN86ZfpVV12l3KzZKdN1inWCG7p/exxiKUBM8uzAh5lxcgfubcJwgwQ7A5H5TxgtMFAGOEYbdeb3NIubdfBRA98FTIJmIwnHMQGDdY09WFYavkPUHWpznJspwPSQTrKWeAW5t4LmhsnxCd9DgKfrInMgLwOptVO91Yqeibs6GV4wIQW2tb88gN6E3xnXOwjfuWYe/Jw/PI9QPDNM9m4q0F/xuDd03XnuJ52Gv6Abu5cNJpp8OyC8l/Anu254qT8kQD14T9V1w6naujRZuXIllsdj18Cy071s28t0cqiAAPEciild9RkFBIgXJpQCxNt0LtCv0t0LbKkFrNSBOHfLdbfU7PXO+9Hv6J0zaKA7/7Ybl91rGq050HDfPyu2fOypikN1m7Iyv/Gvty65ORRSz4HLIQp0SwE3MaO/FR2/oludyMmiQIEVECBeYMFluKJTQIB40YWsz01YgHifC6ksqMgUGFhlbdUvZvyoyKbdqenqOtgELw888IACMA899BCefPJJBWf4o6EM4SahTUNDA2prazvVf34bEQdnw2CdBp0g2WoF1/R4+z7hNpkRIXUArnkETmr+0EkdVX848DIp0Q3lrCZm9mD4BNIhwDUCNs0fPorvu2hpakI4XA07ouE6++J30bZU7RretwqyhhTnhq9wPgG/6iLz33SC+5k08FybCRN2e56u2gdnZ1a3mt88v7Fo650ZBHhku6HXBfYKNbeeGofXDDUQTYII8CGc5uZmVFdXq3sM3fPZILin4tST4/LBCWZX0JpwLnyoZF1HysWs+Sudh5iFfl1t5fviVECAeHHGTWadXwUEiOdXX917qfHVtakqQLwwe65LowgQB5Ytt6JnXdT/tHjCzOQ/A4ZukP7650c1PT9qhFP/0GOV274yNbpvtrCHH9L06NE/afqsS2JLY1FgDQq0fHPl8aZduzRUvf/bAsZlmxSLAgLEiyVSMs+eUkCAeE8pL+NqBQSIy14QBXpOgYEVxtb9KqxDem4G+RuZEIqHdnpPnz5dvb/pppswefLk1vq+/EzDcL5qhzjheM9CLMLwrBrZXhY8MomP0woQM2W4BTuTUt1TYDlINa5Wpv5DtzXrf7O9AuK+lTnfgW2UBdzdBzwXsAPTeKv73Ek5sEMmYCUBK0i/rlK1s4lJ93oKHp3pq9Ui7ziuKrG6YuX6eX3tAm9LCc8mgU88Bfh0rGf9iU5xdKaF12nU+QGTGminev72E3tOJBIK4mUDTu6ZUj6YGlxroAFnqWvC7BS8j8RiMXX/KXU9eH10R5OUizlzlzv3+7668OXoYwoIEO9jAZXl5EQBAeI5kXGdnQgQb5NIgPg6t0vhGwgQDzR/8pnYRn97qOrozkRgxLD0zMmTVtzfmbbSRhTojAIE4r6zYiTbWtHx7wsY74xq0qanFRAg3tMRkPF7uwICxHt7hPr+/ASI9/0Yywp7pwL9YsbGA6usI3vn7HIzK+0A12nTCbjPP/98XHfddQrQaFBFwMl/6xriVVVVPQ6xdAlxQ9UAdwA3FoBqMmWbZm4HLt3dCCNMoG2llH9a1QTPki9IUN4IeJWtfN1nOnTDQnPcwoIFHpYtN0HjM13g0Qpg4FBg5CCe56C5sQ7l4QjKopXBPMwA0vtZtcfbUp7TxKlhtXaJE+QH1cMt2s5bwX4G9mcDb5Ui3g3c7kZLYFP3ue7Mn+m4GH6v0L7dCu2Zzr1QR1NTkxqKsFM7w0vZIc5rh5pQA9Ek2IXxeFzVEOd9RF2vvt8pN3Sh9nBPjNNdTZJpf/rcFe6DPTF3GTO/CggQz6++0ntxKiBAvDBxEyDepnMBf5Ve/+CWWsAEiLftlWtv7rf3ux9Gdl/b7qmq9FbccMWKuwYOcDP5zNZ/r8mZooBWIBuI688EjMv+6O0KCBDv7RGS+fW0AgLEezoCMr4AcdkDokDhFSiPGIOH9rNOMAplrS38EltHJAzX9cLpYL3gggvAGuIEeNkOcA3PCbIiEeYHX3eN23wuSyVMdwCLENh3WH5bAfu068EOQ/nDoZzZQNR34Hu2asPk464XR8iy4XombNNWtcMNy4PjmnA9YNVS4MEpHv5+79toaAqhvqUeaS8NmCGYoQjC0RA2GJjAEUfuhKOOK8OAwUDUJnxPZip70xlOoB2FgzDcTAp0Os39NJBoBpYsApJJoKwciJUDVTVANAyYBmBmGHlQUZwQnYtjGngz4OmZf7b+cU4byhVXzwB53wAfGiAMLxQQ17WhqTn3VI/Xmc/nBuxk39SED5fwehJNAtG4L6gJ9dA153v6ftLJcOatWUeadPVBkpaU/96Cle6zeZukdNwjCggQ7xHZZdBeroAA8cIEqNT46tpUFSBemD3XpVEEiK8u15XX137/48/CO3YkYlWVt+Ky8+r+NnpkKihuJYcokCMFOgLiumsB4zkSWbrJuQICxHMuqXTYxxQQIN7HAlqEyxEgXoRBkykXvQJjBlon2pYxrOgXspYF0JXJH0KX7FriF154ISZNmqTOzIZVfE+4x9q/lZWVvcLRqeoP0wfuEm77sCMmPB9YthSY/mUAy4ePAEYOVSxbQbiwbcP1m1WKdNMsg+sYMO00Ei0hzF8EPPzPOtx9+1QsXRCF74WwwbAqDBzmo6rWRyoFNNaHsWCui7rGhcqZXVNt46AfbYajfzoUW24LlFeQV3uAY2LxXOCLacBHXwKffDwbX037BnO/Xo6WRtZMLoPnEc+TcKcRLbMxcHAZRo8ehI03Ho1x4/th082AMWOADbgTDcA2SdQdmAZReUjVQCf/VmXQVcDaMrPTWL6GSuV529bcT9wffKUbWmcY6CrYy9sEe6Bj7lHWhhZN2sTXNcR5H+Ee0RkoeiA8vWZIrQld893JrLCq2X16WaP/Qa9ZmEyk2woIEO+2hNJBH1RAgHhhgipAvE1nAeKF2XNdGkWA+Lfl+nJGuN/jT8e2mz0nNLap2aweMcyZvcO2yc8PP6RpWpfElcaiQCcVWBsQ110IGO+kmNKsYAoIEC+Y1DJQkSogQLxIA9eHpi1AvA8FU5ZSFAoMrbH2rYgauxbFZLsxSe1cpdtbg3F2d+655+L6669vhVQKOmdSpvN71v7VDvFuDN/tU+nqhhGHZybgeNXKRe2mgVv+8CX+eudHSDeNQDKZRjhWh58evwsuuGoIQjaQbE6hvJx/1uIDAWFVgptu8s/fM/Dz41/HV7NseI6PLbeuxrXXb4bxGwPRMiAcDeCzEweaVgGfzABumzwXr7+0DJ5bjVj5cuxxgIEbbt4ZK5YA90z+HK8+vRxNjUNQ74SRQgtMxGHZLYhVeKiqLkMkEkUq6aGlmanX00h6Sbh0grtlCJkxlFekUF61FFtuZ+P4U3bEXvvxQYQgwbqNpALvNMgn4glE7ErYViZNusnS4lxVHAbBecYp323RO9EB9wchp66XzVNKGYjra4Z6ZNfKLmVNeE/h/UdnoChlLfQlla1Jd/TwAXf+Cve2RNpf2YnLVZoUgQICxIsgSDLFgisgQLwwkgsQb9NZgHhh9lyXRhEg3iW5pLEokBcFOgPE9cACxvMSAul0PRQQIL4eoskpJaWAAPGSCnevXKwA8V4ZFplUH1WgzHaGjxgQPaGPLm+1ZRFy8yCYIqz785//rJzi//rXv/Dcc88F6ccz6dTZTjvJ6+vrUVNT0+M1xJnnnFCcCcU9uwEtiX74v7Oa8MjdBhKOgZFD0yiLRDDz61VIoBI77DoDN9+xDTbfogmGayt4nEYSSacc9/0FuPisuUg6Ljbf0cV5l43HXvvRke3ARhOrcQNuNUyVfzwOw1iABCrgIISpby/Fo3/38OyjISxd4qKqohqJpmaYMFFZ3oJNN3OwzbYJbL3tOGy82SCMHhekRyfJVqnMfcBzgXgLMG8ZMHNuEl98Pg/Tv4hj2kchzJtegfqGKrhIYuSGLdj34KHY96AwdtnFQb8KHyZaYKv07GGYXnlbHXWmVTfSGdN4qCBbWtfL5mAVFRWtY3YH8BVk4nkchJo0Njaq64ea6IdPSlkT3ldYV51uaHGIB5svl5ok0v4X81a4/8zjtpauC6iAAPECii1DFY0CAsQLEyoB4m06CxAvzJ7r0igCxLsklzQWBfKiQHsgvsH472PlN+8h2bJ8jeMJGM9LKKTTLiggQLwLYknTklRAgHhJhr1XLVqAeK8Kh0ymjyvQPxo/pn9N5fg+vszVlsc04nRqzp07Vzm/r7vuOtx0002rpVMnvMtOrU6Ile127RG9EmTALprTq2CEBuC8MxfjL7e/jUjMxM13Hox99gPCJjBzOnD8b17CvP9VYMK4ON54d09EY1BO60Qc+NMtaUy8bAHq0//B2efuiisumIBYBWuKE1Y3Ar4Hw6wIanjTec3FGi6QtIAIsKIBmDMDOOGnLfhq5lIk03GUh4egqjKNKY8OwhbbALWxoC645wXjBo8i8PDgsX+DaaMByzcVwOb3jgu0NAMrVgL/eRW49Zbn8MknK1EWHgEDEYwdHcHpZ22NI44FwlyP2QjboEM8ShKu0qfzhb0xPXwhDsJePmChD+0SL2X4K5p8e+fxYZvs+vKlvD9a7wRZmuRCj6UN7gN1Lf6MQlz3MkZ+FRAgnl99pffiVECAeGHiJkC8TefC/CbdzbiWWsAEiHdzw8jpokAOFGgPxDfc8hjEqoajbsmnAsZzoK90kR8FBIjnR1fpte8oIEC878SyWFciQLxYIyfzLjYF/GT9mKG14Z+yrm0pHBrUEVpqJzg/u+iii3DttdcqCbId4vyOEKuurg79+vVTgDwX4OZbWuvC18r1rNExE4O3+1MUv/ZcpGDhxVeBYw57HRWxFtx6xz444BALDhIqnbiNKGbOAk795Uy8NXUuttrGxj8e+S422ACYci/w2zNeQXlsKM6+uApnnDEUIcNFhPTaaCSWBswY4EXgZmC4zWl4QMoD6uqBe+9aiDt+PweLlxoYPt7H3vtvj1de+BwLZ6cxapNGXHPD3thnLyAU8mCA6edNBcCBVMa9bbGaOROfw1AEm350vpoKZXtGANKTceCz/wGPP7IYU/8zF59+7MPx67D51tU4/NgtcfBh5RixIRAyCNY9mD4n7AGmAxYb9/1IANspKYcD58Mjs7DWz9d/93N/0PnLvUL3r9SGZuy8Voc47y2iSXBfaWhoUPcRPlhDjfJ2P1n/7VzQM1lqgJkEcqVJyvW/nrPMnVLQRchgeVFAgHheZJVOi1wBAeKFCWCp8dW1qSpAvDB7rkujCBDvklzSWBTIiwJrAuJ6MAHjeZFdOu2mAgLEuymgnN7nFRAg3udD3OsXKEC814dIJthHFHAb5h4xdPCATaqrWY+67x90hhOGa+e3TqF+8cUX48orr0Q4HEY8Hkc0GlWuX+0IJ7zStX/zolIrEHeYpzwDhwmJtT1bs3EH8G3lov7+IfPw5huL8cufDcDtt46BaaeRNomfTYRcA2bKwbJECD88+Eu8O3UZTjypAqecsg322/dlrKqvwLW/3xznnVgOowxIm0CIw1pNwfh+BdKuBU+V506rityWa2NOA/CLY17CG/9uQLk5Fj8+aiguu34gagYCi+YD5506Ey+9MB/RWALX3LwXfvrLCCwfiHApTJNutMAHYXgEFuE+XefKlq4PfshD0evW1Or8Z90q4L+vA5de8gZmz2qBixD6b5DC7y7cEz/7aQiVUSZQJ3NPqH94Cn7HAj7OEuU+YJoODPXAARdG6p4Zqpt/8eO+0g9K6D2Tlwcn8rL58tOpaLK6rolEAqFQqHWf8N6TXXM+P1Ho3b0mk0l1X9XXSi40WVzn3tuQ8Of17pXL7NalgADxdSkk35eiAgLECxN1AeJtOnfz12MJWD4UECCeD1WlT1GgawqsC4jr3gSMd01XaZ1fBQSI51df6b34FRAgXvwxLPYVCBAv9gjK/ItCATdZla6b89sRI0YoZ2spHATbup6xhuGEUhdeeCGuuuoqBcAJwjWk0e1ZQ5wuxrw5XVcD4tq2HDim2w4frkegXI4X/g385OAvUDl4Dt5550CMGALYngMnHFd1tQ0/BMtoQRxJvP1Of/x4v7fhNI5CZXklGpKzccxJg3D9n8Ko9stguNHAnG0pIh4M5wFuErAiQNJohodyvPY8cPav5mHeXAMjRiTxf9eNwI+PJnQmnCbktrFqZQVuvQq4409z0eAncf65A/C7M2tR05+dtsCzPaQVtg7DZip1vW6On0l1TgrOj13Hh21ZyimuYLqqm55EIh3Bvx5pwj/uqcMbL5UjiWZssXkSv/rtCBz8kzCqKjJ+c3J9OwEfKcBnPfEQTMtVvbMKOZ3ohP8m9VpN565dCXT+EnZyr+hMCz2eWr9rS8h5a60JrxddV73UNaEbmg7x/v375+8+kvNI5rdDXjfMrpBLTVpS/gcLVrpP53fm0nu+FRAgnm+Fpf9iVECAeGGiJkC8TWcB4oXZc10aRYB4l+SSxqJAXhToLBDXgwsYz0sYpNMuKiBAvIuCSfOSU0CAeMmFvNctWIB4rwuJTKgPKuC3LNsx1bz8+6NGjWoFeX1wmd9aEiGdhuIafl9wwQWYNGmSguEE5BqE899sS8DHWuP5PdqqbK+eKp2fB1TYQwrN8Rh22v5+zPpid9z61w1VPe1ym0DcB4y4clw7sGG6TfCsEOJeDM8/Cxx7yDyE7BD2+kEc9z4wBlXRJJxEM8qiZYBvwTfCTJauMLHNIdNB9nE3BDz/IvCzIz6D2eJi+1193P/Y1ohWA9FQ0D6RaEE4Sht4GIlm4LnngRNP/Q9SS6rwi2OH4dY7BsMsawaM8iAdeuYvbKZycZvMbp4FxJV1XP34voF0ykOYhdF9wEkDZjjw0CdTwDtTgV8e/QQaVgxGKBzB6I2bcM9De2DDUUFB8vIIswEAnp+C5ydhW5UZYziheFqhcVv537MfPOh6lAk7dY157XYtdYc43b+8fqiLaBKkkdf3G11PnI7xUj6oAzMJUIdcaeL7aJmxxLmhlHXtC2sXIN4XoihryLUCAsRzrWjH/QkQb9NFgHhh9lyXRhEg3iW5pLEokBcFugrE9SQEjOclHNJpJxUQIN5JoaRZySogQLxkQ99rFi5AvNeEQibShxWoQN3Rhp/eiO7w8vLyPrzStqXpmuAaiE+ePFnBumeeeQYvvvhiK5QhxNNgXNcQz6WLcXWxlfc54wZvSxXe5pjW3xMEh/DyK8AxR7yCwdWb4JV3N0BF/7SCuhGH6cfpgHfg2mHYroWk0YiUX4kHpgCn/XKhSiN+7M/Lcevd/WCby1HmV8Ew6Sr34fk1cI2MWZz+acdBOhHC/fe5OP3MJ+FYY3DKTwfj4is2gGOtRGVVEhEMgmVYMG3AcRLgP1gqPO3bePRxF5ef/Sm++WYFfnjIUNz8p00wdGBmqRbgWQmk4CGEMlhMX97qEA/Spjuuq+qOW6atXOKeEzi/uUwz5MCzHLh+BE7KwN/uSuNvd3+ITz5dCjPs4oSTdsJpp22AYSOACA3wnqM87MoBb+hs6YFX3CKQ78buJ9Bjmn2+6tIDpe6GphYtLS3qetLZJ0pdE7qh+cMsAtlalPKDEx1pkgs9ltR799bHPUmb3o37Wk+fKkC8pyMg4/dGBQSIFyYqAsQFiBdmp63nKALE11M4OU0UyKEC6wvEBYznMAjSVZcVECDeZcnkhBJTQIB4iQW8Fy5XgHgvDIpMqc8pMG6wdb5pGFG6n0vFqUhAp9OiE3ivXLlS1Q2/9NJLceONN6rvCMsJ9HTNcAIa7RzXID23m4F+Z3qz6RZtXzO8DYZzzLRn45KLVuH3N8zHSScPwuQ/DQFMplGPIZSGgtiIAHHPQ1kqjHTMwbTpNnbb5hF4LVsH4NuagXc+PRCjN1mGSm8gTwKMNHy/TLmneRhw4fpp/PuxCH557AtI+UNw1pVb4fyzgUgoibTXoEC4bVSTbNOCDZh0dNOlbsAwfbgO8PEXBg486HUsW25irz3K8fzjW8PKcGnYTWiBhTCisNsBcYWqfR+mYSoYbhgWXMbEJM224HPKNodugm8kkUQVGhtCuO33Hm6Y+DarqMM3v8Bt9x6GI44uh+kBNJl/C3x3h4RnNgH3lD64V3IB9HK7vwrfm87CoPaSaKICQE2yHeK5qJdd+MjmdsR8adKQ8F9aXOe+kdvZSm+FVECAeCHVlrGKRQEB4oWJlADxNp1z8Gty/oNWagETIJ7/PSUjiALrUqC7QFz3L47xdSkt3+dSAQHiuVRT+uqLCggQ74tRLa41CRAvrnjJbItPgVjY7De81jyj+GbevRlroE3gTVCnXeAXXXQRJk6cqIC4BpzaxUmItWrVKgwcSHtzPg7C8LRKN07Y23qov0IFNa9Jqg1YqG8EdtnxXcycWYl/vz4Ie+7SHz7hNSwFxNVhp+EaIVjNQHMZcM6ZK/DXW5fg6MPD2Hqrcbjk0pcwYqPReOadsRgdC+pzpwwgbKWAdBiemYJr2XjwH1/j7F8uhueHcdbF2+A3F9qosFMwEEd9/UpUlNUgZMVgmZmU45wmxzdd1QZpC4mQjxfejeHM0z7AnI+qcMgBDu768yYYMKgB8MNwrCg5eruE5W0p4oMF6XTmhqr7bSAZpFT3w8pYr1pbmTTqhPDvAzdNWogXnmmEbaZx4KHA2RdOwLZbOzB9B6ZTqXr1nCaYIRewK9pqp69HeLmnGhsb1UMUea0zvx5z66lTqAnrZfNaqqmpkZrZqqxAQrnmmUVAP3hT6q55ZlbgT641Sabx6dwVzmM9tf9l3O4rIEC8+xpKD31PAQHihYlpqfHVtakqQLwwe65LowgQ75Jc0lgUyIsCuQLienICxvMSJum0nQICxGVLiAJrV0CAuOyQnlZAgHhPR0DG7+sK1MTMMYOqzJ/29XV2tD464gnD6QDXTvBzzjkHN910U+v79k5y5XwmRPU8BdFzexCI8ycS5PLWhxG4w10PsAxbOa5ffRXYd/+nMH7McHw0a2OUowxu2oMZMmEk2AVriDP9eQxmGpi2GNhuy78jmp6AF5/fEdtsA3x3z7cw9b06/PGBzXDyj0fCNIG4A1SWNSDV4iAcrsX77wGHH/o/zFmyAJNu+g5+c2YVYplU45wha4uzNje5tGEQgNPlzprc1Caqxqa127dMNNvAp18Chx30ApbPHYQ993bxxJPbqfrj6jkA5kH/Vglv6p1dU53vHHiog4EaGH6Y2eEDy7cZR9prgmVG4aFCadiUBqa+CRz/k+eQbhiKyookLrt6RxxzIhAOJWHzPC8MOLSOB2nU1/dgrWxmGdD7I7tm9vr2WezniSbfjqC+h/Dek/3vYo91d+afL00c1/9m9jL3ru7MTc7tWQUEiPes/jJ671RAgHhh4iJAPOv/ihRG8u6NUmoBEyDevf0iZ4sCuVAg10Bcz0nAeC6iI32sSQEB4rI3RIG1KyBAXHZITysgQLynIyDj93UFBlRZW9TGjB/39XW2X5+uIZ79OQHmBRdcoBziOt21hlY6vTpTqw8aNChPcumU6QTimSEIn0E3NlMtB05o1tA++pgFeOpf03D9jfvipDMXIuwPgemaAVAmXI7Uw2e6cC+Gljjw/QNfwTtvN+CUE/fCH2+uUuD3L3fHcdbZL2H8JuPw+n83QSyWgdtoUnT6o3eiOOpHb2DB4gH4+ekmrpg4Hv0qXIRTFjzCawNYurQFVdUxRKPBfBUcVxPgWqJk8sGcU4AfAlI+8NYHwCnHf4j5Xzfh4ENG4k+3jsLA6jUB8Y6kplue1J+DBg8lGOpBAoJ4DwZM+B7TtXtIIYy4Y+Pr6cBN18zEc48vRCoexiGHjcFFlw/C+I0AW2tGlt0NIM551NXVqYcltENc0oRDZVXgoR3ipa5JKpVCfX09BgwYoIC4pEwH+OAEMwlQE52ZIxcPHHk+6mYucSbn6YYt3RZAAQHiBRBZhig6BQSIFyZkpcZX16ZqN389loDlQwEB4vlQVfoUBbqmQL6AuJ6FgPGuxUNad04BAeKd00lala4CAsRLN/a9ZeUCxHtLJGQefVWBQVXWtjUx46C+ur61rSsbihPCsH76+eefj+uuu67VIa5Tq+va4Wyna4nr2uK5045WZ4Lk0GpA3EMcJsEvU4sngVUrgO12fB1NTQm8/8G+GD5uIWwMZYbyjJvagGMRQsZguBE8/vwSnHTYAgzewMK7n2yN8mgarucglS7DZhv/Hcvn/wjX3hbCr0+JwokvR6i8GvUtIRx50Kd457UQDjxkFP7ycBQRMwWnwUesLBJwaNNDMpFEKBSBabHmepsSARhP0NcODzZsNwKV4TwMpG0PH39q4kf7v4e65S6O+dkg3HbnGFjk+Z35i5vOpE6QbaSUY9yHCQMR+K6hnO60rvtuMwxCczuEJnchDHsonnoEOP7oF2A6G8GKvot77zsCPzg4kD0a6R4QZ8rnaObJAO14LfVU2EwPHolQ2KB2No9S14T3EN5PeL/RGShydw8pzp6oh74H63ttLlbi+WiZucS5IRd9SR89o4AA8Z7RXUbt3QoIEC9MfASIZ/1eXxjJuzdKqQVMgHj39oucLQrkQoF8A3E9RwHjuYiW9KEVECAue0EUWLsCAsRlh/S0AgLEezoCMn5fV2BglbVdv5jxw76+zvbrI3zRMIqA+8orr1Sg7sUXX8RLL72kYJV2h2dDcbpda2tr85AunTPMkN7V6od7yg3NuuG+F1FO63feWoEfHPoZNtt0CJ761wRUDVgJz++HkEs7yilnEAAAIABJREFUuQuEViDBdOWohJk2cMQJs/DM37/BRRfvhvMut2DbzTBhwvXLMPVV4NB9pqN8w1l488XvY9RIoNFP4XdnmLjr7o8wdoKLx57dGRtvCNh+GnDoxLaBUBy0ia9aHkd5rBbhCtL4lozM5UENdINt40gjBduNwTAigVXcTCFt2Hjl+Rh+/cuPsXBRJY6/IIVrL9sE1VFq0I6Kr54xPRiDw2VStfNVLT3TzvQVq2+VU8lqAfFQEkmEMHO+gYmXfoSnpzSjOhbDUceOxNmXDsSooR1kbO/ChcF9Qucvj6qqqtWyDHShmz7VlJrQNc9rSTQJQssHJ5qamtR9hPec7PtQnwp+FxbDmurNzc2raZILh7jvo2WGAPEuRKL3NRUg3vtiIjPqeQUEiBcmBqXGV9emameeVy1MVNYySqkFTIB4j285mYAogEIBcS21gHHZdLlQQIB4LlSUPvqyAgLE+3J0i2NtAsSLI04yy+JVoFSB+JoixpTpkyZNaoWZup2GVrrWeD6cnT6YCpwkl0W123ivslb7ESS9NHwzhNtvAC6+5D845thx+POdw2HSPG7xXB8mC43Dg4cQHMvC7PnAJuNfRv/QEnzw/jHYcKOgSrlvJGAhBT9RhcP2a8Fz732GKyduhrPOKsed98zERae1wC6bi3f/dxDGDAcsdkvnNWG2miEJNGEeXd0WOHeDJFodtI+rJO+Zmug8IwPSaRH3bXiGg4Rj4723gUMOeAxOciPccMfmOObnQIXdDCtFl3wYHsF3LDibw1tMia6GyRQbz/yFLpuZq4/0B7oEuXKTU5k0XJhIuRam3A5cedHLaGqKYMMJJh5/YVcMGwpEfMBSA7KuuIPmVAqhcAUUaOePmYSn6rxnlptJE+/6aZheGQzfUKnjCehNppYv4YNuX7WXDWpiKPibC9BZzJK2rxsudcTbsgfoUhX6IaTuxlmAeHcV7PnzBYj3fAxkBr1PAQHihYlJqfHVtakqQLwwe65LowgQ75Jc0lgUyIsChQbiehECxvMSzpLpVIB4yYRaFrqeCggQX0/h5LScKSBAPGdSSkeiQIcKCBBfXZaOgLiuaUu4R7erdnZqeJOrrRUAcf6wmDX5bZAIHH4Ak9OGizQs/PyQRjzz7Fu49bb98MsTghrdsB24CvWGYCRNxdTr48DRx72Kfz8xEhdfEMIVV4xUKcY9O6zgsIEGmG4VHr4fOOrnL2Pb7fvjwQe3xiE/eAtzZ5qYNHknnPBroIIwOQPEfYNI2YTlB2B6xYoVqKioUGmx114bmjW/Se6DdPCuyfkCLQkbjz8E/PaU14FQC66/ZU/89BdAmRsOXOA24FlxuArBW7BgBEC8K3+ZW42WByc7HpBMAW++AUy8/E28/6aHWNUqXHzZ/jjh5DBCdgq26as65IYJOL4P04spIM73vsl65ZnU9pn08HwgobHegedYqKmJwbCYsp2xDB5wKMWD1w5rQxNwVlezULykTNc1xPV9hNqUehp5XUM815oIEC/+u44A8eKPoawg9woIEM+9ph31KEC8TZWu/NpdmOh0MEqpBUyAeI9tNRlYFGhVoKeAuJ6AgHHZjOujgADx9VFNziklBQSIl1K0e+daBYj3zrjIrPqOAgLEV49lR0CcrnC6WrXDNX/wKnCI+4TGClg7CgIrJ7JBl7SBhAtsPPhDrKibic++PAJjxzUDTjlg0/nsqYzmES+iHNXvfwTss9e/UBn9Lr74uhrlZU2w2VGoXDmvTQJ0y8HKeATbbv4qFi0ow7BBQ7FioY2tdlqEZ17dDoa9ChVWeUYkOsHp0c74szM5ynVN9Q6dv9qhrf+Spt9bQAr1SPllcJJh/PM+4OxTXkVldQsefuYH2HknINGSQkUFh04o9zvAN4EeQY3yzhycLa3hFDQjJIG8QwN6EmnYcBwL55+6Avf/ZTo8owHfP3wQ/njvNqiKMU28g1Am9Ttd+l4qFri+rWYAZeqRhYDcpxS999yQqoXuG/xsJYByGLS4l/Cha0JrJzSlyPXDJMUkr+jw7WhpR3iunOF6BAHixXRldDxXAeLFH0NZQe4VECCee0076rHU+OraVO30r92FCU3Ho5RawASI9+Ruk7FFgUCBngbiOg4CxmVHdkUBAeJdUUvalqICAsRLMeq9a80CxHtXPGQ2fU8BAeKrx3RNDnENw+mIHjBgwDrc0Ou7TwhRfVWb21cZwVMwCFxdG57FStwhvP8+sM8On2H8Rgvx7kf7oSy2CHA2UEDcU+5yG5ZjKzw78fIGXD9xLo46bgvcchdQHlkME/3gpSMwmNWcYNiII22uwtNPDcVxR72NVMsQbDq6P154oxIDBscRNgOXs48o0OpcJ7Q3lOt3+fLlyiFeVlbWMeT0g9ThdFXrEuka8HvWKiJ8OChHc3MMV52/BPfeNgdDhw3BHY8PwI7bl8PwXERN/hmuGfDLVUetQL4TMrdmNc9wcRhxBbB9N4a0b8Kw+aBBGkk3jSfub8C1ly3GrDmDsNn2Mdxwew123RYoZyfM+m7VA1YMzEpv2ayXTjKuU8NznRHUr3LgeRb61Ybgm6z9zkcQSjdvOh3iuq56TU2N2jP5e6CkExuiFzShQ5yZJvr376+0EE0AOsS5T3KtiQDxXrDhuzkFAeLdFFBO75MKCBAvTFhLja8KEC/MvsrZKALEcyaldCQKrLcCvQWICxhf7xCW5IkCxEsy7LLoLiggQLwLYknTvCggQDwvskqnokCrAgLE1w3E6RAnuNL1j/MHsLyAHntWUIYbTDNuAl4YnplAClH830Vf4dZJ5TjnvApcPrEGtr0McAYCNmG4oxzL/FeqOYzv7vQBvvwijQee2g577xNCeaQFbsqDZVQoT7NlAy2pNMxIAxZ/0x+bbPY2EokyTLpyK5z1OyACtg/DijbCRT9lsFaluI0kfJ+Q12yF4NoF3NGlFfiyCZAJxaOAZ8JzACMUh2cmlevcR6VybZ943Fd4+CEP2+7s4877NsXGY4Oa3sryzuzxFiG+A7uTkDlwlnswuGKP9csDSdPOEoTswcopH/S5FGl3EGZOB/bf92+I130HDc3T8LcpP8CRRwEROwkYDnwvDMNgCvR2edvpIvcJN4Pa5nTqW5lS6mam3Hkp3nay3dDZe6TUHeJcf67d0MW8v8QhXszRy+/cBYjnV1/pvTgVECBemLgJEG/TWRzihdlzXRpFgHiX5JLGokBeFOhtQFwvUhzjeQl3n+lUgHifCaUsJE8KCBDPk7DSbacVECDeaamkoSiwXgoUCohrMNYeBBEya8doNiDS/9YQjVDatm0FkTSQ1qnM9cLZln3xJztNs4Zv7T/L7pPOcLZ77bXX8MYbb6gus+fKMXk+HdEDBw5UY+Qe6mXs1ISqCqImg6W5EaStOFJOGfb6zr/xv3c3wfPPb4jv7AkYVgsMNwaYHmB4iKdTMENpPP1QNX5xzMvYcGwEb/5vd5SXMWN4Gqbhqf54OBzOBpo9B2f9tB5THpoH33fx44PH48GHqhEm0PUAL7QSLmqVF9pWKc8zOcsNYMmSJao2tK4h3tEmDNBxY6YQeRjwygKezMMkvucbG44BzJsL/OzIL/D++2nsf0gKf75rBwzplwZSQb1uzwZcqwUhlHWqkDgfEgiSzQcPFih7ORdiNgMG65QH6el9A0j6gSaN9cDVl3yFKX/+BpFIGD87cQucdUk1BvO5A+W9Byw/09dq9ck91NUvVw8k9KsdDN9jveyulTtfr4u4F5/E63vVqlXqWunXr1/rddWLp5z3qdEhvnLlSgwaNKj1QRvqk/v7Sd6XkrMBEomEcs3nWhNxiOcsRD3WkQDxHpNeBu7FCggQL0xwBIi36SxAvDB7rkujCBDvklzSWBTIiwK9FYjrxQoYz0vYi75TAeJFH0JZQJ4VECCeZ4Gl+3UqIEB8nRJJA1GgWwoUAohruE0QFA6HwVddk5vf6drTGnZzQRqgZ9el5nmE4oTRBCiEsNq1nU6nEQrRuQu0tLQgFgvqNhNi6/F5HttxDhqG61cNy8877zxcdtllKC8P6mZrEK6hfV7BVXa9bfWXJ+bp9uE5YXi2g4ULbey5yytobB6Fd98egw1HB+5mOreVA9r34Zk2Gvw6HLzLMrz9zhw88PC+OOzwFDyV7tyDSaDrA6mmCOxKHwmYePapJhx78JuorNkQSasBqRVhfPbJVhg7HjAjHjyjGR4qFUdWFcTdANg7bvCQgtZwTRsx4OeE+4TJLLAdDSaebbLOGOPjLrB4MfC9nd9F/cp6/Pz4kbjh9xMQtQEvCbC8umOvQAS1nQLihOGsy86072q8bIBtZh448CPKge6EqFA6s8YI7rsLOP/ct7GsMY09DojhninbYchAIKQeVLBhKWs5kEoAEcrLBwjMFsBIKwTPmuemb8DsfMHzbl3LvfXk7Idbsq+j3jrffM+L6cF579L3u+x7YL7H7q39Z2vCezrvs7lIrS9AvLdGvPPzEiDeea2kZekoIEC8MLEWIN6mswDxwuy5Lo0iQLxLckljUSAvCvR2IK4XLWA8L+Ev2k4FiBdt6GTiBVJAgHiBhJZh1qiAAHHZHKJAfhUoBBAn4OBB8DN79mzccccdCmTzIPDef//9seeeeyoA0tDQgMceewzTpk3D+PHjceSRRyo4reHIzJkz8dBDDyEej6tz9t5779bvCLV5aIc4oQrbfvLJJxg8eDBOPfVUBcP1XDRM53sN1M8991zceOONCvJqF7iuH872rCFOF2Ne0qa3FrxOw0eQltuAA88JKWf0O28CRx78IQaOrsRLz45H/wGZTOIGHctM2W0rA/Sbny3CQTvPw+ANgP++txMGV5M/e+B/WIHbYFtEkTTqkEQtDt21GZ++MxenXbopmpxG3HG1jQO+PwNTHt0S4bKl8DFQwWcDzQFQ9/plHOzAN998g9raWlVDvMMjyFieybXO+PCHUDxTVzsLUHuGC88wkfAM/Oe1OE7+8efwEmW4ZOImOPksE5aRhIE4TOX67t85IK77V6nSmba9Kaj97RGo8zP2RVAfhcua4lgBkw8ipIbAtYAXXgV+e+bbmDFtc2y82RJMunEs9j2AK1gaaOLGYHnlioVzSze1rETab0RNbT94fgy2wRripXvwOmpsbFTXCx3iebluikxe7YbmPUn0CILH+zlriOdaEwHiRXZxdDBdAeLFH0NZQe4VECCee0076lGAeJsqRfG7bKkFTIB4YW4EMooosDYFigWI6zUIGJf9TAUEiMs+EAXWroAAcdkhPa2AAPGejoCM39cVKAQQJ2zW6c7/8Ic/gOnJCVAJp+kMvOeee3DYYYcpKP2jH/0IL7/8soLgTU1N+MlPfoL77rtPOb2//vpr7Ljjjgqm0w3O7wm8Dz74YOU6Z58ETPw3X/faay+899576nP2vfvuu+P5559X53M+PNiWwFu7yy+++GJceumlam7tHZzaLa7b5mVvMI250QwfgUOdzm/fsRQQf+ZR4BdHfYpdDknhsb9vh2hZgHJJnMOEuEytngYm316Py8/7BIcdNxy33zMaZQ7TnhNFe7CYPNwlQW9GY7ocTzwB/PqIOpRXPYp3vjwBldXAtoNnojk1Dc+9fRC22KYBIVTBUm5uwmS61vupBwb4MIN2c+r08t9ydWogzr+k6R8FxVXe8tUd2wTivoO0ZwJWCFPuBM75zQuANxB/fXwbHHgwEDJWwFJu94rOA3EFwzX4Zi56PmxAhE2nd/AQBSG5qg+uRGe98EZ4iCLtV6C+ETjikP/gzf+EUFPt4rqb98CPjwaiEULwekRMWsvLlBucz2SYtg+Xtn2YKvO9WRR/RczLblad8trTmR50WvBSTg/O+4guFcFXfT/LXwR6f8/50kSAeO+P/bpmKEB8XQrJ96WogADxwkS91Pjq2lQtil9lSy1gAsQLcyOQUUSBtSlQbEBcr0XAeGnvawHipR1/Wf26FRAgvm6NpEV+FRAgnl99pXdRoBBAnCoToBKC7bbbbhg2bJhyiROU8aBzlMDsoosuwp///GfcfPPN2GeffXDMMceomt0E5ASt++67r+pjypQpyk146KGHKoB+1113tdbi1emH2cf555+PK664AieddBLOOeccPPzww3j33XexxRZbtDrUCdqz0/MS1l977bVqXvyc3xOea3C1dOlSDB06tBVo5XoHBVm96+CjJsOPPXiOCTLi309swMRLF+P4S9L4/eWbwbKY8pxHAlG2dqOINwKHHroIr7/5KW7/63448ugkIk5EAXUiYQJaOw14RgJz50ex805Po2HlOPz1oVE45NAoDBc466RleGDKPJx52Sicf1l/RImPVe1tV+Vnd31bpWn3PEc55isrK9UDBPohg9U14YlM5x6ks1f1ultzl9N1rv/E5sEnm2Z+dd+FCxuuYWLiVSsw+YZZGDa8Cv94bGNsshEQMlOAHTj913m0uu4zznQYq2VNb/sDXwpe2lPp3D0DMEKsBO7Ac/lZGZYvA27741L86Y8fKzf5z38+AZdfMxiRCiBs8kEBF4ZTjoaGZqTTKdQO7A8fJqwSryHO64fXKl/796erP8jgUMoHSzrwp6ampvVBAX2/KVVdmpublUs8W5NcPDQhQLz4d5QA8eKPoawg9woIEM+9ph31WGp8dW2qChAvzJ7r0igCxLsklzQWBfKiQLECcS2GgPG8bIte36kA8V4fIplgDysgQLyHAyDDQ4C4bAJRIL8KFAKIa6f1ypUrVUrcu+++G7/4xS/UwrTTeN68efje976HkSNH4plnnlEOcaYvpzt86tSp+PDDD9U5l1xyiXKYE7JtueWW2HzzzZVLPDutOvvdaqutUFdXhxkzZqh6vX/6059w+umn49///jf222+/1rriunY4zyH0JpS/5pprWmG4TpuugZWuba5THev3uYgSE6T7BjFqHD6i8FUKb8BkzW8Axx72P7zwZCVu+ruN448aCRgOXCNIPR9mrWw3hvlzgS3Hz4ZTNhWfz/wZRgxpgemYcO2o8nYrbzT/YQCTrvZw1dWf4LsHRvHoExsjhiS8VARPv9KMo34wC6M3acCbH+6OWMRDyDcVqzZMwGV2duJey299ECH74QGtafDqw/ObYRoxeK4J07LgeC4s04TrebBMC55qZ8BzDJJ6tV4auFNmGvUtIRx+6PN486Vx2HyzRXjpv7sjVgFEIinlnGd/Ph+2YC1zj07kEBwHCNmcpwPLNoJXK6LmbdlA2gWYIMBJAyGLtdABO+TA5wdGGdJcp00u78PyXZi+B8Py0JKO4t67XVx0/ktoaS7HLrtEMOX+HTBkGBANrYLrxGCZEXhsb7pqvZZtKhhsWTZcl/PgewTr5yuzt3spmKYVvLf4yvbffs12FXNfFvq9qgXergz7uva9vj50BoHuQM7sPgq99vbjrSlGnf1cl2jQDwpRx7XFvn2/PI8PoOTqdV39d3Zd69uO+upa8/p/F/iQTXfjLEB8XVdo7/9egHjvj5HMsPAKCBAvjOYCxNt0FiBemD3XpVEEiHdJLmksCuRFgWIH4loUAeN52R69tlMB4r02NDKxXqKAAPFeEogSnoYA8RIOviy9IAoUCogTbNx///048cQTVV3wgQMHKjDNHx5vvPGGcoVPnDhRubkJR373u98pIP7mm2/ihhtuUKnVWYOcDu1Vq1Zh6623Vj+PPvqocijrWt/Tp0/HpptuismTJ+O0005TUOXWW2/F2Wefrdzme+yxhxrzjDPOWK3eOOHS+++/r9Ks8xztDtfwke8XLVqkoD4dnrFYTL0yJTvrAkejUZUCngBevzIlO1Osaye6hj7ZIF3DdQdJBUhDzbXwypYh5YYQUk7xRWg2NsAOO/wHc7+qxHuvj8DG21QjlWpBdaQa8QYXdr8EVraU46orPsXdfxiFX/56Pi6/YnMMrE2gvn4FIpWD0NjooF9lGeL1M1EeG4dtt/4AX80Cbrw3il8dvRniy+agasgG+HL5Shy+bxwzP5+B2+/cH/sfshw1tQOwdPk8DB84APXzHdQOq8LCJQuVfkxdP27cOCxYsEC5/xcuXIghQ4ao1+HDh2P+/PkYMWJE6ysfftDv9fd8EGLuvFkYNXI85s1eiZEjazF7/ixsOHYw3v1gCS46uRpvfzgLh500DCefG8VO4x0sntWCDYePwYJZMzB8/HhMn/MZRo/fHDOmL8aEcUMw+8tpGL/xRpj21XRMmDBBPRyx0UYb4csvv1TvuU9Yp5516fk6Y8Z0bLTReMyYORPjxvI920/AzJmzMW7sGMyePQ9jxozEvQ/MxpU3hzH/wwbstGULzj9/LA45sgpfz1qCqppaLFo8B5tvPgZfT1uI0RuPwNfz5mDk8LFYsHA2RozcAPPmLsXIDTbEgm/qMHxkBRYtmoVhQ4dj/jcrMHz4CFWXnTrqV63nkiVLsMEGG6g9SH35nvXsmbWAe1K/8vPs75ctW6bc2XwgZcCAASrrAuu+8z2zM/DBETpz+ZBJdXW1etXv6f5nfPUe13uee517nnude5zXn4a82bCXkJfj8drkmDz0AzLcO/oa47XHPtiXBr3sm65hjkkHMR960a+cU0VFhapPXlVVhYaGhta58z3XwPGYwYD3GmrDV2qhNaAmnJv+nhpSO/2eGlJr3m8YA2qvX3UM9PeMFfcyX9mO1wL3NPd69uvcuXNVrL744gtsu+226n42ZswYVQ5i9OjRmDNnDjbccEP1+dixY9Xe5LU1a9as1vf8nO95Hl/5vd7bfOX7r776ChtvvDGmTZumXvX3/JzXgG6nz9fXgB6P3+trg+NxfhyP88qeJ9fH+XJdo0aNUq98z3Xo97zWqUv2Nc/31FXrx34ZT+4d7n39ub7fMn6Mx+LFi1v3uo4nrwHGtf21wPcCxAvya0ReBxEgnld5pfMiVUCAeGECJ0BcgHhhdtp6jiJAfD2Fk9NEgRwq0FeAuIDxHG6KIuhKgHgRBEmm2KMKCBDvUfllcEAc4rILRIE8K1AIIK4hGOtz/+Uvf1FOSAJjQqxbbrkFv/rVr/D73/8eF154YWtKc7YhOCegfu2117D//vsr4PzBBx8oRQhiWE+crnKCdp3WnJDt+uuvV05ygljCJx6XX345rrzyStX/9ttv3wrmCL71fAjgmGY9O2U6QZ1O8dzeocrz2jvEtaMx2+3YPoTZrtns71z6wA0PdrIMiLSotOGGS9C/CvOW9MO48Y8gjKFoWLYrUObB9xzYfliVwvZjDVi0ogo7bf0gVn2zE976fAzGjQPKLDqQ6XhOIu2GYbOgtbESk/7PwrXXvokNJ1TitY92Rz+bpbPjQDiCFtPEU48DJx79DIZv4GPq/36Iqio6qRMos8JAwgAihnJCUxsNOAk3Nfxfm9tVA9T2btJUKoFwOOOkNqPKQe4ZJuiBf/8DB0cd9F/UN1q4ZNJ38JvTLdgpIKJLgYdcpBwLdgxI+c0IG+Uw0hnnuLu6m1Y/vNDeXZtIxBGNRjKu23CrU7ulJYFYWRSplA/bNlRK9TmLgKMPeRnTP61COJzAHVO+gx8cAoT9NEwWbPc9IMzAlMFzANMCXJ8O8RRSTgphuxpu2lAp1ZXz3o4jlTIRDkdax12TK1kD5/bf68+1rmty1+p1Z3/fvjxAtgM9OyuCfuikfdrzbMidvaf1wx6cU3a2hY6uG/bdkYNcj9l+7Oz3OtOEHq8ra+e81qWd1rS99vrzNe3pb+/x4OEBHpyjXgPP50MHOjZrcmzrB23af7+mPf3tPR48uLOu87s6vp7Xmua/Jp2y75fURMe//R5ek/76/I72dHBvQsuMJc4Nef6fUek+jwoIEM+juNJ10SogQLwwoRMg3qazOMQLs+e6NIoA8S7JJY1Fgbwo0NeAuBZJHON52S69plMB4r0mFDKRXqqAAPFeGpgSmpY4xEso2LLUHlGgEECckIrggtCGzk66Uj/66CMcfvjhCli/8sorCmDTxU3HNcE0Yfl3v/tdBdGef/555U5ke9YYJzSha/zAAw9UMJ0pznkQinOsk08+WaVd//zzz5XTlWOzHvkTTzyhnJt0iGaDOsJbDb4J5a+66irVF+GXhlcaGNJRSmcp56VhsAY5Gs5kw5zsoGpHLMfrCAR5flqtzUjaQCTBytsw3ChMqx6PPF6N4376PHbecXO8+sIweCwE7nuw/Igq0Z0OrcLbb/TDD/f+D8ZNGIXn3xiFqhhgs+w361hbLfA8C74ZwRezVuJ7W77ND/Hi1P2x6VZAiOnBjeDPXUkDqG8Gfvjd9zD7yyTu+eeOOPAHYZhwYXoWPIOgl1pDOWzp7KR7t6P08dmO+Pbr/xb8VPXF0zBYjxvMWR4CS3izfnraiOOJB8tw+onPwfeqcduUXXHwoUwB7yJkkPqrfOPwDEelkmctcJOJ3T0XhhXsi2yA2tFcuXzPI7hlfIJ08ApWG0zt76u07uTcfKaAzy4saQAuuXQ2pvx1JirKa3Hq6YNx8skjYBvfYIMhw+ChCabPCuxcS5CmXh1Mc2/wgYbgc/bvg2nWdXr1YH+sLc24/k7vr/b7uf357deey/Oz+26/9/kd9wj3PK97Hu3LDWSfnw2y9XXV0draX3sdxbf93suGptl7L1uL7AdZOrt322uZHRP9Xfbe532QmtAJrfVq38eaNMled/a9paP4tn84p/09Z03nt3+YYF3Xzrr2Xvv/Yeto71ET3vMDV7e+9oJrtjPnU5f28Q3GESDeI79Y5HBQAeI5FFO66jMKCBAvTCgFiLfpLEC8MHuuS6MIEO+SXNJYFMiLAn0ViGuxBIznZdv0eKcCxHs8BDKBXq6AAPFeHqASmJ4A8RIIsiyxRxUoFBDXi9Rplgk/mCKd0IJpzJlK/cUXX1SgiAdT/e61117YbbfdVI1wuhrpML/ssssUqLz33ntxyimn4B//+AcOO+yw1YDnD3/4Q5UO++OPP1bplgmdmEaYKZTpONfO7uyrH+F+AAAgAElEQVT6vZwHP2cNcaZt11CIc8l2qNIJybnwyHZ6Z4O07HPbBzf7u/ZQ1jBYmRtA2gRCrBruwfCj8IwmXHJRBNde919cfNk+uOISQu6kKrRtEKqyFrvp4pYbm3HxuXNx3Mm1uPGPw1ARdmE5FlyDNavpPvcRT0dw4+TFuPzcr3HE4aNxz31DUEYnM8LwPTp0CWddpAwLV1zYgD9c9xmOP2UzTL6tGqEM1XWMFhheGKYROOTXBK062tjZ6/8WeMtoahiE4rRO0y0O+KzzbTTDQDn+eI2D6/5vDmpGOHjqPxtj1CjOvBmmHwqAs28GAFoFjo8UUNHM+4wrV7ub27tgFZam611BOPYTHOm0i5DNtQa9qRrnDiVrQpNbgcmTk7j2iukw/DiO/lklJk7aBDUVgJtqRiRS1taXCq4G40TgCZiGDc8NBZDdDFzD7d3Xeh7tMwu014/t9JrWpb3ev+1d1509/9t7N/hTafv5azDPcXT5gI4Ast5Da1t/9tyyYXX2/uvs+R1pl61JR/plj9/R+WvK/KD7an/ta1e9vsfodXR0PbXX9tt7N7gfrenczpzflb3X0fhdOb8j6K516Ej79mvr7N4XIN6RmsX1mQDx4oqXzLYwCggQL4zOAsTbdBYgXpg916VRBIh3SS5pLArkRYG+DsS1aALG87J9eqxTAeI9Jr0MXCQKCBAvkkD14WkKEO/DwZWl9QoFCgHECS/4o53R/Ddrxu65557Yaqut8Pjjj+Pcc8/FHXfcoYA46xjrtOcE3gcffLBylx566KH429/+psDa7rvvrur9Enqzva4hS1FPOukkPPXUUwqK87ubb74ZF1xwgXKIH3DAAa21j7Vrk+dwbjzYjkA8u76xBleEQKxly9q3PDSkae+Q1emms1Oqs41OG52thYafAeBhGzqD6XROwSbQ9W2kDeD7e87H1KmLMOWfu+GIH6WVk9pHBIYfOLbTbgSHff9j/PfFMtz28DAcdngFwkjCcHz4tg/LJZj1EHdNbL3lIsyY9RUe/Mf38KODmHa8Hh4igBWkKQ/5cbhmCB/9L4zddnoStWVb49PpG2IAS0BbPhJGHGFEYMJStYEZG6Z75rEm0Jitl9742U7QQEs6pJXRu82JDU/5xT3HAMLLsGrZQPzmmOV44iUXO39nFu5/dFdsMHAh6BUPEXw7VYBnKbjsKxc9KXSoNVbtx9SxUiCRDyRknNnZQDxwiRsZ17gBQ5FxB3AtIOSgKRXGk0+nccbJ36Ch3sGe+wJ/uGUcNhsdAPSAradgmAl4dL8a0cAdbnJl7JfAPvhTo3ooogOwma2rvo44p/ZO4mxHcja01ufrmt3ZKcyz++7o/DXt3fbjt9/f+rphjXJ+x8wK2fqvvvcDd/yarh0N1ttfO+xPf6bTprcHs9kPtOjxdRs9R+0wzs7eoPdpZ8/Pnn9HKeWD+BqqLjprnLMmtr4u9P1GO8A7Atvt3esdZajQ8cs+v73TPRvca107uj6zr1OtQUd7T4+1pgcCsh3ma9q7rA3Ph6SYMaS9C7793s1+yGJte1cc4r3iV4xuT0KAeLcllA76oAICxAsTVAHibToLEC/MnuvSKALEuySXNBYF8qJAqQBxLZ6A8bxso4J3KkC84JLLgEWmgADxIgtYH5yuAPE+GFRZUq9SoBBAnAtm/W6mId95551V/e9JkyZh4cKF+Oc//6nqgz/yyCMqrfmpp56K8ePHq3riu+66K5577jmlF6E4U6c/+OCDeOCBB/Dss8/i4YcfBt3gTKXOOuNMkT5w4EA8+eST6jP2tckmm+Ccc85Rtcb5OSGJhlUaHun6twQ3dIjrGuLZn7dPG6zhVs6D6dMNTTzqw2JxcJhY0RTCHtt9gQULG/DG+7tg0wktMAlSEVWpvA27Dk11tRg75CmY/hC8N28HDBkARC06rRP0mSPdGEY4GsZtd67CmadbGL75s/j4g6NQEyLFboIHG75FD7gH23Xg+2Vo9oFjj3sLzz08Cv93oY8LLx0KKxpHCmXgaQTD2WBxTc7mzmrEdOSKCxsJ5YwnoCbEVxZx9eIoeJxKADvu/AFmfpbCz0/cEBMnD0VV2RIYbgw2KtX34ZiHVCqNcCTS2eEzbvJsG/da/vynUqAnADfIFpC2gE+/Ao459HV8Pa0KY0ZG8fi/J2DUOMAKpWHCgemXqXUEBvS4Wqyf8d0DbMO5FsWfHDutKSGxvlayoWqnO+iDDduD43U5u/ugBN9aUr40EYd48e8eAeLFH0NZQe4VECCee0076lGAeJsqRfHbaakFTIB4YW4EMooosDYFSg2Iay0EjBf3dSFAvLjjJ7PPvwICxPOvsYywdgUEiMsOEQXyq0AhgDhhB13ghOJffvmlSmNO2P3rX/9apU0PhULKMfm73/1OteNx9NFH49JLL1WuUoJ01gzn9x9++KEC5meddRaOO+445exmWnUehOSsGc7a3wTbd911l+r7oIMOUjXKR48e3er8ZnvtCue/TzjhBOVQpeOcPzxYz5xz1bCG39OJrl2Ma0tPvF5Ry7BY1vCmX90GHc7AV/NC+MF3v4LjNuG/72yHkUNbVI1t17Phs3YumjDl9gqcd/qL2GPvMXjgubGImjRzuzCMJrjKzR3FonnAd3b7F+Yv2A6PTx2G7+0GlBNC+3HAsuEGfmZYdFj7FhIm8MFHwMG7zUBt1dd47f390H9EIwxU0iiu6nMvXrxYaU6HuHYMr9faleNe82Cuj8g9nam/HQ7SnxOM81MfmPoucOT+L8N3yjHxpp1x3K+AkM+5s8a3D5hNgF8ZTKXTf8XjBDQQ1yd2cLJuxjT0mdTu/Cjp+PjgHQPXXvE/vPpyCjXDGnHNNXvhyGM49WZYKANSJkI0hJstan0+KuCrCSZg8vvOT3Z9ZS7oeXxgYuXKlWpMlizg0d0HJwq6gDwMxgdtVqxYoepla8d09r0oD0P2+i5ZSoP7RGuinfzdnbgA8e4q2PPnCxDv+RjIDHqfAgLECxOTUuOra1O1079KFyY0HY9SagETIN6Tu03GFgUCBUoViOv4CxgvzitBgHhxxk1mXTgFBIgXTmsZqWMFBIjLzhAF8qtAIYA4V0AwxkOnX9arIghiqmOCa90uO31wdnpcgqRwOKzasQ3T7GoQq9MVE4ZHIpHWtNPsm205rk6pnA1b+BmBO/vmK+uUX3fdda21mNkv23Oe2emp8xIVlYrbR9w0VdXrEC3TPvD6+yYOO/B/GDMmjKde2AQ1VXHYZgS+8h0DcR84bM9ZeGvqV/jLfQfiR0cBlkug7sGw4iqdum/aePBvwK+OfxE77bYlnpo6GBG4CDPtt59mkXHFYhWT9gCXtcfDKTQnwvjJPl/hs/dbcPNd2+Dw4wDDCdKaa3isY9pdqBdUUOcPU4nTHU9EHwW8CAwFkGPqa7ZgGvm//xk47/S3EE8ZeOTFnfGd3YCyCOffAstOwvdqgprKnf4rXjYMX63g9+rh9o0s43pA8fmAAPxmwIth+QoDZ5wxE08+3QDTXYIrJ+6J40+LIhpxYXuWMr5bFh3iDnxUZhA8o9npieZl++WrU11vOjuFe84fJsnX5PPQr+jwbVGz07rncm8IEM/DBi5wlwLECyy4DFcUCggQL0yYSo2vrk3VovgNtdQCJkC8MDcCGUUUWJsCpQ7EtTYCxovrOhEgXlzxktkWXgEB4oXXXEZcXQEB4rIjRIH8KlAIIK4BkK73yxXp+tqE1YTYBOKE09k1jDuq3atr/mpVdAp0Xaecn2unsga1uh+OoeGcTuWsawcThrMdU7VfffXVrRA8W32ew7rlrP2rIXtOo6OAuIdm00SYHmnl3gb+9QJw1KGvY++9h+Afj41HWdiF6VvwTRcpmJg918ABO34A11+GNz45AIOHAHxswFQPIRAzW2h2gWMP/xIvP1uHiTeOxa9OG4iQ6SCdsMGs4k4qBTsURjrtwYwk4TohWLYD149i8k2Lcem5i3HgoTHc/8+NiKjhs9Y1fJX2ng7x8vLyAD536yAkDqm66TCalXPap2vaNwLXNwjFy8mRAbsJKacCV10ax42TZmDTrU089NjmGDECiNhJeH4zTKOfOrfrnLm9U7yDRbFf34DLWuVwYaEOhluDVStWIu64CFUMwf13AxMvmQHHXYGf/TqGy6/dEhWRJBPYw1bp0VnbvM2TbnZXvm5pn5+TeV3SDc1jwIABrTXE8zNacfTKh2+WL1+uMk2IQzyIGR3i3CdaE3GIF8deLsQsBYgXQmUZo9gUECBemIiVGl9dm6pF8StqqQVMgHhhbgQyiiiwNgUEiK+ujoDx4rheBIgXR5xklj2ngADxntNeRg4UECAuO0EUyK8ChQDi2uWtneAaSqdSKQXItKObK9Uubp1WOduhze81ENdAmu813CZcau9GJWiJRqOtta4JbePxuPpMuxI1FOd3F1xwAa6//nolugbp2e5Fts0VrPlWZJUj3EWTAuIWwuTZHnD7vT7O+M3LOP74LXHbnYNgMiM4v7NSSMHG00+bOOHwt7HT7tV44KlNEAsDEdNRTm+4QSr0GQsM7LjdY0jHQ5g24yCMGhpk506zpjWhbjKFkMXU5EDaXqKcy6ZnwDLKMGc+sMWEdxGJLcfUNw/EJmPrAYupvgPnPQ+te/d2K13hERrD4auc7NqyzrkyPbkBQ6Uot4AUnfEprIyH8ZNDn8DH/90UBx1i409/GYOqmpWIhugmZ6YAQ62va8fagTjXTZBtKoGbgrTpXoVK8O4po30jP4HTVIm/PdCEq658Fyu/qcX39ijHnVPGY9AwIEzmr5aYVA8WAFF1Tl879PXaPrtC9x+eKF6lxCH+7diJQ7x493O+Zy5APN8KS//FqIAA8cJErdT46tpUFSBemD3XpVEEiHdJLmksCuRFAQHiHcsqYDwv2y1nnQoQz5mU0lEfVUCAeB8NbBEtS4B4EQVLplqUChQCiHdGGA2J1gbKCNY1kGaf2W2zz19bu/bf6fd8JVAnEL/mmmtWg97atf7/7J0HmBRV1obfquowAYaM5CzqmjDnHBBF1xXzqrvmNbKuAcUMCJh3dQ2Yc97fnFDXnFdUDAiKknOc3KGq/ufc6hoaRJxmqnu6p2/tM/ZM960bvnO7tum3vnME+s6fP5+uXbs2pFBvzNoa3Ua4aNIhERbHsaBfi7hjcP4IuOufLzF29J6cd2ErJMt5yBXwmiSRCDF2HIy+6n3+fv5Axl3fHsMOQ0hqUocwnRA1Jhx38EzeePVbTj1zS669pTsh5b6WAR0M18K0U9nKLUiayzCoUHXKBfxKevJzTpnHEw98y+FHbcydj3YhJB5212bh/Nm0rehAaSv5qiyUSnHuQXZF85U9u7Ffo8kkJIW7x8JXL+ctadT9fkwpua1s8LWOy6LFBofu/Q0/TlvI8Eu24qIrOtA6Uodllyq4rsqRq1PlpCg4Kde4QHY34k1TpTAX17aPpdPTp68eQc+5Li3lRL+OeEQZ15csW4pLLRt06IBJFMexePdtOOf0D5k5s4RNBpnc9O+t2HY7iJjSRwzXDWO4QtKlP3l0cdRtDPJ3qkSAWoI45L3q8t5j/h/yvlq8eLF634pDfM33bf6vIPgZyk06okm3bt0aHOJ+VovgRyuMHuUmJXHNB62JTpleGPFf1yw1EC/8GOoVBK+ABuLBa7q2HjUQX6VKYz/J5yYyvzFKsQVMA/Fm3W56cK2AUkAD8XVvBA3G8/ONooF4fsZFzyp/FNBAPH9iUawz0UC8WCOv150rBfIFiOdqvenj+M51caoLsJO06QLEx40b1+Aol/Y+NJfffXDlOxoDnbcC4gJwxWucwCFMjRvmyMNd3nvpOR574E/88agk9WYI03VUSnXDNhk6tJrX/vsZjz6+N0cdsRgSnagP1ysHcpgSvvgZhmz2Ka1K6/jqxz0pbV+DZZQr4myodN+hBnatQLQCx+Kg99hxghpmTCln/x3fIxwt4+Uvt6FvVwPTqSNsWBh2CCKVCt66bhmO1MhWXFkWIx1mAd7aYDuiURzMct58HY45/C0Ix3jgiQPZf38o83m8zEVZ6lMOdAWfZX514JamgLjAZkkGv/4+7fR69w017eNVhEIV/PwLHHPMZL6ZvJJuPSxuv2tn9twLQmYcMxnClHFlaHX/gCRhFyBuei58NStJjp9UrnelZ0F8M+lldPCPNd9Hgb53Cqgzud5I+QY5fH38jBgFtIxAp5quif8+CkITDcQDDVOzdKaBeLPIrgfNcwU0EM9NgIqNr65L1YL42FlsAdNAPDcXAj2KVmBdCmgg3rj9ocF443TKVSsNxHOltB6nUBXQQLxQI9dy5q2BeMuJpV5JfipQzEBcapeLK1wg99FHH61qmU+ZMoVvv/1WPSd/CyT36/wKqFmwYAHdu3dXwQw87XMqU7dDEtMUJGpRS4gt/zCLBT99xKRPj2bjQQnqjbBCzJJVvGY59Ov5DTXGD3w/9Qh6dV2O6bQjJi5yw8ZOWtxw5xLG/+N7Dh7anfuf7I8p7DWNUUsKdi8luSBy7wUj9ejgkqCOWF0Zfz74J957ezHX37ctJ/wlTJgks6cvpmuHrkQrqsCQNOqGguiWcjf7QNyDf0EeyQSEwlXYjoHrtqI6DvfdCVeMeId2Fe156Jkt2H1Pua8giWWGUg7w0pRrXW44kEPWKvOUhXvp4ptyCARfsWKF2jdSC1nBTtMU0786Fi6AC86ezisvzKVtpxDnX9WWk07+A+WhOJYT8RzxkhFe1Us3pJx8is/XYhDHcNquMt1n4R6Dpqz9t84VTZYtW6a06NSpU/bKDWRj8lnq03dD9+jRQ+uR0ri2tlbtE7m2BlmSQgPxLG3iHHargXgOxdZDFYwCGojnJlTFxlfXpWoTPyLrgGVDAQ3Es6Gq7lMrkJkCGohnppcG45npla3WGohnS1ndb0tRQAPxlhLJwl2HBuKFGzs988JQoFiBuO/w9p28fn1z3yHuvy4QXH4XKC6P8rdA8qw5xCVduMKhNo5psrTOoHvH7ygPTWb2z8fQql0tcbPMy/LtwivP1nPssPlssfuPvPX2/pSZSagPEY8oFoudhH0G/8xnb3/FfQ/9iaP+bBBKghEWWJ1yhstWNetwSeISxVDp0GUSAo7jJB0Lxwxz3+0W5531HrvvtzHPvt6ZsOFixA1CMpmol35cHOaOEcdKh80qZ3mwh6zLVGnO47iUkkhESJhw7ilzePTBanbfpT33PtOZbl1klVKbXVzhqji5NxFjOVAh1c+9vwVIr785XHXh17P3na1yw0RcZWc3CKthkjiEGHHhl9w/waSmrpwrxw/g5NOhfZvlmLRVNcklWb7hlq9KGd+QdT4OtpdCPRum+2Aj5PW2Nk2U/Kna89kYM9/79K8jsk/keiI/vmM83+eerfmtqYn8LdfZph4aiDdVweY/XwPx5o+BnkH+KaCBeG5iooH4Kp01EM/NnstoFA3EM5JLN9YKZEUBDcTXT1YNxtdPt6DO0kA8KCV1Py1VAQ3EW2pkC2ddGogXTqz0TAtTgWIG4j7s9uuSC/QeMWKESpnuA28fhktbgefz5s2jd+/e2QHiqng2OK6BKfDdMvj0a9h50E9ss/VsPv5wL8LRGuJGuYLmrg0nH/MeLzw9kDG3t+bUv5V7acJt4btxbDfCl5/BHnt9R7T0U6ZMPYmOHWJY9VHM0liqfnaqnrZZn6pbLe7zVF1tI6YgcjJu4UZiLFpYwTabvkZ1ZQ/e/mwzttgSFs5ZROeKzoRLa7FCZQqIu0YNpko/7pPc4L9GEyBuWQmv3rgT9qp5WwnmzAozbMjrzPxhQ/Y/opb7HtiM1qWSAl7mIOtKzcWsSUuRLhS/SdnS1Ztf9sjSpUuR9M9SZ16OpGEi7DfsJqSBcuCvrAnx5JNw0blfkYjXcfgxXRl7cx86d6pWTF60M92Qx+pVvnS5g0HSpZd4tdUzqMre3Fcl0URqQ8t7R1zzcgSRCru519WU8aurq6mqqlKOebnm+Ecx3yQgetTU1Kg6874mQeihgXhTdmp+nKuBeH7EQc8ivxTQQDw38dBAfJXOwX+Sz0IMiy1gGohnYRPpLrUCGSqggXiGgq3RXIPxpum3vmdrIL6+yunzikUBDcSLJdL5u04NxPM3NnpmLUOBYgXifvT8usYC7AR+X3755YwePVo5WH03eDqwSgflQQCb1XeRUFmXZNIipGp3w2PPzOfEo12OPGYljzy4CaFwDTG3XKXVrq402GXQ8yyYsQWf/NiXfv0hmgLiifAi7HhnjjtiMs+90JaLRplcdlkPQokEEXFsR2rBDXs/ils7KSBueu5uSfctxF0ON0TSqiXmlHHNFSu46Zp5HDKsnvsf25qSiINli/s6DoaXdtylBoOoOk8dWfgWTdKJS3wsw8RJgBmtJ2nEcGjNzFkm++84mfmLlzJ6zK784/wwZmgRuJ0957s/p1Rqcu/ugmCA+Jo15lPJz0km6glZpUoLYfJxB958CYafMYl5C1aw457l3HX/DvTsJY52V/0oy7sqwS43Jkj981bYJJWD3BR3fwEc6XXV02uIF8DUszpFX4v0DBRZHbAAOpdrsF+ewr8RqanT1kC8qQo2//kaiDd/DPQM8k8BDcRzE5Ni46vrUjULH+WDD2KxBUwD8eD3kO5RK5CpAhqIZ6rY2ttrMB6Mjo3tRQPxxiql2xWrAhqIF2vk82fdGojnTyz0TFqmAsUMxAXAyCEQRlKmy6OkTB8/frxytPpp0v3UxtJGHOJ9+vTJ0mbwgLjrWgrcSu3py0d9xbWju3L5qChXjGyLZdYQpxzbgG++hEP2fp8NOvfi9Q9707EjmLY4jG3i5mx++bEPe2z/AYY5kA++99KHS2ZzUxzHIXFNizs1mipc7YFaAbjKs6oczatSnduWJCeHn6fDkJ2+wk5WMfGj3bBKv6db+85UlLUGy4O0LraCtjgpaNvEVORrF1uIuIyRejVUhW0bGJZNnDKeeKyOM0+YRseKEh59ajN22Hc2Jj1VmnlJR48sSBaq0sLLwkOBgPtFixYph/iqWsiSSl5S7IfUdNW9B8rV7mC7Jv/7H/z93G/44vPWbNbP4baH+rHNziLiCkokhboC+K6qge6wAtutwDLKJal6lvZg8N0uXLhQvZ/ENR9kfejgZ5qbHsUhXllZqRzi6eUXgr/BJjfrCWIUcYjLT+fOnVe77ja1bw3Em6pg85+vgXjzx0DPIP8U0EA8NzEpNr66LlUL4lNnsQVMA/HcXAj0KFqBdSmggXiw+0OD8WD1/K3eNBDPjc56lMJVQAPxwo1dS5m5BuItJZJ6HfmqQLECcYHbAqMSiYRygwv8lkcB4uIQl9fSgbkP8uRRDuVOTkt3HEx8XRzXVv5gS/zatsmww//LC89vxNPPd+dPB4Pp1pEwSxUH/s8TcOrxn3HAQRU8/MTGRIRtO2CZ1WCY3HOXwTl/+54DDxzIgy+0loThRFXp8EowBVabuAqtSrHxkJfu3PRLadeBU5pKJe7B24SVIJ4Ic/IRk3nj5QRX3zCIvw0XP/kSQm5bj/QqfBv2oLOTSgcdOBCXcQSIWw3udsSlbro4tottmNQaDlf8o5L7b/mRVqUxJn65K303rMNNxCgPt12Fk41qVdsbVb+7aYeAcKkFLfvIr01viJUdF8cMKce/RZKQ1IevkxBESVjwyzw487RJfPFqe0KhOfz7/l05+BiIWMsw3XaqDnw4nFA3Gjh2KaZkuQ9c06at/bfOlveXvJdW06SI64f7OqVnmtA3CXiqZEMTDcSz877OZa8aiOdSbT1WoSiggXhuIlVsfHVdqmognps9l9EoGohnJJdurBXIigIaiGdFVjQYz46ufq8aiGdXX9174SuggXjhx7DQV6CBeKFHUM8/3xUoViAucRFY54PwoUOHKpf49OnT+emnnxTwFsApMM8H375DvFevXgrwBX+4OI6LY5iEjDh1NRH23H0ik77ZiPc/680Og6SUdB3JUCmJBIy5ooobxk/loqtac9XlG6ks54ZixJWQrODII77n1ddiXD9uU44/A8qjYew6g3BpDS4RnJTPWLFVcUyngLj8aVADkppd3MxmUjmcVT1x2+LZx1Zy8l+/YNB25dz/yA506TGDikgfD4gbXp1sKYBtuCkgnh2pvPTj6tYAB1Pc6L5b3AU7DFU1cMbJP/HskzPYd3B3nnxpEwWTIyZYhtQQL5NdkPopbXrOdEAc4rJPGtzQhqN0cdQtDnKzgSkSYdh1IJDbLVOIfOlyuGHMfB6+/WfCoRLOHbENp10I0ZI4IcJYqdrnDRy8QIC47CVxiAvslBriGv5CXV0dixcvpmfPnkoPOYq9rrrUD1+6dGngmmggHvz/S+W6Rw3Ec624Hq8QFNBAPDdR0kB8lc7Z+CgfeBSLLWAaiAe+hXSHWoGMFdBAPGPJMjpBg/GM5Gp0Yw3EGy2VblikCmggXqSBz6NlayCeR8HQU2mRChQrEPfdiOLk9euFC5S65JJLGDVqVIPT1w+67wjPrkMcHNfjupZRy+J5Zey753vMWTaAdz7pxuYDkhhJGzsUJV4Hhx70Fe++l+SpV/oydN8OmKZLAgOLKpbMbM2g7d5gwQqY/t1+9BoQV65o042QMGowjHKVjVueU4nNJXu8QFbDxcVQdcBdvDYu9biuYNsynLhJfQ1sPugtFi+o57EnDuLAw5ZiJDqgDPNmKsu3SpuuEoRnoYi4iOQoR7iMIi53lf1c8sjHXaQAuyNZ0Uvgu2kw7I8vM/eH7px2VgfGXNuTSEmSEqnL7ZZ7k/XzmDcxDXksFiMSER++53b1SKf3KFqoLxMlb7pC+PUknEqiVjvldJcU6lVGiGsvW8qDd/zMkspaTj2zOyNHD6BdewjJsvxa53LjgZD9AjjWpkmxw1+55sj+kJtt0musF0A4szZFuYlEDj8zh+yRIG460kA8ayHLWccaiOdMaj1QAYxfOHkAACAASURBVCmggXhuglVsfHVdqhbEp85iC5gG4rm5EOhRtALrUkAD8dzsDw3Gg9VZA/Fg9dS9tTwFNBBveTEttBVpIF5oEdPzLTQFihWIKyjpOA2pnP206SNGjODaa69tSHntg3N5XRzlUkNc6kMLuMnGoRJsK95Zw49Tyjlw309wyvrzxnud6Nu1DtMOYVthYtXQs9vTVNV25ZeFu9K9g9SqNogbYSzqufFKiytGv8PgYVvz3GMdMEIJ5d72knYL9A43sOCwD1pNqRJu4LphHKMOl1KvhDV1mFRiORt42cUN+PcEuGj42+ywfQVPT+xDx9IOnhyW1CIXRC2HuK/l8CBxcIcDbgyMCDZWah11mElB+WGvHrisI7yCWtoy6Vs4eo/5VC1fzLhb+nPK2RZRSrw7DxrW/nsGcb+xumtgrUuRvSIOcdlXXbp0UXvLVyAsgyVTRcTNJHGSmEaUkNwBkTCVrnXlK0jSlleegQv/9j9WLm3PjntVcdPtWzJwYwjZkgGgMjXRVqnJ+1NJn1MKxksO/Gb+BlM0EYe4aCH1oYOAnMHto+bpqba2Vu2THj16qOwTsl+CAsDNs6Kmjyp11ZcsWaIc4qJFUJpoIN702DR3DxqIN3cE9Pj5qIAG4rmJSrHx1XWp2swfJxsX8GILmAbijdsXupVWIJsKaCCeTXV/3bcG48HorYF4MDrqXlquAhqIt9zYFsrKNBAvlEjpeRaqAsUMxAXWiVtT4LY4FAVOiUN8zJgxDXXFfaevD8Z9UCPxDh7u2SQSdYTNVgosf/IJHDLkK3r1a88rb/aic7tqsMvBijPxjShDhj7LFltsxZcf9/EAsWWSMMMsq4ctB35K7aKVvPvm/my1i+f8XnWIqzr9L/93/1n52stzinuH/ObBdP/EhbNh1z3eY3FlK16YuDW7by72zgRJUwC1SVjAubBjBdmDBuLenHza6/2WNveGlxyw5SfEbffB8DO+o1uPKp59cUe2HFQNbimG4bnLlbM8YnpZ11d1rX5XBnKjCiSNPBXglq0VNPvZBhrUdF3MVJ15pWR6vyl9G55XU6jGNctJJA2++AzOPWkK06fWsclmIf59zxYM2k4iUO3FxYyCm1TzV+5zV5Kxp1LUq7sWpDR6yLP/N+O3mPJ+8d87vi7F7hD3ryn+9WNNfQr1/0uaMu9saaKBeFOikh/naiCeH3HQs8gvBTQQz008io2vrkvVZvwo2fhgF1vANBBv/N7QLbUC2VJAA/FsKbvufjUYb5ruGog3TT99dstXQAPxlh/jfF+hBuL5HiE9v0JXoNiBuOKGKRgugOrSSy9l9OjRCuL5tcMVy3Rd1W7+/PnK2ZkdR6eN4yQwnRLJos2bb8Kfhn7Bznt05pnnetKmTIB4KZgW5547hzvv/p7zL9yfsaPjGIqBmsRDId56H44Y+gUb9bL56IPtibYJfpcm6uCkU2bw6JMzGDN2Ty4cDuGorVKYO+LTlvTlykydLSDeyDU54tG2WBE3GTWyln/f/CF9ekd5duLuDOgvqeITRMMWjl2HGSpRtb69Q3LIy2F5pdEN+bsOaOU5y9dSw1vgr7hcZZ+IQ1xFxGx8sW8n4eCYDo4VojYOc2bB8JM/438f1dOuTRmjbtiWw46FaESGT6qbJ4SyR8JluHZI7oeQIvPetMUl78+zGb/FlJsERBN5/4hDPFNNGhnlgmpWX1+vXPOSacJ3iKdfawpqMQFNVlzzUlc9aE00EA8oQM3YjQbizSi+HjpvFdBAPDehKTa+ui5Vm/GjZOODXWwB00C88XtDt9QKZEsBDcSzpWzj+tVgvHE6rdlKA/H1002fVTwKaCBePLHO15VqIJ6vkdHzaikKFCsQF3gp4FLc4X6KXgHiF110Eddff31Dyl6/3q8Aq/Ra49mJv0BXVzmabROeegJOPO4LDjmyIw893JuSUC0kLWJ2lB23/y/Tprm89Po+7Lb7HEJ2d6G21Lowfjxcd9WnnH5KP667qRPR0uBnm7ThlZfgmKNeomuX7nz5/Va0KpNxnFT1cANLmbaTYGQnvXxjVuWQwJbE5VJTPFHGUX+ayuuvLeegYR259/4BtJEy4iJ7OIap7NQ+EK9Va3FTANzwS6Gnp1hfywRkv8heaagh3thMAtKvSkdfjxuSGwtCJLCoqQpx4Vk/8fwTy7DCSa7+584MOwIqSiAcVkkBsJM2VkhqLnsQ3yWU8suLlzxVu7wxYmWpzXprkqX5NHe3Ge+N5p5wDsb3XfJBu+U1EM9B8LI8hAbiWRZYd1+QCmggnpuwFRtfXZeqGojnZs9lNIoG4hnJpRtrBbKigAbiWZE14041GM9MMg3EM9NLty4+BTQQL76Y59uKNRDPt4jo+bQ0BYoZiEssBXILhNlnn32IxWLMmjWLOXPmqOeqqqpo3bp1Q8gFoM+dO7ehzm3QKdNd5a0WIG4pIH7TDSu46pJZnHpeW64f34uwVY+bNJgxJ8oeu74DTpT3P96Jrr1/ImIPUI7gOgt236WSKZ9O4tGn9mTo4VJl24e8we1ewcx1VRZ77TSRKd9txL8fbMdfjq/AMpIK5iZxiEqubiflFA9u6Ix6knlKzfSSmhBGaTXfT2nFPntPZMXSTTn2L7O59ZYdKS2FuGkTFdu31N1WG0Pc1+IuLwVX6pKvkXp8Ld8Myk0W4nIVANy1a1e1hxrtEPeBOFW4ho0RakUsKfdGLKGmrgv331bPuJFLqHV+4chj2/Ovf26KbE07AdGo1BYXJ74Q9TJlDPcqntcTIoKxNjt7Riquf2PRROplixbims9Ik/UfNq/PFIf4ggULlBtabsgRjbRD/Nd11YPQRAPxvH4rNGpyGog3SibdqMgU0EA8NwHXQHyVzhqI52bPZTSKBuIZyaUbawWyooAG4lmRdb071WC8cdJpIN44nXSr4lVAA/HijX2+rFwD8XyJhJ5HS1WgWIG4H0+Bl3LIYzgc5rLLLlMp0/0jvbZtOswLGoavtr9sSBhw3rk/c89t1Yy/fQPOOmUDwqG4clu//bbJsMPeZos/dOaFFzcl3H4ppckOuC589wtstdksOpV+zuQfhtGma4ww0cC3bx0xwm6U5x6Fk49fxMDtfmTiG7vQrk09rltCzKiihHIU2Q+exzd6PbEUHC6VX3Cxwy4ffmEybPDPJOrnc+1Nu/DX08AwXSJCvV2B4qnuTQHi8hWgLEBuVZC94u0XYy110WV/NKXWfDKWJGT5bnqpCV+HY0SIuWEcI8wTj1dyxXk/UrU4yo47Rbnp3g0ZuKHncI+qWuFqkWp2kvrdxfKy1jdareAbrqmJvG/8n+BHK4wetUP813HKliYaiBfGe2Jds9RAvPBjqFcQvAIaiAev6dp61EB8lSrN+Vmy0dEutoBpIN7oraEbagWypoAG4lmTtkkdazC+bvk0EG/S9tInF4ECGogXQZDzfIkaiOd5gPT0Cl6BYgbi4tSMRqPKoek7xaWG+Pjx4xXYXNPNmkgklHu8Z8+eytmZjcOxpe40xB044tAvmPhyhEde6sGfBrfDNJI4Roh77oVzznyTow7vx3339SNZ4hKxDYTtX3L5V9x4XUf+cUaCcTf2xSyNK5dw0EdCEnq7FpM+MvnrCd8yY26SV14fxG67O7iGSZw6SsRdLfy4GYG4DC9u6ZDUAZdfDEi6cPuEei44+zM6dDJ5+bVd2WxLl7ApQNnEToQICUr2y39bHgj3sqV7nZhruclA9pHUhpZ9Iw5xORp744T0LaPIF44mLobrKDDvJi1VT962oN6G77+Ec8/4L1O+idG7R0/ufGAztt0ZwmY1FpKz3sVNuhhman82voR50FtE9SeaiBtadPDrqjdWk6xMKA86raurY/78+fTu3buhhnix3yRQU1Oj9kmfPn0C1UQD8TzY8E2cggbiTRRQn94iFdBAPDdhLTa+ui5VNRDPzZ7LaBQNxDOSSzfWCmRFAQ3EsyJrYJ1qML52KTUQD2yL6Y5aqAIaiLfQwBbQsjQQL6Bg6akWpALFCsTFES4QSlJaC8D0ofjIkSOVQ1yAdzweJxKJNLzmgzwfngcO9gSAKpNyjHgyyq7bvcN3X7XlncmbsP0folIiXEHRi0e43PHvd7j80q247IoKko6JacHSpbDbzi8w55dBfPhhL7bYRvqKYwYOxF0FvMNOBDsWYvhFk3jk7i6ceGqE8Td2JBqpJUmZqiFuCj9uRiDu1QH36ppb8l8noshzjQPnDl/CYw98T5vyGt7/YAh9NpLWNYQMC9MpwU2C4sqm0PR4qja3V0zcXIvvWvaUnyJd9pP/e2P2iYtoKrMMKbmUZKKdncriHoqpNPQupUz9UbIHfMSnb4aJRBZy8x1D+dNRUBKNYyQihGSKQv3DcTDDYn9vtmvTmppohzjquiLZKOTwndGNTq3fbJHM7sDpmvjX4iA00UA8u3HLRe8aiOdCZT1GoSmggXhuIqaB+CqdNRDPzZ7LaBQNxDOSSzfWCmRFAQ3EsyJr4J1qML66pBqIB77FdIctTAENxFtYQAtwORqIF2DQ9JQLSoFiBeJSD1xq1Ap8EWgnv8vPxRdfzFVXXaWc4+IgL5UC0ymnq7SbPXs2ffv2Vc81BnRmtBlSqbqTxkrq69rQv+ezrFzag5+WbkePNh4gjZuwxx4L+eLTybzwwn4cMGQ5xNuRjLi8957Bnwa/x8ABG/LWe12paCeOZ/kKK2iHuCDmekynlB9/mse8yjj7bbeMdh0W8e3UA2jbbglhpyOuJTDXxmxWIl6vqHKCckyWey7qRFQ9sywR5qQ/T+ftF5YzeN9SHnthU5yQOPRXEjYiGMlSDImJ0GlTHOKShtw71oaY/RrikklA6kNnUi9b0rHHqcKgrTdcKkm7m6zFCDkkEvWEQ+2w3VriZgXLquCmMfN58JbFOHaSE8/szWXXdqDEgKiY2yXsTiWEyqXAeEbbMMjGa7rmM9EkyHnkU1+1tbUqk4C4obUeXmSqq6tZvHhx4JpoIJ5PO3/95qKB+Prpps9q2QpoIJ6b+GogvkpnDcRzs+cyGkUD8Yzk0o21AllRQAPxrMiatU41GPek1UA8a1tMd9xCFNBAvIUEsoCXoYF4AQdPT70gFChWIO47MwXYCQgXiCmuzREjRnDttdc2QHIB5+muVr+9Xys60CB7WbKxzYXMn78BG/d5lrLSgcxasSmlkk/bhao4dOnyPU7iB6b/chjduiyFWAfiEbjuhhjjLpvCX44r4+Y7BhKNJFH5thUdDfhwkzh2CEIQI8Yxh67k1Vemct75WzJubClGLIwdluGThKVRsx1JpZtDCNcQtr3Cs13HO2BH4Jtv4ZhhzzNr2ub85aS2jLmxPa3aSrvFuMmOhMSWr/KYiztbkpl7x28BcR9wpu+Pxt44IYZwmZuh/icjLAcS2HYYy2wHbhzElW+CY0JdHG65YQ733LqQhQs68sfDOjL6lnK6d68jlCghIgsWI3IWwt/YcMr7ZW3vmcZq0thxCqldejkGX59slWAoFF3SNZEbj+TvIDTRQLxQdsBvz1MD8cKPoV5B8ApoIB68pmvrUQPxVao040fJxge72AKmgXjj94ZuqRXIlgIaiGdL2ez2W+xgXAPx7O4v3XvhK6CBeOHHsNBXoIF4oUdQzz/fFShWIC5xkTS9vkt85513VlBcnJvz5s1DQLiAGXGKC7wTcCXPzZw5kw033FABm8ChnlekGtucy4cfdueAvV5m88135+0vWlOW8MDmB5/Xsdtu89lyy9l89OkelIUqobqCujD88fDveff1ah56sD3DjhmAlL5WdbO97MzBHiqVt82PM6fRoVN3Jk+uYOgBH7JBB/j8k13oUBLDbROhHofSZnWIy10GBjjeV3lyf4BLDCsRVXrKS9/8BPvt/TN1C5Zy5bhtOPlck7KSuVh0xnJS4pkSAAHiEiQB1r92XcuekDrIsVhM1Yf2QXCjhJduJVamBC2eOkXGDiF15VVteQNMy1tPXVWMkrYRah2T99+HY498gPoVG9Gnn83td+7KzrtJpvSVhGi11rk2ak4BNBJN5P0k76WePXtmpkkA4+djF5WVlaxcuVLVVE+HvoFfT/Jx8b8xJ9FDdEnXJAg9NBAvoE3wG1PVQLzwY6hXELwCGogHr+naeiw2vrouVTUQz82ey2gUDcQzkks31gpkRQENxLMia846LVYwroF4zraYHqhAFdBAvEAD14KmrYF4CwqmXkpeKlCsQNyv8eynSxcYLnDqkksuYezYsar+c7q7VYKXXjs8m0DcMZfwyMMdOfXk1znk0D157MkoYUfSn0e55vrpXDayhHOGm9xwY1dCLMdMtmPeEthks5dI1kf4+Zfd6NSpVMFwMThng0e7tk3C8iCx1BJfuhIOGfoD335dxX33bMPhh5k44SSOEVL+cJekcjsrOu+GvFTk6d+uGZLaXABw0Om9UwMJbBanuALiYEh9cHnKiFHnRnn4URh+6se0bV3JQ48PZq/963Fdqegd9eqgy4QNG8eQSt6CqaOp9/OqRTiO3CThae66Xo16P/l5o978ahwJmugksyzBlnmm7OhSX15eM10TlY9e1RU3iRNm1kw468TP+d/7Bh07h7n6+i0ZchS0EVe8uh8ggaNal6j6557+CRULmbCnUkokNVnfC+/VTG/wxK8Zt99ZmF8P2r+pJIi60I3SMs8b+dcfeZRridyYU+yHfy0OUhMNxAt/V2kgXvgx1CsIXgENxIPXdG09aiC+ShUNxHOz5zIaRQPxjOTSjbUCWVFAA/GsyJrzTosNjGsgnvMtpgcsMAU0EC+wgLXA6Wog3gKDqpeUVwoUKxD3gbaAcPk9EokoF+ull17KmDFjGpzjfupegTTSVhziAwcOzE4MUw5xAZVjR4e5cswbnHPBLtw4ugzDWkE82ZZDD/uOV18s57kX+3DgEDDdJRihdtx6i8WIC97koIM24slnuhMS3Gs4JM0koSzUEE9Qj+DY2dPn0699fyJl9Vx/U4irRn/DHrv346UX2oO4mUlgWVHlyoZqkBredlptbn/NlqQHL1PQPxdHOpAUSBuLJbnpjhBXXfQOnVqv4JmXBrP1TqUIx4/It4CSed1wSIQTCniHG2z3acnTXZi/YD6xWC29+/TEcW0sQ+q3Bw07RVdlJ/dypwuABxYvgUvPW85jj/5MqMzgmHPbcPMV/bFCkAitxDIkHXsbIlgYiq57N1m4KSBuqpsWfKu6HxhZn8w/tDojzyBIc+fOVdkVevXqpR3ioJzQK1asoGvXruomHP9aFIQjOoOw5FVT0UN0SdckiJsnNBDPqzCv12Q0EF8v2fRJLVwBDcRzE2ANxDUQz81OW89RNBBfT+H0aVqBABVoChA/47xx3Hnvf9ZrNgP69aRrl47suN3mDD1gV3bYdjOiUfniIdjj3Q8mccJpVzBrzoKGjrcZtAmP3XcNAwf0atJga67/0KF78sCdV9GmolWT+m3KycUCxjUQb8ou0ecWgwIaiBdDlPN7jRqI53d89OwKX4FiBeISOQHg6WmtBcBcdNFFjBs3TgXWd4n7oGpNh3gQwGa1HZRikC4Op/x1EQ8/8Q3/mrAfpx0PVmgli5e0YYcd32LJwh58/tVG9O0DEStJfTLEnjt/wpeTlvP8y0PYb/8kliPOX+GlcczAgTjElVO4Xrm/zXiJMnfPXQBbbPYM9cv78+YHW7H9TrK6Wiy3zDMZKxe4sNwS79FM2Y2lPrpVl3KI57beuO9glglWVcO5Zy/gqSd/YdAOrXjiic3p1cmD4Y5VC+EypJI4boKQIZDYd097vplEwsayTAzTxXGSytntpVYPGoinuLXYvJWEMqskMUlQ77ThjluXcu3Vk6havhkHH1XCZaPa8YeBcUKui1sXwYiKwdzBkXm5a8yuwQLkA3F/h/przeyaJzeRiPs53SFezODXV8+H4EG6oTOLTP61zoYmGojnX5wznZEG4pkqptsXgwIaiOcmyhqIr9JZO8Rzs+cyGkUD8Yzk0o21AllRoLmA+JqL2WjD3lx64ckce8QB6guJIA75x9mFl/2LG2995Ffd3XrDRZx92pFNGiYfgbi/oJYOxjUQb9LW1ScXgQIaiBdBkPN8iRqI53mA9PQKXoFiBeLy+V5cq34NXz9l+oUXXsj111+vQLkcAr19gCdtZs2aRf/+/YOvHy6DeTmx1cN+e03mvY/n88LEwQyWetBWDd98W87g/T6jok0pr7+1Od27uRiuwdSfbPbZ6QNKykO8++ku9OyawLDDykCcIEZYCGjAR0KBVIfZv3xHp/a9CLdqQ8yFCbet5Mrz5rLPwSt49MmdKS+NYzgRD9wqLiz1sQV6y1drkhpcnMeeyzmXh8RfjoabHGQCSZi3GPYb+hbff9ObnbafwYv/ty/lpSspKW9DggSmGVa1vA3lpv51SvT58xeQSMTp2bOHSptumv5aA15dQ0Zz0VPuKAiRdMLKMB5LwFdfwEnHvMGM2W0ZuDE8/eR2DBxQTShckkqTLrXqZQ02lh8cdy3F5hvi4rvS/UA2/t/Z4hAXvbt3764eA7+RJGBps91dbW2tqjXft29f7Q5PiV1dXc2iRYsC10QD8Wzv5uz3r4F49jXWIxSeAhqI5yZmGoiv0jnHH9PXL8DFFjANxNdvn+iztAJBKpAvQNxf02knHsb1Y4ZT0bq8ycucO28Rx558Ge99OOlXfR24/y48fPdo2rerWO9x8hmI+4tqqWBcA/H13rb6xCJRQAPxIgl0Hi9TA/E8Do6eWotQoFiBuO8MFpe47wQXOD5ixAiuueYa9Zz8CMDzf9JBXrqzPLiN4CgoXlNrsftOnzN9RjVvfLAX220mzNjmtdcsjj96CpttvZLnnt+R1q1tbNvi2f/E+dvxX7Dznh155PkNaVdSDynXtm0I8AzeoSwO8YhwWOrAipOgDY7hMmu6wQG7fkWtXcnLr+/OZptBRDirtFX8WH7xao8LJXcJ4abmt34e5PVXP72+tXKnOgkSdoR5y2H/veYy6+f5nHJqO26+uT+m7WKGkjhmmKTtEgl5N0yku8Tj8QThsAeVXdd73TANqdi9/pNc65lpznqR0RB3vYWdiKiS4AkjiVQ///ZLOP/8r/nikyWYzlJun3AwRx1bqoC+um/clDjEcFWa+rBXV3xth5q+vCgA3aug3ljXu3+jiaeJN0CxA3G5EUduxPCvL/J7sbvmfU0km4B/TQ5CEw3EA770NEN3Gog3g+h6yLxXQAPx3ISo2PjqulQN+pNsViJYbAHTQDwr20h3qhXISIF8A+Iy+XP/djTXjT63ySnUH3nyFc74+3iqa2ppVV5GOBxi+YpKpU/HDm257/YrOHjI7hnpld64EIC4P9+WBsY1EF/vbatPLBIFNBAvkkDn8TI1EM/j4OiptQgFihWIC5yLx+Oqdrj8vuGGGypAtWzZMhYvXtwA7tKhqbQXh3jv3r0bwGewm8AmmUywaHEJ++3xBVV1Nq+8tT2bbZgkZod46AE489QpnHDKCu68cydMK0nCCXHJebXcd/s3nHvhxlw+tgLLrsWiHFdqS5seeg76EF9yJAGzp02jXV+LSFl/XCeGG4/y1+O/5Plno1x6+UZcfKlFKBQD13epu2DI2Z4v2RVHfAqIK7Yb9ER/oz+/hrj/srrpIZnEDCWwnTI++BD23OMjyipinHVWH8Zf1RfTkrlLGnoDs4Hw+zMWZ7/LvHnzcRyXHj26q1rj2TlEPxeSUS+46iaDJNhRXEnXbtQgafcTyQpq6+CaK+dzxz9nEi3ryP5/Wsidd+xCO8lir9i2FxvHFVCdqksuk14Tjqu1yDgqv32jgbhoIg5xgZvdunUrevArKtbU1ChN+vXrpzJUBAmAs7Pfst9rVVUV8+fPD1wTDcSzH7tsj6CBeLYV1v0XogIaiOcmasXGV9elatY+0gYZymILmAbiQe4e3ZdWYP0UCBKIN7aGdm1dPYsWL2PSVz/wxH8m8urEjxS09g+B1bfdOIIjD9tv/RYlSf3iCU4fPpYHHn1R9bHpJv0YvM9O3PTvRxv6POUvh6pxIsr+kPlRSEDcX11LAeMaiGe+X/UZxaWABuLFFe98XK0G4vkYFT2nlqRAsQLx34rhxRdfrGqIp7sT/fTp/jnpNcWD3QtJXNfkx59MDthrEiVlJq+8PYg+3WqJOWWc/48aJtwyn2tvruHv52yJY9nUOxa7bbmQH6dO4vlXhrDXvpWYlKm02AqIp7zYwc7T9VKxJ0s803DJCuppS9hGuYwnvr+UQ/aeR99edXz42fa03aBK1dI23CimJFq3k5hWqsa5Yq+2guJ+Ve5g59r43mQpli3uXRMnafLUS3Dm6ZOor45yx4RNOeF44eEJsEPKie0KRU6lXV9Vi1w94/2o9OAqv3rAR0w5u1HObpmIVwtcHaY8L9C6VKziEK6iJtGa++5NMP7qOuYtWMa++0W5ZlxXtt0KTMOW3OnyC64p/44WsG/hugauYxIKpWcXWNMV//vLWvO9o6YoxdWL+EhP1y8y+LWzi1iShuwB/rU1KE00EC/8XaWBeOHHUK8geAU0EA9e07X1WGx8dV2qBv5RNhshLLaAaSCejV2k+9QKZKZAcwDx9BnKP5oef+Z1zh95MwsWLm14qakpzSd9/QN/Pvkyfpg2Q/UpMPzcM47m3AuvZ/ovc9Rz2wzahMfuu4aBA3plJlqqdSECcX+hhQ7GNRBfry2rTyoiBTQQL6Jg5+lSNRDP08DoabUYBTQQXz2UawPiPsDya4j36dMHSe0bRErf1Ue3SSQNvp5sMmzo13TsbPHqW5vRuUMlNXUVHHTwNN7/bz0T3+jIPnt2I2nADzNgq/5T2aDr10yZeiStW1eC65VyEiAucFRgdLCHS5JaQskIM3+cQ7su7SlvV4ppR9QwtQYcvM903n/nB8aOOYi/XyrPrsAkguWWeVm3U0zUg/ZOCtxnI71441dui0vaEM+6xqbOHwAAIABJREFUA7ZFfRKuu3YZY6+ZQnnbTjzz/ED22EambiM11FVafcsD345Kke6qOsiJRJKePXsiT6nXAz/89OVVcjcCOGVpKel9Hi/p96U2e5KEHSKehC8nw2FDX2TZkk506AQ33Lo9Rx9hEnbjag1xO04oHPZuWlDpzU1Mo2m3KYj7Wepl6xriqzZBXV2dcohLpgnfIS6PxXyIa14c4qKJXFtlv8hjUw8NxJuqYPOfr4F488dAzyD/FNBAPDcxKTa+ui5Vs/FpNvAoFlvANBAPfAvpDrUCGSvQ3EBcfenjulx85a1c98+HGubfvVtnHppwNXvvsV3Ga5IT/n3XU5xzwXUN55556hGMufwMTjpzFM+99E7D87fecBFnn3bkeo1RyEDcX3ChgnENxNdry+qTikgBDcSLKNh5ulQNxPM0MHpaLUYBDcRXD+XagLjUt/UB+JqptoPdCA5Jx+TDj+Cwgz5j0KCO/N+L/WhTsYzK6vb0H/gmSxZGWDh3dzp3QkHOMTctYPTIak4+vZ47b9uMkFWrAKkCzcqcHMNQTuIgD6n9Xe+BdseD4C51GE4pjgkJM8Z/X4tywpET6d69LS++sT0b9JA03knCThsvw3caZ/WhuIfDm+8rNzF8C9a2DAfD8ezudbURLrh4LrdPWErv3nN5+uEhbLcVuGFUSnTb8epxCxAXN7jt2FimAL1Vegd+44SXax5MqR0eBkdc4mnlzGVolQ+9HoewmmPIDJOwYcVKOPfcaTz11He0rWjNKaf057xz+rJBZxD27a3JwbIMHCeZcnP71d1TKQcyDJFAcR9y+qoErkmQ2zvLffk32KgwZS+vfpZXEWz3viM8KGe4PzsNxIONU3P0poF4c6iux8x3BTQQz02Eio2vrkvVDD/65SZAa45SbAHTQLx59pkeVSuQrkA+AHGZz8efTeb4U69ocG/LczeN+wfnnXVsxgFbtryS40+9nFcmfthw7oMTruaEYw7i+n89xEWX39LwfFOc6C0BiPtCFBoY10A847eFPqHIFNBAvMgCnofL1UA8D4Oip9SiFNBAfPVw/p5DfObMmfTt2zdLDnFI2vDaRDjyj++z7779eOa57kRCi/l2Sie22PZ5unXrxZypW4ETpz4eYYe9X2fyV1155Y0tGLwHmI64fSPKHOwqt3MNBq2C37NujAQmP02fSff2naloU44jpuSwqcD3siVhDtz/PX6eFuL+B3dm8DDxG1dDshURgbchP/22ZxX34H3zHknXxjAsZV433HqwS0i6SWqSIU45cQ4vPDWLLQYlePOdPWgtpmwbQgLGTZCbJgzDZeGiBSTFId6rl0qpbppNc1ivVRGRTpH7tFeVePUpKp5Ko27EcbCx3QRhI4IdK8EO11AbL+fxR2sZefZPxJN17LBHmIce2ZoeHbxuZT3yI859Q4F1P/F+KjV7BoESGC7OXwGdPXr0UI/FnjJdHOJz5sxBMk1oh7i3h8UhPm/ePKWJdog373Uw30bXQDzfIqLnkw8KaCCemygUG19dl6oZfPTLTXDWNkqxBUwD8ebba3pkrYCvQL4AcUmXfsxJI3nn/S8agnP26Udy6/UXZRys/777OSecfiVz5y1S50r98EfvGcOWmw/8FXiXeuX33X4FBw/ZPeNxWhIQ9xdfKGBcA/GMt6s+ocgU0EC8yAKeh8vVQDwPg6Kn1KIU0EB89XA2bw1xiCfgyadtTjrufY7783bcc385Vmgxd05ozVn/eIthhw/mqXslvXKcH6cKEH+ZcOsBfPbZRvRsb2Pa4uI1lVPbNV1MlmPQLgVKA9y6TpK4GVIAtYRKqK+ASIyk2L+dMkwzzs03Rxjxj/fZe5d+PPdBdyxqsZwyQlKsOyLuZplk9Nfu5gCnmUlXcZKKMVt2yEtBLg+mQGWLhTMtTjhiJu9NWsIOe5g889AAOndujfDuRDJJOGypWuiyGPnSUFKOSy1yVTs9aBdwg0O8Wu0DEJe+1I0Xkp1asd8m5XpXZn6ShHBxk+DaYV59GS4dNZWvp1SzQa867h3fhQOHDlBhEbe4Mp2bEizffi5PZnbnQnoNcd/9K3oErkkmgW7mtmvWEG/m6eTF8NlyzWuHeF6Et0mT0EC8SfLpk1uoAhqI5yawxcZX16WqBuK52XMZjaKBeEZy6cZagawokC9AfGVlNX/921WrpTP/28nDuOPmSzJat/yj7MLL/sWNtz7ScN4xhw/mntsup6y0hJraOpU2/an/e6Ph9VP+cii33TiCSCSc0VgtEYj7AuQ7GNdAPKOtqhsXoQIaiBdh0PNsyRqI51lA9HRanALFDMRjsRjRaBSBdl27dlXOVXEqVlZWqufk7/QU6fF4nBkzZiiHeDic2ef9xm2cJEk3xLXjYdQVEzn/HzszdmwrsJOceOpiHnxqMtffOJjzT/P49nPPwtHHfswug9vwf0/9gTYlMZXL2zFMbMNRta4thXhTBbsbN4nGtXI9Njr1xx/p3rUtrcvbqjTdUrHccCJqxJoa2GSTe1m0dGeefnIThhws56wEu40CyZY4mlXt7Qg2IczMWGvj5plBK6+0ufw3kSrALvbvGhwElZexcGYJfxz6OVOnxxhy+BY8cl8FUcmsnrr5wLYqWTS/CjdWRvdu7VNp1X2YnMFEGtNUdSuw2i/IvpYa1KqNnYLY4twXWF9L0q3BMsqoj7Wichmc8bdvePHFbylp3Yfj/tyF68b1pSQE4VIbzHrEOZ9MWoRD5SRjEJUM/EYiBcplXGUnX8PiLzcHJHHdELNnz1UAXBzixQzC/bDW1tYya9YsBgwYoBzico0p9psEqqurlWve10QyC8j1t6n7RQPxxlxM8ruNBuL5HR89u+ZRQAPx3OiugfgqnTUQz82ey2gUDcQzkks31gpkRYF8AeJLlq7guFMu5/W3Pm5Y53Wjz+XC4SdktO6Zs+dz5AkX89kX3zWct2ad8DXri6c7yDMZrCUDcV+HfAXjGohnslN122JUQAPxYox6fq1ZA/H8ioeeTctToFiBuF/X2K8PLn8LnBoxYgSjRo1SwFuAjNwkuyawEkiTjVriLglswgw/2+buCRO58YYDOOccQ7Kjs+0Ok/h2+lJef2s/9trGQXD3lVdUM27cVIZf1oFrruhDiVivXZOkgHzigpgxpb50Nni4AHFJkU5SgVlLaDYG8bhLOBSV8tvC8bnznmUMv2AWe+9Qxn9eHEhp6xU4blsFv0MKiAs4jWAbYS9VeTO+xaTut2fmjnn5yEU7w8E1aokTw0l24ON34eQT32HGvI6ceXoZ48b0o6JVDKwQCXHAm2UYtqVc2GZY/iMdpuc2z/UCZS1SZzy1CUzB4jXUJqopCXcgVhumvgrumlDHP+/4iRWL53LA4D5cduXGbL6VTF/WJMA2gmtbmJaymnuBUsXgld0/zTku43k3OeBYqqa6KUXW5dk08NtU0JlrFYMcL5FINJRc8J3RxZ5GPl0T/9oaxB7RQDzInds8fWkg3jy661HzWwENxHMTHw3EV+ncnJ/PGx3tYguYBuKN3hq6oVYgawrkCxCf9PUP/Pnky/hh2gy1Vkll/tBdoxiy384Zrf2RJ1/hjL+Pp7qmVp23Ntj99TfT+PMpl/HdlJ8b+l4Tmjdm0GIA4r4O+QbGNRBvzA7VbYpZAQ3Eizn6+bF2DcTzIw56Fi1XgWIF4gKiBMJEIpJuGsQtLhD8ggsu4KabblKvCZCRerby6Lf/5ZdfGDhwYJOdi2vbUQKXbTfE4Yct4ZWXPufxx4cw7PAEC+eG2Xmnj6m2k7z98W78oXuChBNmyP5f8M47Nk+8tgWDdy+htSzFdJQ7XIC5AHFVAjoLQNyf/w8/fE+3bl2pqGjtU1ISCRQgF2A+cw7sO/gDYktKefrlbdhuJwc7YSIJtUwFniXFuzix/R6b7ys3AeIyD0OArqQf9zKgq9TpCaMehxJi9TDtOzh4v0+pq0ly8ai+nD+iGyGnHoMS5iyYR32ijr69+2I59WBKUNbi3s7ZJUVSqgsQF529QdXSjARJJ0bIbKWedxLw8Xtw/LHvs2RFhPL2lVx3694cc7iFMoQn65Tb3DUsDEq9vlR5dEl9L+vzMyZUpURrDUkD14K5c+coGN6zZ09dQzytXra4oXVNdW9PVlVVsWDBAuUQD1ITDcRzdqHJ2kAaiGdNWt1xASuggXhugldsfHVdqjbfp/MMYl1sAdNAPIPNoZtqBbKkQD4AcfnH09Xj7+bqcXc1rPLA/Xfh4btH075dRaNXXltXzylnjebxZ15vOOevfz6YCf8auVo69Hg8wenDx/LAoy82abxiAuK+UPkCxjUQb/TbQjcsUgU0EC/SwOfRsjUQz6Ng6Km0SAWKFYhLMAXSpafmFZem1BAfM2ZMQ7pevwayn9JY/hZInh2HuIPtmOy2yxy+nvQtr008gN33qOLrSa0ZOuQL2ne3eP6NQfRpX8+8+SVsvslLJGKdmbxoe7q3hrCC3wIta3FpjdlQazr4revpZqTScEv/Xnp50UZgaTLpYlkGtfUw8vIfuOsmm6P+kuTO+7ck5EBIlTpP4Kg03hFMNw5GKv128NNtVI8inxye150GIO6I292ApFmDadbjOG147uHlnH3WPGJ2hMuu3oTh59dQmiwnGRJjdA2wgojd2VuTcok31yGpzcXVnUprruqbe0/Zbh22IenTJQYWVrKCeStCnHf+NzzzZIIQvTntTJO/n9eOfj1rMZPSRwQVQEnFru60UPniV/f2p8C7iGg7oqrbkG3Bd/0G4f5tLkWbOq58Z+FDX3nPyI9kpyjmY01N5G91LWnioYF4EwXMg9M1EM+DIOgp5J0CGojnJiTFxlfXpWpzfpJtdLSLLWAaiDd6a+iGWoGsKdDcQFz+0XT/Iy9y6ajbWLBwqVqnuMP/dd0FHHvEARmte02XeavyMu7458Ucd9SBv+pnTSe5jHnf7Vdw8JDdGz1mMQJxX5zmBuMaiDd6m+qGRaqABuJFGvg8WrYG4nkUDD2VFqlAsQJx+beDQDlxgguQklriAnlHjhzJNddco2CMtJHnxDkubaTtTz/9xKabbpqVvSAcMWlDv15TWbb0R775fij9+q3k9VfbcNghH7Lbfh157PmNaBuChx6E009+iQMG78Kjr7Sm1A1hSvZySdNNHJdSDCnyLZ1mwSHuujaJZIJffp5B585dKC9rRSQi9ZBR9cFdV1C3o2pIz5kLW/T/FCO6gDff/SODtnQIuSZOSFLEJzApxRJKK/nKvZzlzXLYKQu1OMQNEh4Ud6NUVyYpbxWmqrae0tZxLHk90ZYJD9qMuOBTnGQJd03YmiOPgrnzVlKfqKJf//aKGVtWSXYC0GiF/LsiVlHqpC3rMzEsqSuexCBJbX0NJdFybCNGItmGp59wOef0j6mtLWPAxiv4vxf2ZKMNISwcXNKkW7LPJEV/Ky9DuhzqOXGMiys+2uBInzlrJlKaoF+/fqtummj0/FtewxUrVrBs2TJVU12uLf5RzDcJiB4rV66ke/fugWqigXjhv380EC/8GOoVBK+ABuLBa7q2HouNr65L1eb7dJ5BrIstYBqIZ7A5dFOtQJYUaA4gHovFWbBoKR9/+g0PPvYSH3z8VUOKc1nmuX87GqkfHo16qRAbe1z/r4e46PJbGppvv82mPPXQeHr37PqrLqb9NItjT7qUL76a0vDaKX85lNtuHLGam3xdYxczEPd1aS4wroF4Y98Vul2xKqCBeLFGPn/WrYF4/sRCz6RlKlDsQNyvJe47xS+55BLGjh2rHK0CwdPT9/qp09Mfg9wVwhVra6Fzu2+xrKnMXTCM1hU13H9fOWed9iFH/HkD7niwF2Enwp8O+Y7/TpzDhAmDOfLEFYSctl4Ga1McweI2TaX9FiieBSCeTMZSrlbPHSzpxlUNbuUHdjBNWY2DIzXY7SiXXAy3/vNthh3en7vv7UVZqZiWY8RIEKaMkG2m6lIHqWhmfQmcF+u0gsXEMZDSWbK+1jhxA0OM1paNRb2qp12dLGHsuCXcdN0XtCvtze13bczQgyAShaTIb3lZxbMgf+MX5tf7NiQ9vZei3iWk0rs7jqHuP1BxMyVaCTVf1wlj2/DuezB6zE98+NFsWrdOcsGFO3DWmRWUtZY1VQNlmK6p6sWrQ1nr61M1xKM4tuWloBcHumFkJatC44XIr5Z+hgn/GhOEGzq/Vpj5bPxrcZCaaCCeeRzy7QwNxPMtIno++aCABuK5iUKx8dV1qaqBeG72XEajaCCekVy6sVYgKwoECcSbOsE2Fa246O8ncP45x2UMw5ctr+T4Uy/nlYkfNkxD+rl+zPC11gqUL8nOvuA6br/76Yb2Gw/sw6P3jmHrLTdu1FI0EF8lU67BuAbijdqiulERK6CBeBEHP0+WroF4ngRCT6PFKlCsQFwCKnXDJVWxgJiuXbsSj8eVk7W2tla5weX3srIyFXuBNPL69OnTs+YQF5P0rNkwoPc0eveZzpRpQwiF4by/wx23vs1VYwZx0SUlzJ9Xym67fEhVZT3vvrsPm25WiUGFB6WNBKYjBbqldrSksw6l1ecObhuv7hDvSllZOdGIP5YQUrESy4/UDA8xeVqYoft+JsW4mfjmdmw6KEHMqcc0y5TWZWaJR46b8Rs3R7mbxdFtpNKmC/SVNUTBKVnltjcEnLvYboQ6G8aNX8b4K2fRvvUKbr1lK3bYoYa+G3ajUnozPb90sx2+e1vSByjALwKLK7lklbM7lSNeucXtUMM6JaX98qowl19czYN3/wxWiO4bT+Gll4fRQ+4TtyEsGeHdJK5tYkkAZcsZcQy5e0DuCDBg5kztEE+Pv3aI//rdIA5x0cV3zQdVR1wD8Wa78gQ2sAbigUmpO2pBCmggnptgaiC+Sudm/Hje+GAXW8A0EG/83tAttQLZUiBfgPiAfj25dtQ5HHbI3uu11Fff+IgTTruCJUtXqPMbkwL9xVff46QzRzWcI+fdesNFnH3akY2agwbiv5YpV2BcA/FGbVHdqIgV0EC8iIOfJ0vXQDxPAqGn0WIVKFYg7qdMF+gtUFxgdyQSYcSIEYwfP77BGS6vi1tcjjUd4v7zQW0OAeIffQS77zqbvfdawKuvb6fSjw85sIZ3336Xx584kEMOreHjj8o5+JBP6NfX5I3Xt6dD+zhu0oCwqWpyWwI1LQHiwjYjWWHMvqNeZRlPS3Pu/erVjfZc6vKrSaVjcfbJs3jiodmcffouXHtnTKV0d+0IUirYkLLUzQzEXQWMyxToVa5nZbkXHeWPaCrMCaSdQz1WbANE9uUJuOSqr3nohigDey7jznt2Zuf961hJVDzUDWcGtU8y6ie9MPraTlTxEsAv6c/lD7khwPvVEEe5G8dJtuY/z9Ux8qpv+Gl6f/p0TXD5pV045IR6WkWWYtERy456pdIlM4Brplzn9SRtC9OwfuUQL+b04HLt8a8nQbqhM9oXedZY1xDPs4Dk0XQ0EM+jYOip5I0CGojnJhTFxlfXpaoG4rnZcxmNooF4RnLpxlqBrCiQL0BcFic1v4fsvzMjzz+JQVsMbPR65R9iF172L2689ZGGc/bcbRsev28sXTbo8Jv9SM3yY04ayTvvf9HQ5sD9d+Hhu0fTvl3F746vgfhvS5RtMK6B+O9uT92gyBXQQLzIN0AeLF8D8TwIgp5Ci1agWIG4D8IF7IpDWWr5StpiAeJXXXUVJSUlyileXl6u4i//TpB24hDfeOON15o5qqkbRepvP/X0Co49uo5jjl3CAw9srkzTPTf8hUULPubbr49lo/4u9z9kcNbwjznowLY88fAmhFwHwi6O6WITIpSCy/KXgzh3s/A1VipN9vdTfqB79260adM6bfmKkns/qjC6SzIcZ/K3UXbf6WmM+IZ8+t0gNurjMWfHSeBEwmqtzZpeHEn3nXJO+7XXlXTiElczbYDHKs24Xa6WWGtDIgzDT5nKU/fNpm/P1jzy4g5suGWMiLolwYPMzXb4Kc39R5mIvyWU213c44ZywbsqdbqfvV6eF5+7QyxZQXU8woknfcsrTy/EdKL86bB+3H5vN1q3lffHUkKu1K03MS0vM4CXuj/KrFlzVIaF3r17r1aCoNn0aOaBq6urmTt3LgMHDtR6pGJRWVnJ/PnzA9dEO8SbebMHMLwG4gGIqLtocQpoIJ6bkGogvkrnLPxLIvggFlvANBAPfg/pHrUCmSqQT0Dcn7tA7EsvPJmzTj2iUV9ara0e+BUXn8rVI0//XTmuHDuBUePvbmjXGGe531gD8d+Vl2yBcQ3Ef1973aK4FdBAvLjjnw+r10A8H6Kg59CSFShWIJ7uzBTY7df0HTlyJGPGjFH/dhBYLu7xdEenvxeCSumbvrcEiI+/9luuvLQLF4yIcc3o7iycD90GfE+btpOZ8/PRtIrC386MM+GBj7nmmh0Y+Q8LkmEI2zimoE1LYUjTBceQat4JQtlI2i39O6ga4YbhYFle9fAGEO7DcOUQB9uoJ2aWcOYZP/DwBJcT/mpx578GEo3aELKJmWFV2Vqwc/MdaWnmZRJiW8fFTcvlrr4QTJnf7aSjzPFm2CFpJFm4tISzT/+Zl5+dzSYbt2LC/Vuz3bYGVrNS/rQ1pdf6lkUYAq7l8Kz5SVyVLF4qqDes04hhuzEMI0oiEaW2Ch5+so6bbvyABdMjbP6HDvz9ws044hgIR+MYroVjG5iWuMQdbEf2hhfV9PdRMTvE5cYayS4hP36mimLWQ/aGaCL7JL3WfBCaaCDefFfToEbWQDwoJXU/LUkBDcRzE81i46vrUlUD8dzsuYxG0UA8I7l0Y61AVhQIEogfOnRPHrjzKqQW+O8dS5etRBza77z/Px57+jU++nTyaqcIFB975VmceNwhv9cVjzz5Cmf8fTzVNZIuD3r16MJDd41ij123/t1z3/1gkkq1PmvOgoa2p/zlUG67cQSRiNRp++1DA/HflbehQWPA+JOvTOfBZ6cxY25V4zvWLbUCWgGtgFagIBQYff3tDx553KkzCmKyepJagQJQoFiBuIRGHOClpaUqSn7K3ksvvbQhZfqaQMavIT5gwADlKA/6sB04d/j73H37xtxwcxlnnlHO2/+F/Q/+hV13W8Rbr+2AkYSddprN5Knf8trrQ9hth5WE3TZgisvawsZUQFxYrrh9beJZA+Ky/ik/TKV79y5UVIhD3AfiKQKc7kx2ocap5/tpJRyw15dEsXhz4hb8YXMH7CoSkTYph7hA2pS7PGVj9r6E89OwZzOvuu9slrE8n7SrEL1SVC2vISO8NI1IG5tkfT2haAkxwkydASf++VO+/bicAd1+4YXXDqbfH6Sctq3UEae5yiyuNl1qB6WM9Nn5slHqokvPEW9DyKHywadguNSYl9UaECehqotbsma5u8JQ5n6vLngSL/OAFafOijB7EZw87HM++cCmXTjBvgeV8c87t6FDJ69ruQlALc9wmTnrF5U2vVfP3qnxfYe6F2u54WDta1+N4Af9dmu2/mpqapgxYwYbbbSRuuHGLz8QBAButkU1ceCqqipmzZoVuCYaiDcxMHlwugbieRAEPYW8U0AD8dyERAPxVTpn5zNqwHEstoBpIB7wBtLdaQXWQ4HmAuLpU7Vth3/f9STjb3pAQXL/2OwP/Xlowii22nKj31xZbV09p5w1msefeb2hTSZpz5ctr+T4Uy/nlYkfNpy/8cA+PHrvGLbecuN1KqqBeOYbToPxzDXTZ2gFtAJagZaggAbiLSGKeg35pECugLg4sH3g47sifceo/+jX5Ja24haURzl897a0S3eb+m5Cvz8BS/7rvrtbzvfd3n4NcP85GU/a+ePLuQLEr7nmGvWcP+6a8fLX0XSAlbJPpwZI2iaHHfYWr764IU8/3Yuhh8K4G37mipERRpxfxpWj2zNnEWzaZy5dO7zFD9NPwCxPEDHCSNZ005L+EuBEPOipakJnJw95euz8OPjap+slSbdjQLnKyl1NItaKU8+exMP3d+e0c5Lc9K/ulBqVuLEKiCYlOXcqPXlETVyWIS5sAwG7AlBLwbGaO7d6Cv1LinUhvxHFz8VhbRsGSxfB8FOn8NpLbRk0sJbbHupPvx1W4ijsW6ESqKdYurcO4c8quX2zWskbfVmyqcPBYvnKCA/eXcO/b5rOvPkmm25exnkj+3HoYVAWqSZEDYbTPlVLPgy2SmHg3V8g5N2owiWEKzF100LaYE/3HeyqmPtqNxA0erJ52HBtGSfycJo5nZKviX9t9q/pTZ2EBuJNVbD5z9dAvPljoGeQfwpoIJ6bmBQbX12XqhqI52bPZTSKBuIZyaUbawWyokA+AHFZmPzjSWqAXz3u7gantzx//jnHcf2Y4b+ZOn3S1z/w55Mv44dpwZrORl36Ny4fcco6NddAPPMtqYF45prpM7QCWgGtQEtQQAPxlhBFvYZ8UiBXQFzWLA5rcVb7wNsH2H4Nb2nj/+4DdIGtsViMaFRSNieUozL98KF0OrxOB+N+rfB0wCLz8PsRKC7ntmnTRjnGfRAuYyxbtoz27QXoraoh/vPPPyMOcT+9b9NiuToQj8VN9tn3WT7/YDc++LgjW20Lw454jxee7cvjT/Rk2OFw112LOOfM5fzlGJe7798YI5oEN6TAsal4qu0BY+UClolLTu+mzXJtZ/sp56dOnUqXLl2UTmuDWII04ziU2kK2q8Bsy/c/wqBNPsQ0l/Hx5wez6ZaLiSQ6KVAq05Xa5x799ECo5xdPq0stjZrxmzk/agZxlWBc9FfTNeP8MncqjtuJbh278KcDJvHRuwm69o7xwn93Z0C/etVWPPyyBIc6TAXCpW5580P+xu+SJPG6BGa4VFVdnz8Pjh32GtO+6olruww7dgNuuasTkTIIO/XMnDGTaGkJHTdoR8iUGx1KUuFLqkTtUrvc0893jq/+vlitHr1Mshlj33iNfrulXGdmzpxJ//791XVI3ktrXteCGKft8gDpAAAgAElEQVSQ+pC66rNnz264tgaliQbihbQL1j5XDcQLP4Z6BcEroIF48JqurUcNxFepUhAfvYotYBqI5+ZCoEfRCqxLgXwB4jLHRYuX8ZfTr+K1Nz9qmPJO22/B0w+Np3u3zmtdxuhr7+GKa+4MPMiNcZlrIN542TUIb7xWuqVWQCugFWiJCmgg3hKjqtfUnArkAogL3Eh3bMt6BZ4KrBZAnu42FtDs15P1dUmv5y0w26+/65/vP/qO8rVBcn8Ocq7AJzlHDmkrY8rf8trFF1/Mdddd1+AO9x3ka9a3DS5mq+DfipUme+/zf8ycOpi3PyynTz/YZ693+eabgbz3cVe23AyO+ONnTHyjlAfu35zDj5L61eKojjbwb0NAuOS/VkA8RRmz9C1WutM1/SaEdG0Ebqu07W60wREcc8q54hKb227+giGHdOSex/tQYQoP9dJ0ewBf4uOlYJe05amq1qmu/dTswUUhk55SJcQVzFXJvl1l8cY167GNZSSkrrrbnSXz4YyzfuTVF6ex89Yb8M9/bsvW23nuaNuQWxdWYBAlpOInMctSoDJZXGPaJlK2fcl2H4akAStXwoN31fLv679l6ZJ6NtykjPMu2ZZhR3jbsSQit0XUEaIVpiu1omUgqW8umQyi3qiqZnvDu77wyfdvaLmmG7oxkrf0NulZQ5qeeWOVWhqIF/7O0UC88GOoVxC8AhqIB6/p2nosNr66LlUL4hNqsQVMA/HcXAj0KFqBdSmQT0Bc5nnl2AmMGn93w5T79+3Bw3ePQsD4msfa0p0HFe2OHdpy3+1XcPCQ3X+zSw3Ef1/txoBwq2TD/4XbDP7EKtlwVb783+l68oc/7JiIJUuWzlv+cTyRiIWs8M2nX3vkyt+fUdNbjH759BMdx+3dtU2vQZYVabtRl62+bFfWJSdjN332uodiUWDy7Pe3qk1Ut1lSPe/L+njtSsflvqsPuWtWNtZ/9k3vnIjr9u7Vrf2gcMhsu80mPb7coEMr/Z7Ihti6T62AVkArkFIgF0DcF1uckZFIhLq6OuX4FvAhENqSgsMp26fAcB9sy3niDi8pKWk4TwC69CPnC9j206j77nE51wfkfkr0+vp6NY5fLzwduMj5AtllXvK8pEy/+uqrG/r107hLOxnjl19+Uc7OYBzivjKem3veAoP9B7/K4tnb8e4nHSkrg713/5zquh68/0lX2pTBrtt8xKLlET7/37b0Hyiy1WEQwcDCsV1MS1mPU6Za27NcG8FbxH2H+LRp09hggw1+0yHuTcbGdsOpudrYTiumTIFDD/yG5ZVLeeHNPdlxmzhhST3ewLoFuvpQPOXCFpHUN3KJVM7t5nkbrwLiUrFdMoJ7QFwM7XPmf41t1NCj64b8P3vnAV9FlbbxZ2ZuSyGEhJYAAWkiunYXFZfP7iqKHV3rWrHrriKWtaGioO6uuoprWV2VXV0L1lXX3kDsBcRCE0IoCS31tpn5fs+Ze24mIUAuuS25Z75f9pJ7Z86ced535ov3f573tdAL64LAuINnY+6HPTB0YCWefeVADNnOYei2KA/vj3XRZkl49rPvBF85SrM+U820ENYa4PEZiCIfSxcDvztqFn76XoOlRXHoMb1x9Y3bIr+wDtv0D8AT8kIUeRALHxhHLnjgL/xfikhF5U/r+HaNnuJ8frFf9uDBg5VDPBZiOsQrKyvjz1blEM/Msy0bz6qAeDZGRc0p0wooIJ6eCOQaX92cqp3gr1Mg1wKmgHh6HgTqLEqBzSmQbUD8jrsfx5XX3dNiys89OQ3HjNt/o8t4+bUPcOYFk1GzZn38s5EjBiM/jx3eEttC4TAWL6lqUa797NOPwn13TYLPx2ZpG28KiG9a41SBcHlGBcQTy2+1d+4poIB47sVcXbFSQCmQWwqkA4jTPcyN0IPu6xdeeAE///wzevbsiWOOOQY333wzioqKxD777rsvPvnkEwHFCaHLy8vx4YcfoqKiArW1tfjDH/6Al156SUDs3XffHQ899JAAS7I/uBuQP/bYY7j77rvFuTjOddddh9NPP12ch6Db3fuaEJ2Qmw7xKVOmxGE9x3M7Onls8nqIt8y1nxcAv/3tuzCsIXjj3QqsWwuMPWQ+SvsW4I23K7B8EXDc2PnoUabjf29ti159CBFDYDVyQyNMFn7lZqisydLjLcvMJyPD29tDXABuE4gaQESz4bGj8JpeNFrAlZNW4+/3f4eDDhqOmS8PgF8jICYMpcudpbVjrmEtIlzEAofGnMVcBJCprRmIRxwgTtgfg8Q2Xc5eFhK3YNkBhDUNVZUG/jChCq/914vttqvEXfftjAP2s6BHnDLptmGDxcMlJ87UdbX7vBb71NPi7nH6gcOExfvEw37xa7GhoReefHAd/nZ7I5auzsOQbdfioov74IzfF6F7gP+9XeBoRqBuOLUAGFavKMBORTkohYnNKP4tLIF5i9rq7Z5yNu2oeohvHA3VQzybMjS75qKAeHbFQ80mOxRQQDw9ccg1vro5VRUQT0/OJXQWBcQTkkvtrBRIiQKdFYjzP74m/ulu0XdcbiOGD8KMR27BrjuNSFir5VWrcdJZf8IHH3/Z7vEUEN9Y5lSDcHlGBcQTTnF1QI4poIB4jgVcXa5SQCmQcwqkA4gLZGaaWLBgAfbYYw9ceOGFAoQTUL/zzjt48803MXr0aAHMS0tLBSDff//94y7wESOcv8kPO+wwzJkzB3/5y1/EeJdeeinOOuss3HPPPQJw8z0Jul955RUce+yxGDNmDO644w5xzlmzZmHlypUCxBN+c5PAW4L0SZMmYerUqQLIS8guwTn3Yc/s7bffXpyLY7hL/cqy8G31PJefSTe6u0e67H/+9de8xk/Qq0cxXvnfCMz/Hhh/9C/Yde8mPPXUCHz8FnDaCd/jgKO8+OcTw9CtkD2seR3EqQZMU4Ohs+S8Da9Pg2WGHMe47UU4EhEueLrl6a6XvdXd1yivSX7m1lP2dpfHSxf/woUL0bt3b9GDXWohr4e/izLoNtBkAQa5cchGnqEh6olgXZMXw7eZgfCaPfDwE70w/sQe0LHB6cttdmsG+0YIZhTQDT/CURMeb1TAWFlhwF1RQPanl69yTu5rk3Fj/GUPeTFXXY9XF3DHV+aJzANNMxxWq4dFD3Bh9454xXyXLl0N3WNiQEUZbJrcYwbyNY3Aqad+gndfC6KkyIvnXhiNX48CPFy0YBswIyx/TzJsxxdctLXoQM5XVi6Q8ZPzlRUVZJ5xDKmFO66tc1d+Jo+XFRd4mfJ4mQNRqwmGrkETjn4nvnSK6z4TEdOCpfsRMYH1G4BTf/cJvvgwgkgQ+M1eZZj+2FCUDwK8vlpoyEMk5IXXkQ6GHoJp2vAYfnANDcvks7hBNGrC6zUQDDUi4PchGrVgGN4W96e8fjlHd+5KLViZgtUmNpX78hni1ob6ts59eS6pvcwP+cpxZN5xH3k+zoMVLriwZ9WqVRg2bFiL54fMQXksx3Mf766C0Tr33W0lWj+bkpv7zV+Jt753OD8+Y+T1uiF3W2Xi3bnLvGMPcT7r+YyRFTtaP1Na39ey9QarhbTOfSceaPx5VfSOnPt/7F3oghUQ70LBVJeSNAUUEE+alJsdSAHxZnkUEE9PziV0FgXEE5JL7awUSIkC2QbE21sy/acFS3HSmdfii6/nx3X5/clH4O93X7NJR/eWBCRgv/OeJ1rsNvna83DdpLPbPFQB8WZZ0gXC5RkVEN9SNqvPc10BBcRzPQPU9SsFlAJdXYF0AHHZv5ugadGiRRg0aJCAya+//jrGjh2LZ599FkcffTT++c9/4vLLL8f7778voLN743vjxo3DKaecIlzfNTU1GDVqFHbaaSc8/fTTyM/PF3CJ8Ieg5fjjjxfj0G3OEud33nmnKIf+xhtvCNgugbQbnPG9a665Brfccku8T3nr3raEPRyf8IXQRsIyCYMkfJNQ3OlN7nyN5IApT7wkvAOxrDjE/+xzH44Y+zm2G5aH517dHu+9C5x64hKMPX4FZvxjL/x5Sg1uva0aF0y0cduUkbAi6+E1ihGOroff70MoZMHvLUAkQhBuwLI4Rw+CQVPowwUHhYWFLV4LCgrQ0NAAvsrPZUl6XoM8rlu3bgLk0cm/YcMGAcDXr1+P4uJi8b7cj+/X1dWJ3zlOUbd81NWuRX5xb6xbF0Rp9zzUrl2JotISLF0bxqsvFODKcxZgt1Hr8dA/98CQ4RHUrFmM3sXDsWZlGL36+LB+w0p0LynCmrVh9CgpRvWaKvQpLRM5wAUUa9asEa/V1dUCzvP3Hj16YO3atfHPS0pKxO9cDMFFEX379sXq1avRq1cvMQ5fCSlZ/l0ev27dOlEKnsfxOnndHLemZh168rzrV6OkpADr161DaY8y1KzagJ69S1C7vh7digqxfn0tepQUYdXqpSju2xPzfvLhtskL8cpzq9GrtBTT/joSRx0NhGtXoCivLzYEa1FQWCD043l4furJuLDcP4Eu4yfjwP0YF37ujg/fZ5z4yrjyOIJY5ijHYbwZH74vx5Xxcr9KMMnjZFUE3rch5qxXgxVtgE/3wYoY8Bk+RM0QNJ2l0jVAtxG1LIQb8/HCfyK4/54v8cN8DcV9TZw2YVucfEYJ+pUBnmgQAd25n7x5eeIe8Xi8ThsDr3N/+fxeNAWbkBfwC1gaCOQhGAyJhR3yPpOvPI5wlPcdP3drRo3cmrlzXuY+tSE053nk525tZc4zF6hx63tC5j7HkfcKc0cex9xiTslcZW4x1jKHuZ88TuaAfOVxzFnmuMz9TeWuzH25n8x9meM8P+8FebwcV86P+/N8Mgd5nbwOOU/359xPvs/95b3C3OVx8pnD63LrJz/nq/v6eb1SB5n7Mh7u+Mlx28p9GU8FxDv/XzAKiHf+GKorSL4CCognX9O2RlRAXAHx9GTaVp5FAfGtFE4dphRIogLZBMTb6gn+6922x38evx0DB5S1uOrH//0qTp9wQ/y9woJ8TP/rVTjlhMO2Wp33P/oSp517PZZWroyPccgBe+HJh28Ge4q33hQQB9INwhUQ3+r0VgfmmAIKiOdYwNXlKgWUAjmnQDqAOEUloCJcln2/+e+77roLkydPxnvvvYcddthBwO4ffvgBL7/8soAqBFLcnzDuxhtvxG233YbZs2djl112EaBm5513FsexBDvhl4TbBLGEKnSP33vvvSKmDzzwAC655BIBxA888EDxHkGOdFYSbtPxSJBCmEU4LoEg58CN47KHOIE+N9nP3A0RJZhzw0S6Wx0w7rjSNc1xkEoHsdNDGZg9Ow9jD/sKe//axlMzd8X06Stxy41hXHBlJW65cm+MHzcHsz7tgb/N8OO4o/siRMAdKEV9sAaF3fxobAijsKAEdXXrUVhQjNq6dSjuUYh1a+viYFdCLjdck2CYUIqQjLBMAmYCYgmQ5SuhmgTJjAN1o9t1xYoVKCsrQ1VVlQDOfO3fvw+WVf2MfuWDsXzZBgzo3wdVK75HWdlILF29HFa0Hw7f90usWuHFNTcMx3mX+FG1eh6GDBiGXxbWY9CgEixZ8hMGDemPxYurMXCbgVj8y0IMHjgYP//0M4YPHw72Mef5GRuWz2clAi6C4PvbbrutyCm+snQ+9+cr9//+++8xcuRIzJ8/H9tttx3odudx8nj3/kOHDo2Pv2TxUgwcWIGFCxdg6LAKLFj0I4YMHoLKZSvg9fjxy9JfxGKNxYsWYZttBmLlykqUlBajem0YRT3KcMbpP+HFZywUFm3A0zNHYcSQSlT0LkHl6hqU9+sv9Kfu1I+l/pcvXy50ZZyoK/UnFKXe/FzqzuMYFwk35auMJ2PFuErAL6GmfCW8dMNF+TvvCeY4c1oA9aAFj59VB6qR59cRbgLyvMWIhpncEWgwnZ72UQ1+fz2WVUVRvbYMd9y5CC+8VI2IGUZZ/1o8+o+x2G1HoMBXDZ0Q3eiJunoupvAhEg3B43Uc+3l5ATQ1NiG/oBBNDXzNj4NoCaQ5RwmSJXiVoFaCX75K8CrBsNTSDYa5n9Raaitf5T3Aftf9+/cXrma+ylgwVowJ32ebB/YK5yt/HzBggHjls425x2oZ/JzPE7nfkiVLMHDgQLFwiLnInGROy9zm6zbbbCMqVbhzW+7PnGWu8nO6rZnbfJW5LHOb9wRznq/8nMfzPPJ83I/3iNyf8+J5f/nlF3E97vlxnnL+fOV18pXXIfenLtRpU/rwvFz8QG2Y427deS/Ie0I+qxg37ifjwfjJZxfvAXkvKCDe+f+kUUC888dQXUHyFVBAPPmatjWiAuLNqiiHeHpyLqGzKCCekFxqZ6VAShTIJiA+/eFnRf/w+obG+LW21ce7obFJ9A7/z/NvxvfbFDhPRLS2xiUI/8f91+OIQ8dsNFQuA/FMgXAZBOUQTySz1b65qIAC4rkYdXXNSgGlQC4pkA4gLktaS5cpIdfcuXNx1FFHCShDhzdhNvuHE9AQNBOGH3744Zg+fbr4na5uQhOCGcJkAg8CJYLHp556Ku7oZuweeeQRnH/++fj0008FNOf5pUOc/ch//etfx8ttS4guS+9ef/31wiFOJ6zsY+52x8rSv+7S3LLceusy6815xILQTilsy7Kh6bI/svP1EsE4t5dfAo495gcceUQDnvj3bjjn3C/xrxkFePRZC8ftsx2GD34R682e+L5yb/Tr2QCvXQgzDGheC5oehG3r0LUALJu9rb3OuDpLcotO17FzOfOQ5Znl9TvzcMqGu0uey/elBu5S0O5S5fJYWVZcjkOnsIkIvCztbrJndhSW1gQ70h1cHxC1gMefqMF5Zy7FkEER/O+9UegzEDCwFppVIgrCcwRNj8CyArBZAV6LwLCdhRLu8tBuN788v/taW8enY8c7/dpNyxTXYSEC27agax7Y7B9umfDqmpi7ZWkw7ELRLDtsRLG+zoNpt0Zw713LUdpzLm6ethtOOrUMPo3VApxrkmW33a8yLvI6GBt3HrrL37d+hrWOi9x3y7nrjNTy+KjjBLc12FoIVMK2fbCiOrw6y6ezFL1oow5YUcBrImSEEYKB115vxD231OKLj33I1w2cdFYEF1xRimHDAkDIEOXTI1Enxl7RJp5JTKV12BbPRE2Zp45OnFfrGEvNWmvQOj82l/vuXGk9XnvundbHu393x611BQr3PZi63HU068i90/oa2nPvue/J1se3jsWm4ppI7jv6qZLpnf3vGQXEO3sE1fxToYAC4qlQdeMxFRBv1kQB8fTkXEJnUUA8IbnUzkqBlCiQDUCc/yH29HNv4srr78ayylXx6+zbpxSP3Hc9Djt4dItr//KbH3DyWX/CDz8tib9/+cWn4I5bLo2XhdtasVo7zzlOW1Ce7+ciEM80CJdxVUB8azNcHZcrCiggniuRVtepFFAK5KoC6QDibm3pMqXzlYCbYJzQmm5uOk/nzZsnHKoE4Oedd57oLz5t2jQBt+n+O+KII/Doo4+Kcsrcl2OMHz9euL+5SShz8cUXC8j+zTffCGctwciECRPw4IMPCmcjnYsScknIKEueyx7isg+u/Jzj87yE8nRUSljVol+2oIBOaXQ30NG0GPGOA0w6zgnHSQwJx9lsWsNDD4Zx8YWrcebZKzF12u7Yd9+X8c3c4fj4226on1uO353wPwzecyDenbUtAqiDFu0GtqC2PDZ0oxEaPLBtP0y7EQbyBY/UdQu21bJXtuyfLoGYfJUayn7nrT/n79zc/dfpQKUjls7Oto6HKLEN5FMCKwx4TFh6wOkPHSFQDiPi9+HAfavwxfuVOP+iEZh8dxE8+hJ40Qd2xA9NM2F4NEQjHmhk6jp7pnucsto+X/yV55fl+ZlDMobusvacu+y/vanjOYYsu936lcdrGpUNIxImwOX5AY/fyfKly6oQCoUxdOggNDY1oJu/QIBhUwM0I+jAYgRE3G7+0yrcc/dCNMDGHQ+NxslHWujRXY+DSnnftO4B7V5Y4p6fzD0ZI3mczFHq4czfXcKfvedZyt+pXiBzt/WCAgnExX4CdDusmu3To8xvzRILAWzLgEfT2dEe0EIIwo/KpSvg0TRU9OsjFgwwDabeuh73/PVrrK3LQ9jYgDvvPBjn/R7IL3BuCfGjhWGDsTbEuLZtwBDl2J15uhdvuPtRyx7g7s9b567MDfnantznOWTuJHq8UyFCFz90tdPpTCf3pu691uO7j5fPos3lvjvnZbn85OS+kzutx5f3Xut7Z1O52/p4lkin25uud/czVy74aJ27benvjnHzc1kB8c7+t40C4p09gmr+qVBAAfFUqLrxmAqIN2uigHh6ci6hsyggnpBcamelQEoUyBQQZ9+9qhXV+PiTb/DPf72Cj2Z/3cIZzos945RxmP6Xq0RvPfd289SHcf2tzhdo3OjifvzByTj0oL07rFFbvclHDB+EGY/cgl13GtFi/FwC4tkCwmUAFBDvcKqrAbq4AgqId/EAq8tTCigFcl6BdABxCaoJKb777jucdNJJAgw98cQTogc4N+4j4Qd//+ijj3DooYeCcJuObZZE/+Mf/yjKphNMzZw5U5RYv/3223HppZfGYTjHYT/yb7/9Fl988YUAtdx/t912E8CFJYsJTgiJJFRzA2z2Gb/55pvjjlhZ4p1zkiBRwrfWydPahSuhu0Z6qNkwbQ26Rue5DUOnDZZ2WgMRNELX8nHzTRsw+eYqTL7JwMWXDEfFoP+gvnEkVtcMx5SrQ/j79E8x8bp9cdWNBnwIQbP8AnYLG7UWFuCQzFowS9NwnMu25cDnmCvcPUfpdpfX4XaNtnaJu49vHSsZP766Hcu8fpPQVBMcHIICa8SmTgl6SgDDRlSP4IP3fTj2mNnoVujBzJl7YLddV6Gxobsol02ZdJv1uH3CL2xrLMkdcwvbzY731tfWes4d+dztznbWPXDyXtgWtXV8zPFlD/zdBkTreF4yPxO8OQzN5n+PEiCHUVfrx/R7Ldx++4eoD5s4/7JhuOHaASgp5K4m4NNh6Y2whbs+IM4TAeAR549As50qAJrOc0QEkNZtJycE8xbzcvRpvbihrdi7Y+7OcbduYhzHEh8b34kv4yqc/A7J5nIPMSeTr3Y+CwU4xxgsaWCgsdHA3G+A++5dg5denItINIiddyvCeReNwuHjdBQWOjHXGXyugrAoKBcLWDAMoWgsF/jKpgM6TC5k0D2w2eOc07At2JqzAMD9DGrLQb6p3Jf3fGsnt8x599itFyC4j3E/K1o/P1pXZmgrDm3lcus5bem4LX3ellt9k880l6bu+9/9LGmtuduR7r4eeYzb/S333Sj3DC6MaF5gJJ/Lm742BcQ7+x85Coh39giq+adCAQXEU6HqxmMqIN6siQLi6cm5hM6igHhCcqmdlQIpUSCZQDyZE9xnr53x6PQbMHTwgBbD1qxZj1POvg5vvD07/j4d5E88dDNKehR1eAr8D7WJf7obd937ZIuxJl97Hq6bdHaL91oD8Q6fHMBRh++Lxx64Ed2L+I1K5rdsA+FSEQXEM58bagbZrYAC4tkdHzU7pYBSQCnQUQXSAcQ5RwIO9s3db7/9RO/Xzz//PA6l6XRsamoSLnEJO1577TWccMIJuPrqqzFx4kThHD/nnHNwzz33COh69tln48knnxSOb/ZTpvtROkPpGqfznC7ywsJCAeF33XVXAc8vu+yyuFOTLkNuhN4SwNAhzv2kS9oNQulq5PlY5j2hTRDKKGx4RZlpx+TaBNhewPTA8tTBinbDpZeswvS/L8MD08sxalQ5dt/zJfQp2wm//DAQo0Z/jrnfrsN7bx6EXfcBvDohYOa+nmKcqAd7BLNnL3tMM44bb25UHKO0DquUxniEw5aAlr87ezGen7EApx4zDI8+WQHDYzhGZA+ZP//lbM6VZ+7aNxV7asLqB6yCwH7MTu7IvvFE2QS7gl4jqgURMkMw7O6Y+RRw+SWzUB3UccRYA489tAfEf8LpEYCl8OmQRr44rTBn2xY8GnPXrXdQFBPX7LzmKuMaFxFw8UFzyfyE8rbDOzP2Daj6ZS0iYT8GDuoDU6fnex08hg8my8iHgLdfA67506eY+7MXPv8vOOigHphy6/9h2BCA7FssLBA/UUBn4nidNwSEt2KZ4ezkLJOIJZhYeODon00b3dD8YWUFLsyRm4Tv2TTXdM2F/e03bNjQQpNk6KFKpqcrgqk7jwLiqdNWjdx5FVBAPD2xU0C8Wefs+6u7jRzItYApIJ6eB4E6i1JgcwpkIxAfM3pX3DPtCuz0q+EbTf3l1z4Q/cMJxuXWFqzuSNTfef8znDbhBiyvWh0fhnP61yO3oF957/h7XRmIZysIl+IrIN6RDFfH5oICCojnQpTVNSoFlAK5rEC6gPjrr7+OCy64AEVFRQJqE2LTqUkHN6H1ww8/LEqg8306uydPnowff/wRn332mYCLO+64owCMzzzzDD7++GNccsklAm7feuut4tivvvpKgOzu3bvjjjvuAHuBE5jz2FNPPVUAbrrOpWNc9k6WpYhlqd+rrrpKjClhjHQt8nd32WjpfmxX7ggbL4G4xwXEgw7YswxYRh0i4W44cfw8vPLfMJ6bORRrq7thwoX/xYGHHIzpd3qw7wGzEQ7pmPXRKJQPJlrNLBB397l2g6uNIdYmgLjt6jVNv3UUWFgFHDzmHdQuq8ADT+k4/vjBMSe9R5QcJw4WYJyEPAu/mZMlm+OVAdgznnkjyn4TWHsAOyCAddiMwPCGEUUBImHg7deBq87/EUtXhrH3wV787dERGNKnCR4rAOghmBoLq5fAQyGECZuOcAlTqTHhN3GwfK8RwBoAvQAE2pWmqdjJjjpOdm7C2CvWBERha0FYwlFO8m9g9Wpg5nPA36ZUYlllBD1Lm3D8aaU497I+KC8HAh7AjNbD79EAk3XVZVl1Lgxg33a5meLOcLTIyjQRi37crnD57EmF/p1lzFRpooB4Z8mATc9TAfHOH7POeuYAACAASURBVEN1BclXQAHx5Gva1oi5xlc3p2oW/tm98XRzLWAKiKfnQaDOohTYnALZBMS3HTYQF547HmeeOg4F+XkbTZv/wXXRFdNw/0PPxD/bVDnzjkR97bpanHrOdfjv/z6OD8Oy7P+4/3occeiY+HtdEYhnOwiX4isg3pEMV8fmggIKiOdClNU1KgWUArmsQDqAOJ3EQ4YMwfLlywUEl85swlNC7CuvvBIDBgwQfXX5GZ3idIQ/9NBDGDt2rOgRPWPGDFx00UVxJ/eYMWME8CZgZ09vOi5/+OEHlJSUiHPssMMO+Pnnn4VrnO/df//9OOqoo+L9aQmh3P2D2c83FAqhoaEBdCvyvxf4Ox2csmy6dERz34Tci6R1EojHIJ1OayzLZ1saokYtzHAR9h8zG199XYA33huCV2d68Ze738Jlkw7DUQcAYw+fjZE79MJLLw9FYbENr5EdHmkuWmCfdsah7W3TQJz7i7UCsQOjNvD3+4BrL1+O4busxguv7oJ+vWoBuxBRTRfQ0yuAeBTQ2nKjZ/ZOZs6sWLFCOOcrKiqcageiVngEGsulC5IdYNN3MVELUYQJytlGHvn46UsdJ500B/MX+VE+EHj15Z2xPRc/iJL4ZLxhIBwEfATMfFPCb0Jhesd9sfrlTglzgAu/CZybXcjpVYgO7giqli+HZQH9+w+Ebemx63XmGLVroWlcLJCHpkgh1q3Tcc3Ez/HGS2GsWd8NvXvV4r5HRmP0b4Ae3QHdZHUEasHr5XXzh+JQU6/IkVh7c3GpjtLZtfEZwzzhM1GC8eyaYfpnU1dXh1WrViVdEwXE0x/LZJ9RAfFkK6rG6woKKCCenijmGl/dnKoKiKcn5xI6iwLiCcmldlYKpESBTAFxlgQfvE0/lPXpiVG774CD9h+FX++2Awxj06Xh2urvPf6YgwSobgugd0Swvz34H1x8xbQWQ5x9+lG4765J8IkvM4CuBMQ7CwiXAVFAvCPZrY7NBQUUEM+FKKtrVAooBXJZgXQAcQLtxx9/XMBpwkLptqbu++67r3Bxs5w64SrBCGH4r371KxA8y41jfPjhh6isrETPnj1BIE4IS1fuO++8I8DSAQccIHYnwP7pp59E2XTCcY5FQM4x+Bnfc/fxJRjn75wfHeJTpkwR40inr3SDSwju7mvbrtwRQNyCDQfqOs7VMGB5BcAkEI8Ei7D98NdQtbI3vvl5N1x50RL8760f8ciMQ2DXAmed9QmOPrYC/3iiHD4/R3I6NWdqk45OWeKe2rW9bapkug3TsuExHE24aaaFFSt0HHr4bPzwfQluuaMPLrm0GD6tEVasZLguACjd0Fz0nLnrb+tamUdSB6mLLUrb84duaNFI3akMYHtE2Xi+Yxn10LUorGgxvv8euPrqr/HOO/Uo79cNf7t3J+w3Bsj3szk8F1HQHR9bDBAXjqsKOBLJuqDrsb7emVcoakagG3TIR0Vxc5Z0Zx919rp35mnD4w2LxQE6/IjCg2AUeP9d4B8P/ozXXlwMWBHss09/nH3eTjj0cCBQyOUAHJNLDCiCvHbq6ly7JVLDhCEWDmTXxmcg88T9DOKzJpc3tyayKkcyNFFAvPNnlQLinT+G6gqSr4AC4snXtK0RFRBvViW7/uLeRPxzLWAKiKfnQaDOohTYnAIdAeJK2c6vQGcD4VJxBcQ7f+6pK0itAgqIp1ZfNbpSQCmgFMi0AukA4vIaJSSUQJngozVAlBBE9u6WLm72Zfb7/XGHN8eUQEm+yr7f/Ez2BCdo4UantwTb8jOew73x3LKHuDy/28FJoM6e2YMGDWrR+3eLMRQUnG5Z5+skAlIB8UyPgHemXoeG2m4YWPY8guEyLFu/Fw4Y9SV+WboB//tgP/z7YRuPPPw1rrp2R1x7HUtN+6EL0Jf5r6fowmdPeC5iaHtrG4gzLh6DJeTZI1oTrmH+Ypka3pkFHLH/j4D3e7w/+2jsuksYHtPnuK21UOw0/qy4fvc1yx7izJ3+/fs7+elw39giCILboHOIVSBSgCmocY20HkXU9IBrulcsB844/T18NKcEocgS3HfvOJxxCuDPCwJawHHVSxgeh+LOGE49dV3oyhNnmrOaFrC8ahk0I4R+Zb2dku52HswI4HFWdcTTmGXz2XKdheQ1w4NgCHjlGWDK9bOw7Jd6RK212GvfAbj7gdHoPwgI+B0HOMvoi8UhLCcf7zfOPKHeTu/1bNoaGxvFwh4uBOICHXdbhmyaZzrnUl9fLyqI0DVPTWRLhoQqcbQxYQXE0xnF1JxLAfHU6KpG7dwKKCCenvjlGl/dnKqZ/y+OdsQ81wKmgHg7kkLtohRIsQIKiKdY4CwdvrOCcCmnAuJZmlhqWlmjgALiWRMKNRGlgFJAKZASBdIJxFNyAVs5qNvhTCgve4nTIc4y7twIyFtDc77vdoq36/QxItrMLk2HktqiIzYieh2WL+mGHYe/iO49BuODb36FQ8d8h8b6Rrzx3iicc9pqfP75PLzy6n44+JAa2CiGlmEgLhc3SD3kIoON9XADcbH3pkG2WJ9Qh7CWj6suMfDAA4uwz4FezHh2AHoJU/R6wGsghAKxJCDbNplTcsGHyBOdV6yLOt7iy0SdoJY/fiDqb6bl3MUi06bFOYTaYADT7lmJO6dVwafnY/wJRZj213Lk5wMGXefc2Yz5nwnIKYfBUvLsHa7BQkD0GJfMOVNamWT04rp5qaZwwlMWp5+6EbsP4n0EADTG+qzH4qs3YGllAV58rg7T716CBYsLkB+ow8HjeuG8y8oxai/AsAAfx+Tlc9GEXi/K1DsrDTa1UCNTirBNgPMk6CjszdwVJP/MrZ8nyTqDAuLJUjJz4yggnjnt1ZmzVwEFxNMTm1zjq5tTVQHx9ORcQmdRQDwhudTOSoGUKKCAeEpkzdpBOzsIl8IqIJ61KaYmliUKKCCeJYFQ01AKKAWUAilSIFeBOOWUEIZuZTrICaiuueYaTJ48WXxGUC7LpnN/7rds2TLhEJdl19sbFgnDBQhj2W+WvrYB0wYiRi2+nFOEA0a/jB133hX3/bMfjjzka/Qo8mHmyyOx047fwMJPWLbkePQqXQtbL3SAYgahMBcKUKNFixahV69e6N69u5BiY8jXGog7CrTlbo9GG+DxEAj78ONPPhxy0OdYviKCfz6xF447EvAF6kSf7Ijmz1hX7M3Fm4sCVq9eLRZX0CHuVBcgEfY67mVuglA3Ob2vbfb3JsmlRiEgwv7oGmDkIcrq6AAe/VcjrrnufTQ1jsDuu+Tjicf7oHe/MHRjnVgU4UE3mCEfPIYD36HTgc7i5OynnQVA3LSwcmU1bFtDv/LeYJ0EXWfVBv5I77zTE92C4bRcl03AbcAKRqHl64gYOtbXA1Nv+x6P31eLSGMpbK0KJ542BBOv74/eZVH4POvgNQthsJw+ZXfs41m3NTU1CTf0wIED425ouqJzeZN91akJn7vy+dtRTRQQ76iCmT9eAfHMx0DNIPsUUEA8PTFRQLxZZwXE05NzCZ1FAfGE5FI7KwVSooAC4imRNesG7SogXAqrgHjWpZiaUJYpoIB4lgVETUcpoBRQCiRZgVwF4gQuEurK3uZ8JRCfOnVqvDQ7IaeEMwn3DnfFqhmIs7wzHeJeAf5Y1Dli1OPFZwpx5smv4beH/h8uuDwfR4ydhT123gZ/vKwMR43/HrvtuQKz3j0APi0IeEk+MwvEeWlup+umHeJizzaU2PirNRsRRMIh+Lz5aAwbmPk8cO7vX0b3wr549e09MHIE4PM5o2W6FPimbkOpQ9zxqoWdxQuW44amKZpFwTUBhCUEZRZEASsf0AxEzCi8hgdo0hDSgA8/B849/7+o/KEMO23XhCl37Y099wc8njAMhKFbBOPsqS7XGtiiiDiNyHqsiniSHxvtHI6RaoBladD1PMCKub7Z71z0POcPN6fMuw0DGnuguzsZxGQi345oDuf+aR7w78dq8OhD7yLa1Au9y30Yd+y2OO/iUvQf6NweOh35dM5nIWdOlRu6nUHJyt1kOwv5mqxJKiCeLCUzN44C4pnTXp05exVQQDw9sVFAvFlnBcTTk3MJnUUB8YTkUjsrBVKigALiKZE1awbtaiBcCquAeNakmJpIliqggHiWBkZNSymgFFAKJEmBXAXishS67D++8847IxQKYc2aNaipqRGwt7a2FkVFRXGl6RBn79+KigrhYmx3yWOCUI4ivk0yRUFrWA4QjxLyGfX4258DuOGqt/H7Mw/B/ocA4098H4cfvBt23X4ZbrzDj0mTu+HmSb3g5UBGENBZQzxzZcPlYoLFixcLh7jUafOatOUWb05k29ZhWlHRR9rkv00d5//+ezw9I4zDxht4+NFfocjPsuIW4M/ctW/q1mvbIS7wveP85tIAjbkg3dFOQXORDywoHvVA9xAMW7CtJhjRPPJxmJqOyhXAhDPn46P3V8Pv34AHHhqHAw8F8gsBjxaEGTHhMwrixntxHgLhDANx22rAKjrELQNlZRXOnFr0Dpd2cE5YAnNHYepgQUe4KQa5ua6AJeF1L0zbi2WLgKsvr8Q7b65AY1ME3rxVuPG2g3H8+AKU9AD83lif8iQ9K5M1DB3iVVVV4jki+2Urh3gDVq5cGX+2Kod4srKt84+jgHjnj6G6guQroIB48jVta0QFxJtVUUA8PTmX0FkUEE9ILrWzUiAlCiggnhJZMz5oVwXhUlgFxDOeYmoCWa6AAuJZHiA1PaWAUkAp0EEFchWISyciwS5LXMvy6HSIT5kyRagqS6kLOGfbAoBzf5ZL59ZuIC6Ol0A8GgPiPmGQFa5XTyNuuroJ99zxGW6Y/FvBBa+98T2cd+a+WDzvabz28V6Y+VYFxv4f4A2z/TR7UGe2HrR0ubqdnVKXTafkFoB4VBcmYlNvgGEXAKjHT98V4rADvsXqBj/+/PcBOOvkfHgiEcDP62/LZR7rz9zGZx28VbZ4eFv95nVBfzlVzst0YDfd2yJ+go7HPneKiNM4zU8svu+phdcqBMLOGNX1wA1TN+CRexcgP1yA407pjpvvLENxKeAzGqGLQvLSEs3i5E5p+hiKbz7RFq8kiTvwosT1Oy/iNnCvZZDV8yUX5wIAhBAVMJy1FGwWyYeH/cfpsjeLRFl4U4vA1AOoDXvx+afAQ/ctwRsv1CAa7I5B26zDUSf0xPkXD0ZFWfP5m3VonTfxm9N14S2bHLRPEVcwN3NA6x7iyXZFt2+u2bVXqjRRDvHsivPWzEYB8a1RTR3T1RVQQDw9EVZAvFlnBcTTk3MJnUUB8YTkUjsrBVKigALiKZE1Y4N2dRAuhVVAPGMppk7cSRRQQLyTBEpNUymgFFAKbKUCuQzE6Qj3+/1COQIZ/lx77bW47bbb4u/JHuKE3+FwWPQQl71/2ys5IWizm9uGZvFrJVpl+YkuymKfceICvPL8Ukx/cH+8+76JJ/79X1wx8QjMfGYmaqv2xLtflWGbIWEYUR90D6G6U2Y6kxv1kg7xbt26JWkqDjTW6KBn9WwTmH5vNSb/0UaD/2W888VZGDkSyEMYBsvO02JP2KybMHViU/bnDsOD7nzLAbFpkol6rFixQiya6Nev3yb6qUuZWn612BZ+FXnD0t8kyGwvbgB19cAzz4Zx4/XfYtUyYNthJh74xyjssifg89TBYE9x1hXnxrbiMXO6LXThWfKgxyC5U7o/ZlsXOyf/607bgnBDa7qGsrKy5mUKbZ0qxqWJ8jkxB+jzMpwlBM4CAr3FOgixJ3uNm8AH7wJ33DYHX3xah/qGbvB4Q7j8+h1w8iklKC8HDC0MvyfWrkCUYvcgbAeheziuBxoFpl6ilHso9mpAR77obS7WNMR0bZHsscUOzc3PjdiCh7aWbACyX/agQYPiDnE+ZxJZYJOkmy1rhqmvrxcO8WRrooB41oR4qyeigPhWS6cO7MIKKCCenuAqIN6sc/L/QkxBDHMtYAqIpyCJ1JBKgQQVUEA8QcGydPdcAeFSfgXEszQR1bSyRgEFxLMmFGoiSgGlgFIgJQrkMhBniWuWKpb9xAml6BC/9dZbhdZ8XwJx+W8ZBEJPusrbszmATe7rBuImLHgQ1IBjDvkWH76zGk8/eyD+/JdV+GjOJ7j+xiPxt7++jIrue+Gl93uitE8TDNErmmXXJdZszwxSsw81obueGrVXi83NpIVPV6whMBG1gXDIwJUXrscTj3+OvQ7qjUee2RGlBYDXYtfpKOxwEzRPEWyPLXpME5+KDuvtM+wmTRwumPB66dJu7q++Zdf85k/fVm/lxgjw2VfArdd8iVlvb0DfvoU444LtceGkfAR8FnTbgoeAV2uCpnlgC+d4CzN6M9x1nz4F33amQpN4k3HC8ViMWUWfv26oBb75Cnjs4V/wwvNzETED6N/fj98eOgSXXFaGAQPZh54EvRG6rUOz/bCZNAGdmQSdTnRTc+A4N7GgwoKt8S7WhWudh8ed/VI/4XSXfdFjZfLFPb/xagzeM4TfvGf4HOG/cxmGU0K3JnwuJ2uBgALiSXu8ZWwgBcQzJr06cRYroIB4eoKTa3x1c6qm4E/E5Acx1wKmgHjyc0iNqBRIVAEFxBNVLLv2zzUQLtVXQDy78lDNJvsUUEA8+2KiZqQUUAooBZKpQK4CcQIY2b9X/puAatKkSbjpppuEczwYDCIQCMTlZgl1OsQHDx6cEMDaJBDXWRbaQF0EOHj0LPw4L4hX3tgfJxz3KWo2rMTUaeNw/VVvYL+9d8aTL/ZBXn4QOjgfOsSNeDHsZOZDe8eSoHbBggXo06cPkuEQF2XlZXVt8c1bkyicHbbysWyZhuMO+gI/LViDG+/cF+df4kPAALx2CBodupEAyH1pvme5cUMjFiegTK+Tni5X5kn//v3jCyraq+mW9pNVDGj75kKB2g3AlZcswEvPr0RTEDjixB6Ycuf2KO8LUWZcR5D19QHbF2fIQg7NsZCzbLub7bZveceWZrnx53SIc+7l5eVJ0iRm/ZdAXMDoMMJWEzTdh5CZBzrTv/8OmHzdYsyZvQDr1zXCH4jg7PP/D+ec3wsDB8LJHyaL7ZRmt31cYGFCE6XZWbs/loyiO4GJCCKi4L0fPseu35atX7jFuZpD1oLf+CvkxsZGrFq1Srih5X2U60CcDvHq6uqka6KAeOL3a7YdoYB4tkVEzScbFFBAPD1RyDW+ujlVFRBPT84ldBYFxBOSS+2sFEiJAgqIp0TWlA+aqyBcCquAeMpTTJ2gkyuggHgnD6CavlJAKaAU2IICuQrEZS9wCcNl+XQC8dtvvz0O7qQDmjISWiXWM9sR3ykBLb9KYjnwmGtUj8KEB9W1wMH7fITqlRoe//doHH7wByjurWPC2fvgL7fPwbnnD8SUv/aFRw9DI9zUCDvbdp+mK+Gli7P1+ToE9uKObtlQukFA2yj8aLRX4qNX++G049+D4fHj/qf2xKGHOW5d4X+O8B+xLtFSao0LBzio45BO9UYQzkUV7l7zHdIjNuGNXMQxI3LUtwaNdileeh64+KxP0bhhOEZsX4lrbhyCo47Ng9dqVQVd6ms0AKC2PpgojnNfXwoESoUm8n5ywky4H3Ts4ciHySrzBt9tgoYImsL5+P4bDx5/qBYzHluGcKQcJaWrMOZAExdcvC32HuWBz/0tr2XD1oPQjKhzr6OoGYyzBr9WDaDEVfFBHhy7p90rDCQTb0NX+RxhbPnvZFRYSEH40jpkKjRRQDytIUzJyRQQT4msatBOroAC4ukJoALizTorIJ6enEvoLAqIJySX2lkpkBIFFBBPiawpGzTXQbgUVgHxlKWYGriLKKCAeBcJpLoMpYBSQCmwCQVyFYhTDpZzlmWLx4wZI5y97AFdWVkpSvgS+tIpLgEn31u6dCmGDh2aUD41G0kdWtYSiBtYslzDuAM/QUODB1detzv+OOEL7LpXf5R274P3XvsODzw5GONPLgDsIDQzAN2T+ZLpBHnUh1qVlpYKJ73P11GkysbO3AiwqVVYQFuWqY4iAtPyYtr1Nbjn1uWo2N6P/7w+AhX9AT/7O1uNgJ3f3DNcq4WFbsJFn84v8egQ5+KKiooKUQ67o6DTvQBDgnHd1pze6TpQa0UAvxfVNcBZ47/EZ+/60S3gwZnnDcdFkzT06tsEnaXA7XxowrjsqiMvFmQEYYpqAz5442X9E0rvLe5MhzhzJVmueRsbBJDW7EKHh8fWm0TNKIxACKbtF0Xzeb06S6lrgGkA8+YDU6fMxftvBLBuDReWbMD+h/bGhD/0wW47AmWlIaFpRAzoF6X3ibk9Ir9ixm++inr81JK/0IUv6vvH8tYb68sek6WN/vW1tbXYsIGl7vvGWzbketl06kFd3Jp0tN0AI6CA+BZvz6zfQQHxrA+RmmAGFFBAPD2iKyDerHM6/5be6ujmWsAUEN/qVFEHKgWSpoAC4kmTMqUDKRDeUl4FxFOabmrwLqCAAuJdIIjqEpQCSgGlwGYUyFUgLkEjQZ27l+/VV1+NKVOmxCE4pZNgprVDPBH3r+NqJTgjR5P9iaOIajp+XKBj3EGfwOvvjrHHlOPvd6zAuONHYPaHC1FduQGf/rQrhg1jf+MIdMsHWzOhaZntIS6d9TK1ZDnvjkEsOpdZ99wXb70cq2hNsIWmiIn6tQZOPXYW5swuxd4HrsNTL+yJvPz1CKAAiMZgpDcIG2thoxyWCXhSVQu81X3ldnLL/Orow6fNcWIuZFFinpW9CXwBrFkDPPFgGPfe+T7WrjWx0x69cc3Nu2K/AwGvQYTM/DGgs0JB3NBsCXO1s3Ag+V93ujWRVRk6rEmsVrmYrywmIG4s6kFAzY1l4mWPcRJt/uhoCgPzvweef24NHnzwfaxf3w3weLDTr3ph7NghOOPcPJT2ZRbyfgvDsP3NvehloQe2IOepRF6FYInu4rJiA18lPRc4vc3LlVooh3izPO5ncbJc8wqId/Ruy/zxCohnPgZqBtmngALi6YlJrvHVzama/L8QUxDDXAuYAuIpSCI1pFIgQQUUEE9QsDTvrkB424IrIJ7mRFSn63QKKCDe6UKmJqwUUAooBRJSIJeBOIUi2OXGfuKEMG4gzvcJrPgZX90O8USBpy0gmdOUWLNikEw3EYaJb7/x4YiDZ6FvWQWG7dCAF2ZYuPCS7fDAfR+iT4/u+K5qR+R7Q6JBtqH5HENshr+Z4vVTj+XLl6OkpCRJDvGQ0/Na0MbmMvPBcAhe3S/YIktiV/0CHLrffKxauRbnXNIf190+EF7C3pAXXprUjXUCSpp2qcNI06QVc2T16tXCIT5gwICUlcKWVbk1xEroS4e0HYRlB/DF58CF572H+fN0GJ51uOgPv8GEi0vQty8lNIVr2tAM2GFAk4sFqFEKFg4wT1h1QTrEk+Oab25AIOzYGu8r2oFjNcrF7061ARv5MVO8U3EAWpO4f1gqfkMtcP+9Ecx44gdULjcRNoMo7rEO55+3J446sge2HQ6w6IHO8TR2DwciZgQeBNjGHTZYVt2CofscL3ncfM9zE8wTiBds9DymE5o/ffr0Ec8WuSWywCahh3wn2JkO8bq6uhaaJEMPBcQ7QfC3MEUFxDt/DNUVJF8BBcSTr2lbI+YaX92cqmn6U7pjgc21gCkg3rF8UUcrBZKhgALiyVAx+WMoEL55TRUQT37OqRG7lgIKiHeteKqrUQooBZQCrRXIVSAuYJltizLpdDXL3s8E4jfddJMAVbJUOveVJY0J9iQ8bzewscnqCOkI3404ELf1KEKIYs7HARw9djaGbzsSmn8uPv+wFKf/fgSefPxtjBu7C558qQQGGmAQFtsxgJbhb6YIw6kZNZT6uF+36k5z918mtRVQU4NpeqDRxmxQx1pYdj5eecmDi06dD1urw/Qnf42DjhCeYHhAl3mj6PMcChsCaKZLKun2ZT65F0y0O0/aKZr0HzMn2Ccbth8w88RCgrDeCMuTjzXrgUceAG675mt4DA+G7bAO1946Er89rBQ6LBhRXZQC17nwgDZ8Et4UAHFqIiF40jRx5wk1E65w5goTJN9RUTNhiU7ifrEIwIuoY4qnnV4Lwoo0QPd3QxSFWL0amP0J8PCDK/He68uhmd3Rvcc6jN7fwOkT+uOgg3oLmK6L//PAwjpRhl6LlZqHnSfWusSro1NHjfPhPR/YKKqymoJ8vvB3NxhvZxp0qd3cFSb4jE2WJgqId/40UUC888dQXUHyFVBAPPmatjVirvHVzamarr+lOxTZXAuYAuIdShd1sFIgKQooIJ4UGZM2iALh7ZNSAfH26aT2yl0FFBDP3dirK1cKKAVyQ4FcBeLS4SxBFME4/z1x4kTcddddcVBOuCnBFUENHdEDBw50mFt7bdoCiBOGE5KxtzF7ZLOicwTs4vz2mwEcc/jH2HHn3VAf/BTLFwzCtiMq8N13r2PqtN/i3MvC8MKCLsqJa6KYs9ZGb+JMZOzChQuFq7OwsLDjp3cqyrvIIntF+2BF8wSvtdAgAK5t56FJMzD1uhr8ZcoPCOR1x8uzf4UdRgJ+vQkezYBlRqDpBbDohk4B6G3rYgl+a2pqRO6Ul5cLqNexEvJtS8pqA/whlHXs9BpgG7BNQ5ikWSnc4lsAvv0GuGzCB/h2Tj50lGHCZf1w5iVAxTZBeLAehl0KPWJA8zSXUe94IJtHkK55asH+0EnRJO7EjjUQt2Ol8oVBXNxsQhbuFjKcdCL3F5yaU+Mijtg+Yi8vF1AUIBQGPv/SxB13zMK3Xxdg8SIvfHo3/GrnMC7943DstTfQvz/gFadzWhg4Hcf90GynZ7lo0R4zqsdfWwna2NgoKgnwOZIUPZIZsAyNVV9fL+6dZGuigHiGAprE0yognkQx1VBdRgEFxNMTylzjq5tTVQHx9ORcQmdRQDwhudTOSoGUKKCAeEpkTXhQBcITk0wB8cT0UnvnngIKiOdezNUVKwWUArmlQK4CcdmvVjqdpYt1cnUrWQAAIABJREFU0qRJwiHu9/sF8CawcvdBZna4e4m3K1sEf3PgGbsTSyBOhziR+NP/CuD3p3yA3ffYGzXrZiG0YSRsO4ra+i/wyutjsfcYAnESTpZlJgD1NkO3dk0g+Tu5dZFl5Tt+lnCs97PDKzVR3tqGRtcvISYpL323VhCWL4rGUCH+eOEizPjHSuy6+wA8/cIAURbcqwdhRQPQPaZTXj4V1uc2LtadJ8wvd+/5jmvjGkE6pHWWmNdgwSmjHzUBQ2+Cbkeha3lAxIOg7vQWn/FYA+687QM0NnjQt7+BS6/YD787TUNhgaOXZrFSQrekTpODSU3c/5bVFjp2MumTZ4awakJsBQDzRgwcay5uGrHe4o5fm+9GLYD8n/Dao9kwo6wqwPLyeQhFNbGIYu5c4JNZwL1/fR8LFq5FQX4Apb3yMXqfkTj3tF7Y49eAr4DrELjogU59/h/vUtYp2PwWDofhJVWPVangayoWTmxpHtn0uVsTmTPJ0EQB8WyK8tbNRQHxrdNNHdW1FVBAPD3xVUC8WWcFxNOTcwmdRQHxhORSOysFUqKAAuIpkbXdgyoQ3m6pWuyogPjW6aaOyh0FFBDPnVirK1UKKAVyU4FcBeKMNiGMz+cT0G6//fYToHvJkiXih+8RyMhXd8/s/v37J1biOO4QJ47zOS5SOliNCCLQMP2vHky84l2M2nM/LFz4NXy+Pmioi6Cw2y94/a3fYPCwOnht0je6eKOw6EaNg7/M5i216tWrFwoKNu6VnPjM6NT1AZYnBsQJtKMO0LYNxx3Pds4e1qcOImgHULncwO+OeRfzPxuA/Q+rwwOP7IIePYCAh/2xm2LHsRF0lAcKIOpsDiqn357/6/QtT3zG7iOkG5qvZWVl4qN2VxFI5NQx1gsjLHzKFjzx9tUGgrAtlvfOB0Ie0ZKdyzBYFf2zT4HrJn2EH74Fqjc04LcHD8dVN22D7XcGCgKAL+a8Fi9xvux03Ha+CHViEHc+x9u8ywnxDYrY/LWpZdlYtWqV0IGVBJKjiYwiz0Mg3vK8ztlZRt0EzEAs9gyxATOmFY9wHON8l3M2EY0G4fEYwn1vI4BwVEdTA/DcM8DT/5qPH+Y3YvWqIPKNldh51z44+/x9sPveQNkAwJfH2g9NooS9QUDPfBUVHWLO+7hz3EZTsAkrVqzEgIoKGIYn9oyh4z8mvMj35oTg4hDnGh2dWbi95YoY+Rk/5dU3j5RIWmVyX7rmmScVQhNjo0VIWzs3BcS3VrnsOU4B8eyJhZpJ9iiggHh6YqGAeLPOCoinJ+cSOosC4gnJpXZWCqREAQXEUyLrFgdVIHyLEm12BwXEO6afOrrrK6CAeNePsbpCpYBSILcVyGUg3lbkr7rqKtx2220tQCbdvtIVvjWuX4dtxYgryyrHvlWytTBM+HDDRGDaX1/GQQcegQ/fqYS/eDWioXwMHdaEl17dBeW91wFmDweSeUxEYTSXf85Q+sre4Tw9tZGO+7RNJxIR7dSDphdLlwInHzkfixbU4JgThuDP95UjL4/O50bAzHeswd4QoPkRcUFcTaBFgkjd2acly034Ulr3ht6aXEn4pFs6wERsEYEDxus2AK+/CFxzxRysWdMHeaXLcOgJpZh860gM6AZRNtxPiB4FdJqrdQu6Rie6Cdvyw2B5clkSXJ6btcLj/mtWMWgWkoBW9g53O+hTslBgS1ps9nNWJ2AJdgeOO6XQ2YeccLoYDeuBRT8Cb70ewb0Pfo8VK+rh8UbQq4+Ovcf0whlnb4fdfw3Hcc8FBFw4YOkwozYMX2x1AaURq2EcvE1tTJbV13QB0jWYMdjNmuyxY0RrBYnCw2Ifj3Chi8GcK9I432hsVIL4mGO+xdKEDomT8oNbP0+SdUIFxJOlZObGUUA8c9qrM2evAgqIpyc2Cog366yAeHpyLqGzKCCekFxqZ6VAShRQQDwlsm5yUAXCk6O3AuLJ0VGN0nUVUEC868ZWXZlSQCmgFKACCoi3zIO2gLiENSyvXlVVBTrEZW/xdmWRcIi3BuI2bI1w24PzTw3h8afexhHjDsPM539GflEDQg1RHHZ4CZ78z2B089UCZlEMiFuIsrxzhmGXLJleWVmJkpKSeA/xtIBOUR8cqG8MI1DkExhz1idNOP2wb9CwPoCrb9oZE65ZgzxPIYyoD7q00+uRmEPcK1zAhItOmWtu7FfOPuhb33Bc9hDn4oCk9ctuV4JtZic7LMrN2zCETnTWR+FFQ4MfN01aihefXo+aGhuFxetww5274PCju6NPiQk92gSfXeiQWC8FD8LSfQIQUy9DfMAfT7w6ebM5Odbbm3tZNqqrawQUp0M8a3tmN1dgjwN/cv2o3SQc5hr8sNnP3gQ2BIGXnmvA04/Nx8J5xahazWUtFoYOM3DGhOHYawwwcAhQXMKhamAxx+wC0Wdc14DG+iCqq1dhUEUFNF2DFQVMn3N7O0sJGC0+NAi9YzLLELdejCBiyv9hNQXpnBdd02MVEDqaQOk5vqmpSfRV79evX9whTqd4RzcFxDuqYOaPV0A88zFQM8g+BRQQT09MFBBv1lkB8fTkXEJnUUA8IbnUzkqBlCiggHhKZN1oUAXCk6uzAuLJ1VON1vUUUEC868VUXZFSQCmgFHAroIB4y3xoC4jLPuOEvbKEeqJZ5HhCHden4xB3Sj1HbB1H7r8Mb380H0cceTBeeG4h+vUvxvLKn3DZ5dvhljuLkYd6wCqMEzNTY9lkUeg7o5tcKJAJh7gdiQC6V5hkg+SvHuCd/wITfvdf2KFBuPCqIbjsRj+8egRe4kVTh26sj5WxLoixXMaE7mdGgtAzv0NAnMGQTvlUOV4TDjgZqUb3cJh2b0TtAMwYeW0KA4vmA3dOXoAXn/8Ftq8I243UcOHFO+OU0zww9BDMUAReoxA6uTfTV+NCAnqbY2W946XAqeLGdeeF39o0BeTMGk3aFJEOcfYxCMQBP3PLcWeHYLEUuuaFZesIR73QdSAcAhYvAt56rRaPPfQJFv9Mh3chCosiGDayBw4/agROOCUPvfpA6OeA7jC4Nsaj+WOmev7Cc+jx6uo62NNclIMArNh8JAinw1xUim9198uqE62uLdPPiPbmq6wiIF/be9yW9lNAfEsKZf/nCohnf4zUDNOvgALi6dFcAfFmnTvF3xO5FjAFxNPzIFBnUQpsTgEFxFObHwqEp0ZfBcRTo6satesooIB414mluhKlgFJAKdCWAgqIt1RlUw5x2UN85cqVwsWYkEM8hrfEmQQQd2yfdNtGTWCP7b7Ggsp67LXPPnj3zQWo6F+BquVz8Oi/foNjTgwiINyiAQeCierexGcE4pn7eooLA6hJRhziQrug8MmblhcaQa/lANt//yOMiRO+hK4NwC0P9cEJp3mQbzilqA3Cb5b8ttgL2yk/D61RdGW2UdDRFuJiscSaNWvABRSyX7Ysm56xp4+ozR2GrXHVgBehoBdeUWoe8AbWIxQJwIgG8NxTwAPTf8S8b6tgWnUYNboXJv5pL4waDeQFAMMGdP4IMOss73C25n7e1LH1ZlOTGschzl7z3DKuSZvBqI8tjiiI3WvOToI7a+wpbiFCsK/7xL3HMuUmmDtcSlGEcBB4703gPzOWYt63a7Bk8RqEQg0oLIpi/wN3wO9O2RbbjgQGDuICAaB69SJsU1EGzbZgWzZ0PbbgRbQAl+XbY/3ARZl6ScSdnu7NdetjLnLXNcUrqWcs6RI/MR3i1dXVKC8vVw7xxOXr0kcoIN6lw6subisVUEB8K4VL8LBc46ubkydz/8WRQNByLWAKiCeQHGpXpUCKFFBAPDXCKhCeGl3lqAqIp1ZfNXrnV0AB8c4fQ3UFSgGlgFJgcwooIN5Snc0B8dYO8faXBydQa4aFdIoSo9nwil7N/YvfQ23YhxE77Ia531Sie6A3QqHZmPPtwRg+chV8YP9wr1NMWZjMWeo78x5xd8/s9JbCthAyG+AzorBslu8ughk1YHo3IBzpjmeeAC49qxIo+BGTp+6BM88tQp4X0E0H7DqlvdlTnGCRscmHFaWDvLm/+9Y8NWSveR4rcyUZZZ+3Zi7xY1iPW8BwXioXVTjeY81gOXATphmEx8sFBho21Pjwzus+TL5+HhYuLoC/WxQ77L0AN9x8EPbew0BA6icqcgcB1Mb6brOcv1NeXcBYFxfnIgGWbKceWaNJm4Kywzp1kj24hWDiPnUuyINoVIehc1EAG7NzEYUmqpqbqBULNFhSPWwXY9VS4Od5wOMPr8H//rsMoZANj2ahfIAXw0eaOOH0wThsXHcE8nk2wm8PvKJku0s4oTHPHRZPC0uUbGdvcKdDuLPJZQnN/cadNTI8jrntvpYOZVHKD3ZXmxBXFsuZjp5YOcQ7qmDmj1dAPPMxUDPIPgUUEE9PTHKNr25OVQXE05NzCZ1FAfGE5FI7KwVSooAC4smVVYHw5Oq5qdEUEE+PzuosnVcBBcQ7b+zUzJUCSgGlQHsUyFUgTuASiUTg9RI0A2PHjhXO1R9//BE//PBD3AFOoCfBN52/K1asEC5Gj6cZS21ZZ/b3be6H63ypFBHu5urVwPABHwKBHjAC+ahdr0GL5qGifB7mLjwAgUAVdNBZy+MJ4RwgTsezQ3Yzt7kd4gUFBWmdCHGfjibRB9zRxgvYHoQQgqn5cc+fV+LmK5ajIJCHO+8ZiSNP415NKPT5IWz5RgNg+gE9T2jKt+ic7oik1IMuV+YMHeLtXzCRQukcoQCN8JrUlX3S+QYBMH/8Mde886vtAZauAh54cAmemlGN5Qt7wmM04ejj+mLCxcXYfXcgz98AWB5odh5s8nZKr9VC0xpgWuwxXggdLPWtwzZs0RuaWtAhnhWatCU3pZF8WejlwGhHo1h+Ca34WXUs37o7ZQm4STO3gOg61wDAtIAllcDMZ6vw5svLsHCeHzU13aEhgPxAIw47dhAOO87A0B2BbQdF4dPXw4AndncXwLYMRCOAeNTEnOoE3brldaZKozpt+yKuoo56DIazDQB/8mLxTmF+JWno+vp6UV2hf//+4tkrW1N0NF8UEE9SgDI4jALiGRRfnTprFVBAPD2hUUC8WefM/hdHO+OdawFTQLydiaF2UwqkUAEFxJMjrgLhydGxvaMoIN5epdR+uaqAAuK5Gnl13UoBpUCuKJDLQJwxlsCbr4TckyZNwm233SYciu6+x/y8rd+3nCcOpKIb3NnoxSVxC8O0ffjuG2DvXT5B2TbDsWjZUvj9vaA1eDDumPV44qlt4fVWQ0OxgHLNLnPHId4hervliW9xD7mogLqk0wktECDLd8cVoGPXgGU3wjZ0mAigNgg8/TBwzSXvIuArxBU3boeLJhbCZzRAI+iM5kODP16J2rRDMAxfhzQNhULw+TiG43DllvHy4BL0CmBLVzcBrw+w/U58Nf4uv+YMwbYLEAxDuOWXLAZefLYOd035EI31vZBXaGHP/fNw1cQdsceujqHZK9YXhOD1eGBHdZhRLiyIOZbZZzsahtfn5H7WaNJWZjsrTWKaOGXhHZe1EMmB4u7P5f6yYrxIRmoZW6BhO/3tQxoQMYFgA1C5FPhijoV/PTEHX3y6GmakGJblRe+ybhi2bR6OOW4ojjgWKO7Nc0bhQRN88DiLC0zNMX6zQrqzNgYQrnSek8tjAq3myJ1j897inZz5HVhdgfnBZzD/nWhLik1dgQLimY9tR2eggHhHFVTHd0UFFBBPT1Rzja9uTlUFxNOTcwmdRQHxhORSOysFUqKAAuIdk1WB8I7pt7VHKyC+tcqp43JFAQXEcyXS6jqVAkqBXFUgl4G4BC+MPf9NqHvllVdi6tSp8ZK90qHIV+kQHzBgQAJOV5KzMGwCyFg5Y03A7TBMy4/XXwHGH/kVRuyyC776+iv4CnpDq4/gL/dW4JzzdHg8jcKNSoe5BOKagOqyp3BmMleWNP7ll1/Qs2dP0CGerDLH7bkiVuIWCkhjrGjOTuhqIWJbgKHBDHvwwN1hTLnhHdjRAK6bugdOPrMAgYIGBDz5oJeZDmddwMx6QMtvWe+7PRNptQ8d4syTvn37Cj0yDsRjJdLFNDXS20ZoLLrNnvTSWMxa8giK4twG4aptQKPzWfPBDANLfwH+/OdV+N9by/DzohUo8ERxzLjdcdIZA7DrnkBRiQOT2Q/b0ESHbafXODcdWLVqlfhn7969s0OTTcW1uTF623uIa7Jhx5p0C2buhuSE06IMf4xaaxYiGlUlsPbBFPcwUFsHfDqLcLwesz5YgQU/rsHyFRFohi36uu934BAcfsT2GLkdMGwoUFwI+ESBCSGycJBzXw18NjhAXEMBYMWgfbwtQIfWd2xF9m/9IY2NjXGHeDIXTiggvvUxyZYjFRDPlkioeWSTAgqIpycaCog366yAeHpyLqGzKCCekFxqZ6VAShRQQHzrZFUgfOt0S9ZRCognS0k1TldVQAHxrhpZdV1KAaWAUsBRIFeBOK+d4JIbQbh0gE+cOBHTpk0TgJxuRekgl3BTwhq5/5bziHQqJACkU+Y4BA0+2AghHAngH3+vxxUXL8PA7UZg/oLvAcuHfNh4453h2Ht0zAhqhGHBI8CaU5lZkszMfT3lLiXPxQKtewBvWZeO7REzYDdXONeCsIIB6GS9ehCW5YPuCaO2KYCXX7Rx6SnfwNYaceKZA3DnfQNEI2bNNOHXDThVpxsBD0tMb72m4XBYlOCnHsl0uXZEKfafdlzLLOVN9zpzJyqguGYS3DrGYkuLIGJ7oWE9fCwXbvuASJHY3fJHEdF0LFyi4/kZNqbf9SXWrTMQ8DVi2x1MTLhkDxw1PoBAnhXria1Bt31i0UZUtCXwZJUmm9RTgmQ3GJfvicUELKHO9gfUkcspdEfOFs5yM+Yuj71p8d7wiBLqTC1GIoom6AbhuA9NTUD1KmDWh8BTTy7C7A8rYTX1RwQWenSzUF5Rhz1GGxh/8vbYc2+v6GHuZXh4as2EZjQwkoAA4rH5iOdMcxn3juRPOo+VC2r4mqzFJAqIpzOCqTmXAuKp0VWN2rkVUEA8PfFTQLxZ563/6zg9sRJnybWAKSCexuRSp1IKbEIBBcQTSw0FwhPTK1V7KyCeKmXVuF1FAQXEu0ok1XUoBZQCSoG2FchVIC7hC6E4/02QSYh57bXX4tZbb433sXWXTufnVVVVGDhwYALpRBIWBNhvWYCqoCjVbSMI08rD9dcsxN1TLXQv640V1ZUCRA7oWYC3PijH8GGxlsDeMMwYEKeZOVuAOKH4ypUrUVxcDL/fLxYQdLTnb/uEJZRkT+zuMXdszAZtE1j6HepI+BhpgJWXjwZbw3NPBnHTH79HTY2J407cDlffWohBA4GAYcIKNsLwBACDlHzrv/JjrtTU1Ije9GVlZUmDeu3TpO29bDSIEuks2S+hrLNnbKGGIKd+p0I4+4HrQNSOwuNhltGFbIny9Bq8YuGAbQI/rgT++a+f8fozNVj8XSlCYWDksAKcfm4/7D8WGDwM8FHKWPft6tWrxb2VNa75TQoqe3C76qCzqbp7kYRGVZzPRZUGkmnX5zSP81P+8BODBm5unpBwj9umiWhEx5o19U6feTJsnjb2WrUceO31ZXjv3Q2YN1fHgp9shCN+mFoD+pTn4dBDhmPcGGDYCKD/IMedrxlsoeDMyIkr7wP+ENxzkUf2b3V1dWAfcfaZl60pklFdQQHx7I/9lmaogPiWFFKf56ICCoinJ+q5xlc3p+rW/3WcnliJs+RawBQQT2NyqVMpBTahgALi7UsNBcLbp1O69lJAPF1Kq/N0VgUUEO+skVPzVgooBZQC7VOgLSAuYTGBJ6GEfCU8JvSUr7LMOM/EY9rvmm7f3FK5l7wmeQ1097L/81VXXYUpU6aI6+Y1yWvlXKQT2v265TkSUEUcx60AX6SKGkytFlGrCL//3Ty8+Eyh6DVsaWHoCGPnHfLw/KuDUdEPsBsBPX8dgGJYpG0a2VlTDHaJOsoZ2dy6yPgny9W55QuS0K9Vz2/S2ha9nm2YWkQsJojYOr7+BDjjd+9j5XITO+zmxRP/+Q0GDCCnDMNrmIhoeTH/bxN0BiuY79T+FmTXBPRQzBDshWHHesLHymgzuJZtQRMlw3WwanucrWf0W0Sn8XRz/3m3uk6FBGGXj7XNFkbmWAtwJ2Fj1mbbKdLPLawBQRNYvwaY8z5w15Q5mPs1AWwJikvCGH1QN1xwxVDstBtQLNtwx8zLNDGbVhQeUaees3LKfAsgLzf+olmImlHR151YXs6FjnfDHWO3q1tOUJQtj62KQCxOW06q+DlaWr5Fs+5WW4vJtvhMftLCWC7c2pyP/NQQCws0ne5xwLKiYi2GiJOtC0AeigBr1wIrq4A3Xovi309+hCULg9D1IgRRh5KSAHoUG9h99wqMH1+B/fYH/H6n97uusVd8rDR+2A8YXsc9zkvhNGKSiNoB0siuMxckxvdQYacaRfxSmdBciELUzgGcxRJaLDqOId1ZriP+3aJUv1wyIEoxtLbUx+3s8lnMZ7NciNSusG1mJwXEO6pg5o9XQDzzMVAzyD4FFBBPT0xyja9uTtWM/inb3nDnWsAUEG9vZqj9lAKpU0AB8c1rq0B46nKvIyMrIN4R9dSxuaCAAuK5EGV1jUoBpUAuK9AWECeY4EbwSzgh/y0hMV+ls5qAXJYXT2cP6Y7GTMJu6Wg+7bTTxLV+9913mDt3rrgm/tA5LhcF8PcVK1agoqIiwX7ZrHHMWt6xWWtAVKtFKFyEY8d+h3feKhIlqTVCKXMDDj+8G2Y8MwQFBFwMhacGQE8BWcmcNNQDCMRBZke12JrjqR/1YH/o7t27C4c4tcq+LYJwtBG24UM4nId53wAXT3gXP87VUVy6AX++dxwOPxrQPUEEQwby/SyfXwsfga3VjasUnEsyCAQjsAU8NpoBbhyIWyJ/1q5dj3CYPcTLRLwJKLva5nikLZi2Cdv2obEOeOs14LmnVuGjDxdj7YZqaP5ajB4zBGectCeGDgPKBwCOJBYMnY5mDbaliwUEZtQx51ssS+7Y0aHHepG30C7Wu9vphS7hbaw2eAtGLaGr02Ag27aGhgbQEd2zZ0/hhhbPV9f/8p9MO3YLN20dpqkJnj7vW+D112ox+6tVWLKwGlVL1yPYwLUDGnqU2Nhzr4HY94BhGLG9D9sMBfr2AvK5ZsRlYrc157mmcVmBKzmj7HdvNC96kM8qLo5w5uYsjhAQXULv2HuyOruzm+s3cQ3uevJOJFp8qR77mO7whsYGlJaWNmvSgWoNMuYKiGdb9ic+HwXEE9dMHdH1FVBAPD0xzjW+ujlVFRBPT84ldBYFxBOSS+2sFEiJAgqIty2rAuEpSbekDaqAeNKkVAN1UQUUEO+igVWXpRRQCigFYgq0BuKhUAgENjNnzsTChQsF8CwpKcGQIUNw2GGHYcCAAfF+wASAhKCEozyODutklLlNV3DcvWpZ5prXMmnSJEydOlVAI8Iqd59x6YLnIoDE4L8J2I4TVhIhlkDeUFuAww/8DF981geWx4uoGYHHrsPFl/fElKl94DcsaFEd8NAh3iNe8loTZbD9GQXi1EX2XueiAumaz774m7DDYcDIA6UkaFxTDVx5fhAzn1uC7kW1OPGcnrj61sHoRXhohgBRLtxE0IrCqxcIeCu8rw4NdDbHVO1yFTt91E2TVRWcxQ+C5xEodopvEdt/10WjTbGS6nQMR9Bk1sJnFKGusRCrlhl45vEQHvrbp6itLUFTXgilfeqx/369cO6Z22GfPQGP1IP2ZA99xjYsnQ5z1hf3i/Ls5N2C44p9LQe0Mnhk3b7/Z+894CSt6vTf5w0VO/dMT08O5DSAKCgqLgZUFtNFWDH8r2ENd1e57n70EsS0ooDi/fvfXXf1umtY14hhVcyAC/wlg8AIChMYJk/PdO6u/Ib7eX7nPVVv1/TMdM90VXdPn5dPUV1VbzjnOadesb7neX50M5diEeE6nJ1wORqYAzns1DvY4D31fUQvtFH3UdZzr90jmMTOsgoeRuAjDxcsucC67G3wCwmMDAK7tgH/fRvws//ahMcfH0BJtANaO4HWrhA9K8fx4pctxcV/eRKed55kJ4g6YRAgabHOuw874GoESp+OG9jVZLeVIzyIEgb4twTIx83uca2qLJyLR/goC9RXR6m669WvDP+I5oH4/6OEkYmaHP0CGwPEGzyZm3B6A8SbILK5xLxTwADx5gyZAeI1nefFf8outAEzQLw5NwJzFaPAoRQwQHyiOgaEz4/viwHi82OcTCtnTwEDxGdPe3Nlo4BRwCjQDAXqgfg73/lO/OxnP0Mmk0F7e7tA4kKhgNHRUQwNDeG8887DO97xDrzuda9DV1eXuGK5z/RixJvRs0NfQ1ySEank3wQxBLyMTP/Upz4lfWKMOp3PguQC5QDmAoHly5dPsz50PRBXUd579iTxmosewqanl6NsO/DLAZIYxb/fsgaXX5ZBEj6swAEcAvCWGBCf/ch0re727dvF1dnS0jL7gzpZCzS8I2tNAgV/BG4yhZFCAv/rM/346hf3YWysDS97fRKf+9hynHI6ULFDeHYBjp3VgeGqHrSGgbyOFIfWDmRFAn0vwPDICDyvgiVLeqY5R+amfJO2ilBaOGcI36vAchyEFuPiK/BYiDxsx/A+4Mc/2I/v3tqPRx4YQWmsA06QwjnntOPyty7Gi//Cx2lnFNGSKgM+gWkr4Ed2ZJW8HeWoK48xw7mrPmqyVp1JHhnAQ3jRehN9cG105pqyvJ8ODAxgxYoVsTkyGLne24FAlVeQflOSqI9+EMIKLbjUXiYki74HqCCJZ3d4uO+eMfz3bXn86bFubH8miX3DYwgSRSAYw5JeD+c9vwMvuqADZ5zp4/gTLKxYnkRLgjoFsFmbgRcilJdIdJWEwBUJXLCg6qYTjdNdHuWuh6kqRBdPPh3h1bh99X1RTa8dX6uwrr6MbKh0AAAgAElEQVSYanRtFPMWhoaGj+DeeujRNUB8rs3+6bfHAPHpa2aOOPYVMEC8OWO80PjqoVQ1QLw5c25aVzFAfFpymZ2NAg1RwABxJasB4Q2ZXg07qQHiDZPWnPgYUcAA8WNkIE03jAJGAaPAQRSoB+LXXXcdLr30UonzbW1tFYc0YTEhzpNPPokvf/nLuPPOO7Fs2TJ885vfxDnnnCMgWTusNWSe64JrCK5j4elQ5Mb+E4jT7V4sFgWI6335edwNPfW+0uEqlk+12b7EDm/aaOH1r3wE23YuQYmO2NBBxurHQ1vPxAlrAMsrwZWiwIRHKQXEpQ10x0bAapaEjjs6dWT+LDXl0JdlKfCxItLZNGAVAJs01RGIWPBs3HkH8N53fgcje5+Hlb15fPT6s/Gmd7C2ch5pJ6s8rcJiS1ItOYwKMNviUOanEfYjwKyOD4/3YEcWccaCH0tb6IXyPfAqgJsCPG8csJkYkEAYZMVRzxh06jY+DvTtA35wSx++9K+3o39/O1ynC50dKaxaZeFd73keLr0MaG8FkpqgUkdHMXcNWFUIOtGsj6RUHtc/zWrkqhSur+49F3/A1Wka0t5o0khJdeJjlUxe64skDHgolyuwLAeJBGuql4CQyRyqLni8MrcfAPlRVd99y7PAr367F7/82QPYtsmDi+UI/CQyaaCt00FbVwnrn7MEr7p4HS65BMi2sHQAwLYQelvIw5FZz4HJqDrkllq3oDeFtDku8XfE840kXJVur/efWCh+wnhVyuVqyQUuPOL8mom0CQPE5/+dxwDx+T+Gpgczr4AB4jOv6WRnNEC8pspc/O+pA8ZsoQ2YAeLNuRGYqxgFDqXAQgfiBoTPz++HAeLzc9xMq5ungAHizdPaXMkoYBQwCsyGAvVA/KKLLsK73/1uXHzxxWhra6s6v3WEOAHOww8/jC984Qu45557cOONN+KKK66o7qdr4s5GX6Z7TTrA6QTXfSOIIRC/6aabqhG+uj/xmtm9vb2yCGCqQJzISKrzathlV+AjgQ2PAW945ePYub+VlZXh2jaOX1HCw9tPRAY+HNZTJsAVn6UbS1ynO7nmv5xuv2dy/127dklSABMFpqrHTF7/cOciIFQ8OgebMFtiqZUT2bM8lMIk9uwCrvngDvzi1s1w3QIuf9Op+NCH1uHkkwDXjeKfQwehzcrZCsq6VXe4GgfWdyfbHBwcRBD66FnSLW8QYtZVTT5ck+f+5yEQ+Ko+us9nclKCWT+AZdsIfNajjhzePrC/fxih1Y5U0sWvfgnc+l878eAD/dizN4+iP4JFS1284uXrcNHLluHsc1pw3IlAMqO+LjbCqAQ2FyMoJR2OQcCFOoymn7jYQA2tcjOrsgZHH7s90wNCIL5//35ZVFQrO2BPrK0tvzzze07HPf+ma5z17YEKobVep1F99mDJ/lxGEC3UCJKoeEy3ALZtBe79PfDQA8PYtHkYm7cMY//gKCp+GV6Qh4UCTjttNZ77vBNwxvoenHwysHYNsGwp0NbGmu7qmpSb6RZqNNQyBeXd1xkKjtjapfZ4DO7XDP6akMfuhxZQKBUxMNAvDnEdm26A+EzPvPl5PgPE5+e4mVY3VgEDxBurrz77QuOrh1LVAPHmzLlpXcUA8WnJZXY2CjREgYUKxA0Ib8h0atpJDRBvmtTmQvNUAQPE5+nAmWYbBYwCRoEpKlAPxDs6OsTtvWTJEgHDhN3cCJfoFif01LW1f/nLX+KjH/0oHn30UXmP21yEooeSQtfCJqRKp9PSHzrE2V8NZnS/9Hv6eYoSx0uHK7hlFeGFaTx0L/D6Vz6B/nwaoZ2Cg3Fc8X+swld/mBAXrOUzLp2QKxFhQXVFBfxqEdJTbcdM7qedrfHY+bm4GIJGZVZCtpGDixZYzKAWwKiIrkdntw0MjYf42c8tXHPlHSgMtGHpkjKu+Ye1eNvbVyLD1HwtuR3AD4qwbdZzJq61FABWFt9ofEP4gQeHFJHjeKw5xOud2DrCXCithrLR4gMRhfXBPUXPrTaUS4TkwH0PAl/56j7cfc92lMYKSLQGWLS4jBWri7jizc/FFVcsx6JOFeAdloAEbzGKksuYUd0qmGcpbEfVvZbrhYwT5wFzL8pff3fi90sVSc7ZxPbzoV6rXhL8p9Rb7F1UilvNvnI0C7mPWztMf9lJpVmf3SpFgectGM1bGBsF+vYA990D3PbrZ3Dv3UMYHaNLP4mE48B1ykinx9HVXcQpZ7TghResxF+8fBVOOhniMGezdMEAlhsPfZUaUF30o9fxCEXX2emyI4KA5So4PJG7n1HwNrPbrQMWIh3tPcs4xI9Wwdk/3gDx2R8D04K5p4AB4s0ZEwPEazobIN6cOTetqxggPi25zM5GgYYosNCAuAHhDZlGTT+pAeJNl9xccJ4pYID4PBsw01yjgFHAKDBNBeqBOGPC/+3f/g3f/e53BXSfeuqpuPLKK/GGN7wBnZ2dVSe4cl9aYA1p1sIlEOR7cxGKTiaJjuXVcOp973ufAP8//OEPePzxx6Uv+Xwe2Ww2cppa4iTft28fli5dWo1On4rcOk5YfkwSxpWHH2Zx2y+By17zZxSRgO9mYIfb8eV/PB/veP84rICBw0kFGC0GF9ecsNX6yVO5eIP2oT587N27F1xEQZ3m4mIIAnE+lMeesfQRbyRyDAuw3ZREfyMxjrLVhieesHDDdY/grp+vQzEI8KrXWPjgtYvwvPMKaLUysMh2yR0JZCP+Rxaua9IPDQ1KrXmWHKBj3BYoPi9+RpzyTAlQiGo/Z6NjGK9djnrJaO3obeoTAIP9ZVhhEosWqZrYoVNAYBWlDEA5zOKZTcAddwzi9ts9PHrfAAb2ZGAjjTRyeOGFWbzyNW1Y/xwfp65PY3EPR3IEvkD2NBy0Sw3yauVwga+h+t6EXPSQmXK/mrUjF9+whjgXHWmHuNw343nv8cbU58CLwAeJ4ZeMclWfW60cICiPsXWbeRV5Ae6BfCPUeA2NAZs3Aw8/tAuP/2EIWzf62L3LxZ5dAQqFFEJkJMWis9XGmadksf457Tj1dGDVccDy1cDKNUBbhwfHGoaNPGxUEKAES5ItWhGiC3aQURHqmvNLJD4XLngoFH0MD4+A6Ru6LMVM3E8MEG/WrG7cdQwQb5y25szzVwEDxJszdgaI13SeF/8lu9AGzADx5twIzFWMAodSYKEAcQPCj63vgQHix9Z4mt7MvAIGiM+8puaMRgGjgFFgLilQD8R1veyxsTHce++9uOaaa7Bx40Z0d3fjE5/4BN7znvcI8NMAXDusGT/OutszEXPbDH3YT7adbSZ40WD8qquuws0331ztI/vKh45I132fThsPBOI5+EELvv114G/evRVFy0fgpJHNbMIdv3wpnvfiAlBJqvrh4vBkTLe2WgawCLnmwC9TcZe4jp2fji7N2DeAF8HbhCofzovyX1GNa5XBrRzMITyUgzYUixZ+8XPgQ1f+GsP9HXAcH5dfcSI+fWMvFvcArgNUSkCKznE6XYVNKgjpc67YLkJmd0eDJKXEj6mNWnEVgSabFMJWEdlaX4G2vtS6piMYjgUPPgJ5MN47QAoJ2ISyTELwbQznVM3xzRuBr3zpbtx5x3YUxpeg6CXQ1tqCVEsFz33+CXjjX/XiZa8AuhYpE7i4jZGHK+flloQdpuB5IdzE3KvfPplDXMWj6xiCKPK8rpY496GKsm+YBQIC7WgTnl6Wuc7q3dW5Jx/zvDw2ijYP6d6P2fwtoOzn4Uh9chcsM1AoALk80D8APPkkcNedO3HXXY9g2zNDCIudcOwMrDAF100hlUrATZRw3IkdOOfcVXjuCzpw/guB5StU2+Q2FkXZ+xiTyHumKzhQ16uUfaTc2n2Y92N9nz1aKG6A+Py/8RggPv/H0PRg5hUwQHzmNZ3sjAuNrx5K1Xnxn7ILbcAMEG/OjcBcxShwKAWOdSBuQPixOf8NED82x9X0auYUMEB85rQ0ZzIKGAWMAnNRgXogzjZquMlnPm699Vb8+7//Ox544AFxR//d3/0dLrnkEqn3qp3WBBeE4imhhHN/i0MpvQiAfbj22mvxmc98RoGcKAZb78v9+vv7xdnJz6YKaxTXitURt8bh+a24/qMj+H9vyqFg5xGECaw7fg9u+/ULsPZ4D7bnKsAopXkJIOkSpxPXFxA120Cc486tr68P7e3t1RriU9WkeTNER3gzcjrKebYCeF4ZrpOW+ct4bdtKAnYBHq3fdkqi1PftA/7nTbvw41u2YPceD8tXjeN/vOeFeOOli3HWCQr0CRKWGtoVBKGH4eFRSQZf1L1EapXLFJoXvyJOY0RkQtOFTTjLjS7kWCfFBqw+C0ILg8MDAsJZa57zmK5h4tCQ4QehDydhQSis7cInMA8cBNS/D7j3fwO/u6Mff/zjPjz99G6M58qwrACdnQmcceYKnP+i43D2c7IS5b1yJdDaomq505hPCOvMQe3pEGet+Z6eHlloo0owRJrGKqXr9QX6/sEoeAJx1aWUcn/rTW4WvE9wU8CbQ6JeR/eNqAI78+ar9b3Fxe/BctXx+k7lw4YfuHKf86Ny4UxSGBwE/rQBePyxIWzZ3I/duwvYs7uIHTtHMTJSkprtIYW3LSzrTeCkE3twyqkrsGp1FqvWJLBkKbB0mXqwFIEC5YBfKmFkpKYJ2zET9xIDxKfxvZ6juxogPkcHxjRrVhUwQLw58i80vnooVefgf04d2NyFNmAGiDfnRmCuYhQ4lALHKhA3IPzYnvcGiB/b42t6d/QKGCB+9BqaMxgFjAJGgbmsQD0QJ5yJO8AJRAhw+D6B+Oc//3n85je/wQknnIAnnnjiqN3Ts60N66UnEglxi7uuK47466+/XmAMXwsgiuLB487F6QAb5fuks5sRxoTcIyh5HXjv2zfje99phW+Pi7P4+S/K4de/eA7a2gM4BLPagOuoKthzCYhrXernymyP5wHXZ2w2c7stuurp4lZOe19inX14QQIJqwWBJzxWYDZLGwsDtMdR8LLo22Pjug/vxY9+tBVBwkV39y68522duOrqC9HarlzKYUBQS1gplnMBg0FggUnYtS1uy42/r35m1Enj6hMuoJBZFu2ozjzxXAee4+D6T5bHfYQ/b9Z3Q6zHhKl6BQcFVKSzRGdyCDghETid4FGX2FkXqPAQOojlqYhQKobTQwxUglDBVQBjI0A5z3rXHr71zW24/76dsAIuGnHh2AHS6SJ6egO85KVrcdkVx+O55wGJJJDSzDgC5Ops1DZmZ5e2HpBLPkmCuep4/UjUNI/0PPBUE6uu834SB75y2ogMx4Z8IhBXs1bNEqmqXu0H3dbVNunFCnIexqJzmzAJOevlbsJ/eBz92i6iBThyv9NJCjya3x0uGoneDB343JdrGEKgWAaKRSCXA7ZvBe6/B7j7v3fhkUeexeD+ADZaVAQ6h9sNkUxVkEwVkG3NYcWqNM57wcl47rkrce7zgOXLWQe+lrpQTXM4QJr678Yk3wslMJud39Tn3Tzn7kumQVNWwADxKUtldlxAChgg3pzBXmh89VCqHuF/MTZnoPRVFtqAGSDe3PllrmYUmEyBYw2IGxC+MOa5AeILY5xNL49cAQPEj1w7c6RRwChgFJgPCtQD8fe+970YHR3F/v37MTIyIo5ouhlZT5vwk5CY8ekE4r///e/nQxcP2kbtbtf1n+nWvPrqq/HZz35WnPE6Fl7YkqVqiFMXXft3qp1XGLYsdcFpwgyS/Sh4i3HBCx7CY4+sQ4j9SKXK+KvLXXzzP0+f6mlnfT/qx5rqdIizhvj82mJAtNpw1rVOK+YooJbx3uPwJNa5BXf+FviP/28Qt/9uEEPFVvQs24a3/Y/leN3rFuO8czJIu2WMjgzC88tY3NMtZ/UCWpaVUzxk3Ww6oqsZ6vx5UVvILRQE0ypYqx82+A9d1Y4wWz5UGjud7wSheovOU8+9ZYcIbFZzsqvRA1Gd6egcDfi1k4tJWC+b36XOzi7Yuu/TvFa1W6HyMe/dCzx4bx4P31vChkc9bN5Ywa5dxSh4vIDWDgdnnbMY5zx/DGesX4G1a5M44QSgpwdIWGWOqOq0T3d7AnAC+Bad1CSyLhgcQOc/ObBsspiCVw7gSl1uDkSgLOg6Hj/kyogool2X+WZOv2wRWEaIUr6g6mXTLs2YAdk35vaW6038Nk0w4B/uixa1mYEI9YsstGe8fpowvP6AFQAHWUMRihZ6dz2HIZqJ0z0EyhVgx3bgmc3A00/3Y8ezPrZvC7B3t4U9u33s3VtAocIZnIz860lksxWsOy6NFWs8nHAysHadhSW9HpYtd9HTk8KS3k50tQEpm/Hv+h/dbo5HpDPHRb6/CX6TDBA/3HyZ458bID7HB8g0b1YUMEC8ObIvNL56KFWn+Z9tzRmg+qsstAEzQHx25pm5qlEgrsCxAsQNCF9Y89oA8YU13qa301fAAPHpa2aOMAoYBYwC80mBeiDOmtqM8l21apU8Tj/9dIlGX7t2LdatWycwnOCY8egEw/N1I6jTkFtigX1fXn/kIx/BP/zDP0j0e7y2uK4jHo9P1w7yw2lAjOZoIO4DQaIfhcpi9Hb/CIXxC+HYRfjYhH/51wvxf73vcGebW59zHnA+8DHftxAlWIyi1kCcrNNm5eu8OPTLQStKRaBvF3D13/8Zv/nFH5G0e+EmQjzn3B5c/fHTcf4FQCpNpEpoWIIj9ZoTyqQewUJxodPkW420jvindl5PBrXpwLZY65wgN41QIrMjxSf5lbLqgNYktbqP7hyPFbLe0Ez3YrFYLaOgvzu6FMGRzhf6nrlkwAtZaxqoeEA+pyLWf/LjMfzolnuxZfMIAq8DlXI7bKuC1jYuahnBcSd04BWvPAMvf0U3zntBxKFtIOnUfNSMZGc8eRCU4RBY08oeJKTOOTePEflRXL5wcTrgq3Xkmeag6tHTEW+Jm5uwOwLloUoh4HxIMJGATD0y1E+E4MrBrbzkesxUZIQj5+NWb0WvG8vJgLZeFFHNTNc78ZwH+7n7EBMtNoh68YBe80AHuehDMG8BFR8oltR4jY8Cz9JRfu8wHn5wE57c0IdtW/fDsTrgoBN20CbaZBJJuK4Pzy8gmQrR1hlizfHtOOvsk3DSyRmccRZw+no1Hokogp3dYE/kK2Yc4kf6NZszxxkgPmeGwjRkDilggHhzBmOh8dVDqWqAeHPm3LSuYoD4tOQyOxsFGqLAfAfiBoQ3ZFrM+ZMaID7nh8g0cJYVMEB8lgfAXN4oYBQwCjRYgXogTsDJjWCcAIugmOBXu6n5mY7Jnokarw3u3iFPz5h0XQv87//+76W/9913Hx588EHpo/5c78PXdIgvW7ZsWvVtFRBndDQJmAXfHcSmzd04+/SfolQ+Hw5sBPbdeGzDpThznhjE9XzYs2cPOjs7xSGuFxnM5pgezbUJxInSLCR1IrXgQy8si1vcR0U82X7QCjtv4cEHge9/fwfu/O9d2LwlD9gVnHJaO15+0XF4wxt6cfrpQHubMgETEjKWXZKxWWK5xkelycr9re3fdb2Ic04BmRIFrbYJv1DG4Sk/JDY+FOg8GrWmfixTJniv4GIaPUeO5t5BmMwYb0JnOrfZS8Z4e76r8H4A7NoFbHgc+OMTZWx8ahe2bNqPrVsGMDbKuuYE0WVkWoF1J/bilFNX46TjFuGEtSmsXQcsXwUs7gGyLTWJaQTnucV8LMkBLIFAWG5LvfIqDBYnuKrZHYjbPHEAZi6VPAwPDmNp72J1HGueC+NWzutDbzVH9sT96gPWeV57okX8oL9mswFx73h8ZcbEVRoyn+K1y+vmYMj+y+oPJmqU1SIQ0Y7R7OyhjSCkZq7KLYhc5cURYPdOoFAAdm4Hnn3Gw+6dBezdwxrlYxgcLKOvbxDDYzl48jXxYYtTvQxYJSxe0oaVqxZjaW8XlizpxLIVS3DdNRZcx0SmH25GzfXPDRCf6yNk2jcbChgg3hzVDRCv6WyAeHPm3LSuYoD4tOQyOxsFGqLAfAXiBoQ3ZDrMm5MaID5vhso0dJYUMEB8loQ3lzUKGAWMAk1SoB6Ia6c0a2sTinPT7mg+E2jRDcz95rMrWNcO5wIAwjnWEefGGuKf+tSnpO/cR9cSj/dX11mfav9VZLqK+UXgwrPH8NOftuFtb7oDldKZAmB7V92Fpze/Di1K8jm/6UURuqHa/Xs0oHO2O63cuBwnXQ+bLmwX5RLgsAS51DdWzm/WYC6US7DcbgwNAN//FnDzjQ+jfz9/MvSRzo7i+JPa8J6/WY/XvC6L7kWA5wOZtOBsqV+uaj/bqny1pJirSG5N4xXedqSutt6Ff7AZjriYBdHWJV3XSLlC56xrzo1kkjDzECo34NfOUqlUdYjrMgRHPUdokp+wSEB1Lwj5gcqV197qCgJUKln4FaCUB57cANz5O+D225/FAw9shGW3IpXMIgi4OIaPAtzkGJb0WlizLoOXvfwMvPiCpTjpZAXIXQdIcgz4VfYhcyOVjOYGpY0tVJD1DVF9dAWFdey6Bt9RRICsktALF/Qg6Cj2OiO4Hsr6YZTD9CzRQek6giBafRGPJKh+cSMtJySmxyF43J3O91Xd9votDANYXBkQC2kPgzwsIeIZBeeZjkFeHjnG3QQXoBQQMEkB7dVo/zIqAr3pFq8EDiploFIBvAowPg5s2gg8/iiw8al9eOLx7XjyjzsBvwNl30US7Ui4Lah4AUYLJ8FNGSA+2/fVo72+AeJHq6A5/lhUwADx5oyqAeI1nRvwn4gzP4gLbcAMEJ/5OWTOaBSYrgLzDYgbED7dET429zdA/NgcV9OrmVPAAPGZ09KcyShgFDAKzEUF6oE4XdDCXGwb3/jGN/Db3/4WhUJBItNPPfVUqR1+0kknYcWKFfMaiLOPccCv3eCMTL/hhhuqLnjupwGeriFOh/h0NlVOmBCMD1YvDvC5G8fxqY8/Bd9bCwdJvOVdA/jSv52ItGZX07nALOxLLbjR/dvW1iYLCLhA4Khh5yz0RV8y5NQnm5T093H1dpgBAlXnOfTVZxWCzuR+uOhC6HPnAKHloVhK4de/HMUvfj6Ee+8rY+PTYwA6sKjbxYv+ohMvfqmLs58HnLE+hUWtrExOvyyzt5XrllHcNZ8vHdBMa9CQnD9FCgqHyzBucSfHMtfrddMncsTjHgHxKOc7vm+1xrh862dcfS6UGBoaku/TokWLZEHN0UamqzUDavEC7Agy87XNePpUNdq8urbApQ25KDXcA3ioMAEAnRgvAJs2FfHkhu146mkHW7aksHdHGTu3BujbxWjyboQEwCgjlcyjd1kaa9d24JTVIdauSWHpCmDpqgDL1wRY1Ouhq4sLJ6i1WgKjdCf05WKbtGobF8TkK8jlRtHR3Sq1y+lyDq2Oqj+8GmQf/aF+hNb3j+rSiBrJnjBuNSgdoAJf2qDnDhdgKFd7/VizGbIw44C5McmUmGqyeqypYeDBkrnIBQtRe2IO9tJ4DvlCCV2LumWaCzSPTO48iukMoSQ08EEteA4XITIyRvv3Art3AHt2+ujbXcbePTlc98nFTGcwNcRn/Fvd3BMaIN5cvc3V5ocCBog3Z5wWGl89lKoGiDdnzk3rKgaIT0sus7NRoCEKzBcgbkB4Q4Z/3p7UAPF5O3Sm4U1SwADxJgltLmMUMAoYBWZJgXogzmYQWtHZyRri4+Pj4p4eGxuT6HRCTwItQvFHH310XgNQ9lU7nQl42e+PfexjuP7666Vf/CxeJ1zXFI8/T2XYxK8ZMOKXUCdE2crgvW9/Bt/9z3G4dg9Kfj9+fOt6vPJiIDNPSnFzAUFcG2o3I7BzKoI2ap+YsRas2S1ILoqoJryTTcVBe4zKFqBNclcj2SW6YG0gVwYefAi48TO/whOPjmGk30XaWoFsOoVMuoC/eOk6vO8DS/Hc54MuVolVJ+D1CcGZwmARlTNTgNclkGcd66gJyvpdi0vXf0tUdfSo0mC6cycRTOgnHdV8aIDbOuPK6mh9/X06ahguN6hYM7UWAlrZj5ijmYsGvMSBZdKjX3UFz0Z/M0ZdotTpRC4Dg/3AhseA/33XTvzujsexZfM+hEEalp2Fjy6UyyFsy0I6lYZlebDsEtraLZx2xkqcsX4NTjsjgbPPBo5fp2rKy8wJATeqHU8mrGttM2bcQg6BLIDguHMnWt4j57jMvSj+3Ldixc5jOsSM5WqOBvADV+aivrakC7D+edVJzpQCpRfj+i2d569zzmXBhUQXxBZfeIBdlph6SbyIHnxNF7hyhKvGqBj5sNpPEUBWnETflzjbd/jF8aNFDaGKUpfGqpwENUf5zO8CFz5MMgei5ugxlfwEU0N8xr/TzT6hAeLNVtxcbz4oYIB4c0bJAPGazgaIN2fOTesqBohPSy6zs1GgIQrMdSBuQHhDhn3en9QA8Xk/hKYDDVbAAPEGC2xObxQwChgFZlmBeiCu48DpCl+zZg1uu+02nHnmmdi7dy82bNiAJ598Ehs3bsTo6Ci+973vzVsgTlDHLR6FTlh39dVXi0NcO511RDz354OO6KVLl05wkB9uCMUhLgCnJE7i4VwL3vT6p3H7HYzOdrCidxQ/+e1zsf5MCbWeF5ueJwMDA2htbRWHeByQz4tOHNBIDcDVB6HEmschqwaABHLMwlbe1Wr15dDC2HgB5XKAzo4OqRPuBcDWrcD995Tw4L178eD9u/DMplGUywmEdhmdPRbWP2c1znrOaqw/KYuTTrFx3HFAW7uG5IArk4fElq2KIKHA38htGxAgBrAl1z0ir9FnQRDC0kXMCT0FWKreTYDHkeN2pseN3y/eK/jMGuLSA11A/QgvFmehE1zN1V9rNRRXkFZ6G9UAr16yfpGA0FsvWhugIHqJUfkJNYaFoqpL/syzHjZt87F79zj27BrGvj157Nkxin19OYyPVGThgm0n4PsBHDtA0i2jq6sFvUvbsWxFJxb1pHA3dAwAACAASURBVLCoJw3bKeDkU1dJlD6d5T1dQHcH0Nmp6ssLOtbQPGLI0o8wgK1uJjUYLTDfh8Wo+JCx78TTxOx0UKtSELJwQ4NwzgMNu6uLKbRIWsRYkXu96IDJCExDcOh6V3H/Cq9HMFzlwstlFEfnOHDBhW6tQuhVh3p1kQmQK4yjUCyis6MLju3UudX1XOW561IOakw+WhChnPRqkUEaYegYh/gRfs/mymEGiM+VkTDtmEsKGCDenNEwQLymswHizZlz07qKAeLTksvsbBRoiAJzFYgbEN6Q4T5mTmqA+DEzlKYjDVLAAPEGCWtOaxQwChgF5ogC9UCcYE27pd/97ndj8eLFUlOb0JObrgOsndXzOSJb94eud9YSJ9RlDfGbbrppQj81FOcz+6/rjU91CIUnCbQqIbSL2LO3A6+96E946skuVMJBPPfcPtz6q5ehuzuAWwWWUz377OxHhzh1izuA571DHIUIMhIisnY3Y8tZU5xgnKPIaPOkoqsRJAxtYvMyK1VLNLZfTCCTIAnnuHhCBgOSTddCYDsoFoG9e4Ef/QD4+tfvx+bNeTiJRaiUPLRaJSSTJaSzOZy2fhFe/Zr1eMOlrVi8JHIZR4BUQGlkkSViJAz1ygShNhJuAlLKmeyQRmGb7VKLPwSTkqEzBrzepRsZ4RsxmyqVSrW8gr5fHM19g6PCTWkwwRoddTz6vtnEsew1x09Fmau/+Q+j0BmdHsFXVSmi6iaviBmZNuVAYtYD+PKsdmivLidgXWuJ0/eA4QHgj48Cjz9Cd/kW/PlP/di6rSJuZ9dhoXEb/N4EoYdU2oEfFOEFBdh2gNZUBa5TRiIJLF3egVPPWI01a7uwbEUrjjuhDeuOAxb3AukU4DIdXpzeta1cAdxYGXLOAeUrVx3T8FpNhZhFXqcORAn88fFXDu+ak13mUF1Kv9RJj9pz4NzhSOl66Rqdq8UdNZe6ao8fZuAHgEPeLeEMPlwWbFcTt/YcB+ByKK+hO8EFABGQZ98VnDdAvBFf6iae0wDxJoptLjVvFDBAvDlDZYB4TWcDxJsz56Z1FQPEpyWX2dko0BAF5hoQNyC8IcN8zJ3UAPFjbkhNh2ZYAQPEZ1hQczqjgFHAKDDHFJjMIc4mEvzef//9eO1rX4sLL7wQr3zlK3H++edLDfFsNiu9INQ6GrA121IQTrH9BIkf//jHBVbdfffduOuuuwTgaZCnwS+BLx3RPT0904wHDxF4FmyXFX3H8MSGTlzy8kfR178ctrUHb3vPML70rxciSdPxbIsyzevv3r0bXV1dyGQy0zxyDu6u2R2hn37AiyAqxyaC4eRvqjC8RFIzxVqXtS6MDwCVHLo6u4FKVjmUo6RnXS68jJxA9BIy2LU7iUceHMLTT5Tx1GMhNv5pDNu3eCiWF8NGp4Sod6QDrD3ZxrpTylh9vINVq3ysWmZjxcp2rFwB8FJJNk3QYg4O8rBQRIgSbKyA5ael9jkhZMhC6BLGPklsdQPiCfidYtkFfnc6Ozun+b2ZfI6EyMXqokeR8tXa2LWaAyxP4Mm+CoFrKFyL+lbnF1M9PKlTrUAtIatSkxkOoYBzBc85lC0EtjpJ3OaLMlTEvlpCodzTFipoxWjFwsB+oK8vhz27c+jfF6B/j429u4GRwSQGB4Ch/gp2DZUxMFpEcbwIhEwgSAIe+5IGrLSqY28nkc6EOG5RPzo6smhrz6CtPYmOLqCjG2htB1o7gJY2lTDQwecs0NoGZFoArmnirbu9HUjQBF8tGR/AtxjXriY2VZO5Ei0GqS0MYc947++uBqXrY2pJCTrenDp0RItI1AIFDdgF5suNjppxRUGIfCGB0dERLOldBIQV2GL9506MSI9c4XxL6ovzOIX746nrtdmi2mDLAhbLAPE5eKudTpMMEJ+OWmbfhaKAAeLNGWkDxGs6z4v/f7LQBswA8ebcCMxVjAKHUmCuAHEDws08nY4CBohPRy2z70JUwADxhTjqps9GAaPAQlJgshrihOGEWOeee65Epev64dSF8Pj5z38+LrvsMlx55ZXzGohrl3uxWBQATue3dojHXa3xWPUjWwTgI/QcWC79kmP4yQ/b8c63PoRi+XjY7lb8121n4hUvSSikV4VUc3sWarc8Y9Lr64nP7ZYfonWExRGIo4c1EOimtrgxVYFWVUVcoU9Fz8PAg0WLq3yuwCgdujwTz+dVfNh2UuaaLo1M97Cc2wbKAeD5wNgo8MgjwM9+9jB+9atH0b+fxxIudgBWCxJuEmGlDM8rwHVL6FmSxdKlWZx//uk45dRWrD8DWLsW6OgAnFDBcqlRrtmxdEvXDtfWcP3hzI8e5wq/NzpdQvTUBbSP5HL1cefVX2njjnGdEK6t/HUXqg6oAuBqrHWkt7LX+xUPLi3bmrrqZ98DEmr1QOgFsPil1UnetXLyalyFAitnftXozFrlgaopLufgv1hC21Njv3MnsGmjh107B7BjxwA2Pr0DW5/ZhcHBceSKAfxED3zPhhWmYCEF33Ph2Cn4viVzg/doz/MRECw7jNK3YEudcx+uE6BUHBOgvmRJF3oWd6OzsxW9izLo7GxBT08GPUuAxT0Q0N4ZPTJZBdFZ1psO9Ulr2Ne7t+kcj6UaHGqoK+UiEqmUiKJ1YQ1xtTBBPfiPfNskal2rWf8Tfey1KoFugPiRfMfm0DEGiM+hwTBNmTMKGCDenKFYaHz1UKoaIN6cOTetqxggPi25zM5GgYYoMNtA3IDwhgzrMX9SA8SP+SE2HTxKBQwQP0oBzeFGAaOAUWCOKzAZECfgLJVKWLZsGW688UacddZZ2Lp1K55++mls2rQJf/rTn8Aa4/z7qMDWNLTRUG3Lli24/fbbMTw8jBe96EV48YtfLGfRcFufkvsTat9yyy3S9vXr1+OSSy6ROtdsMz+v3/j+Nddcjc985kbhLY4AGQV/WIuZoGZgcBDdixbBtZR3dEqbuCNtMToSen7y7/fic//UBzuzFKeu24kHH34uMnRsWuRifjWKnGBLt5Nt033UgL6+D9xHw+n6feLH6/NM93g9BvHj9+3bh46ODqRSqSr01I563f7J9I7XaNefa2h6sOPrzxM/rr5t8TbG9zvY++p4X2o0M05cVRN3Zcw5LowfJ/dUx2sgTrAdwo7Fj4+MjMIP6djtQtmvIOGoyG4/CJCwkwh8+pRdzd0jW7cP2Lw2ExfoiI1c5RE47R8Atm4DNm8FntmWw87t49i7K499e/uxa8c+DA/mYBOM+g4sO4mKFyKZSiOdIShnjeoEOjqzWLykHa1tFrp7MmjvdNHRlUC2xUFnl422FqAjo2pY00XMB0uSE9iT8VMHQvXAV6/la6F/HY3Ap34v8An++R2jii6Gh0dEow5alg+2xaG2RF1Ltns17r1GpXleVRe7FqegLfsTv49yuFj9FeyekL/AFQmWPi6y8E8ArVFDhcXqnPDoHE5FF8mGWO+j2tnxZG8idvrJrbASs2Kr4wvFPHL5PNrb2+G4jOYPYQep2jySdqvrU39dKt7zgFwO6N8PjI6qx9gYMDLsYXSsgqGRAkZGSxjLlTE6mkM+DxTGWdc+h1yugLGxAsZzJeRyRQHqvCeptAALCZnk7BZbE0Xs6/xx8n7blpISyRTd5p5839PppDySqQQymTQSCRspeS+FZDKBbDpEMgGkUgl5n5+78nCQSDpIJl05H6PeQyvAeG4Uy5d1IpNWcyyVVM9ce0AYz/34kL+d6G9XQXrZl+3k+0xDIIin0d4yQHxK/xs1h3cyQHwOD45p2qwpYIB4c6Q3QLymswHizZlz07qKAeLTksvsbBRoiAKzBcQNCG/IcC6YkxogvmCG2nT0CBUwQPwIhTOHGQWMAkaBeaJAPRCnM5z1wgmTL774Ynzwgx/Eq171KoEh3Pi+rqGtIWSju0q4S6i5a9cugfNDQ0Pyuq2tDd/+9rcFdGsArIHwyMgITjvtNOzfv18gOAH/l770JbzrXe+qAme+T3c4+0N4S4jy4f/nQ/j8zZ+PumTDZ8J0ZKKtBBWhosWyj/ZkEvYUebi4P90yKmFS6uOeufYubNq7EnD68c+ffx4+8LcOAs+HnVKZ6bo+t9Y3/qzrmbOBB6vnrjXQ8Df+HD9e71fv8K6H6lpbPnMjsObfPC+14/5KP/VzGT+jtvVjovfjvvG5VD+nuJ8+b9yBXn+8rvuun3lO9k8fr88bf2bb9fU5Jwj29DOPZ590nfjJjtcLKrjvwa6vwb6uqc5z8jieL378xPPTcewDHq3DFDmh/tZ1lDkv2D8bKJXV234FcCxg/z5g21bgsT8ADz3chw0bdmDb9kEMjxSRybYhny8jne5ApQykM63I5XKwnRChVYKbDFApDsNNBcgmyigUxuE4AdxEILB8xcrFyGYtLFu+CO0dGfT2LkZXexrt7Wks7ulCdxfQ1Qm0tQHptIrjTmlezQUe0UICBVtVeyN+XFsUoLF3zPirFyLUYr3VogQeq2uky3iFChoLP4/XWI9qbE/2A258LUw1xrvuvIe6p+mK1Wq+qT2nY3hnewsFoKVFHcuvlXD1+k1qxU/c5FZUK8utPowZ46vx/XJigLcsaiS1uUOgwmtZwMgIsG8/sL8fGBpUkH1kGOjv53ujGBwYw/BQAUODOezbN4Lx8SIs2uBtB5VoIGTxhgB1F4Gv/kboqPr0XC4U2FW3t9JI3WNDLjxh48KK/C03RUa2W0FUnoD3ex+hX4JleXCcEAmHfbDgBR6KXhmuYyu3OptkBSgUxmQBAvdlX3md/QP/Nxd1GId4o/8HusHnN0C8wQKb089LBQwQb86wGSBe09kA8ebMuWldxQDxaclldjYKNESBZgNxA8IbMowL7qQGiC+4ITcdnqYCBohPUzCzu1HAKGAUmGcK1ANxXVebEO+Tn/wkvvrVr+IDH/gAXve61+HUU08VoBd3YzfDIc7r9ff34+Uvf7nAS0JwOsQvv/xyXHrppfjyl78skJYPDY8/9KEP4Ytf/KI8Xv3qV+Mtb3kLHnroIakBzhrocXc0+0zgH4QBPnLtNbjhpuvE3WpbGSBIC9QJnTJ85NE32Ife7hMQwokFah980MmqSgBSKMH1U/jJd4A3/fVG+H471qx7Fnf87AU4/sT9qDgd8FgjmA5Nuo5j7vD42eNwnPvoxQL8ux6AT+aCjy9iqI+xjgPcyc7H88dd2vxbO8T1gomDHaffj7u1j+b6Oro+7oSv16Zej8kWEEzn+Hj/J7s+P2d5AW50zevvxmQLE+KfqXkbILAqKlo9CocmNmQKgctHEMImDRdITsKpIs8r4LxUEe0WEkigBfBTcHwX5XFg914Pg0M+hoZ8qV890O9gbDSNoQEFQEfGfIyO5DGad7BnuAX5fAkjI2PwvABepQLbTSLgNbULXmZ+Sq6tIqz5ly6qrVaPuIy+Roh0xkEqPQTX5YIAC61taYRhBcmEhWSK8d4hEkkbiaQLKyghlVDzi3OJMd+uS7hKwGmD8dl85qMVBSRZI9rmaws2FzlYFiybDntV1oGvQydAkCpG79viWpd/hKhb6nUEaVmzms5/FZqu6LrsFVF2Ge/oi5iKamyr9xS11vNBwK/+wlqMKj/wJ+RSuYzc+Di6urrU4hx+5xM2QsnRn7jV3189O8RIpiw1vh0utIimQyK0YQeMsmCkOO9NtEsXEDo5FTgeub8lFt5W93DdZpUCkJKpxXEm4A4DCz6TCuDCthlf4aBYLKOUt1HOuSiXgVy+gny+gnIplMUWXgUoFn0USx7KZQ9jpRSKFe7ryT50uDMhgQsAeH61mCAUo34qz/ser8mFHxbYQ89yan8HoSQvwE/CrlCzaDEC4byciM+RnV5eh8gVssgkDRCfZ/9JckBzDRCf7yNo2t8IBQwQb4SqB57TAPGaJgaIN2fOTesqBohPSy6zs1GgIQo0C4gbEN6Q4VuwJzVAfMEOven4FBUwQHyKQpndjAJGAaPAPFVgssh0whI6pxnpS8jI19xWrlyJ17/+9QKYX/rSlwpYbgYQ57V/+MMf4s1vfjM+/elP4+qrrwYd4GeccYa4wH/wgx+Iq123hXHuy5cvx/nnn4+f/vSnAsiuuuoqfOELX5CY91WrVgmI4hZ3SRP8XPeRz+Dmz38UfliEbbkIPBe26wuMCb0E3v/Xv8LPv19CLsyg5BB1H34jS6wU9yJttcO1z8RIsBipzNP46IeOxwc/tBxBYRfQlUWxFKDDbak6rrVTmU5kOpk5JplMpvpM+EqXvH6m85evR0dHRQ8+E7oNMua9u1ueFy1aVH3u6+tDb28v+LxkyRJZdNDT0yOQe/HixfK8dOlS7NmzR+Lz9TPryvP9HTt2yJzYuXOn6M3z8JlOfu7P91evXo1t27ZhzZo12L59u7zmcRyDZ555BscddxwYg89nfs79nn32WXnm58cffzw2b94sz4y+5376uKeeegqnnHIK/vznP8szz3PCCSfIGPOZn3MRByP++bxx40acfPLJEv1/0kkn4cknn5Q59MQTT8gzjzvxxBNlPz5zP55X76/bw+d169bJ/jwP9+cz26d1oC7Ugc+6P1oPrRvf53nk87VrsXP3Hixbvgw7du+W8+zcsxOrl63Ajm3P4Lg1a9G3bTt6V6xE/64BLF6+FHt2jWLZynbs219Be2cC+wfHsXR5K/r2D6B3STd29e3A8t7V2Ns3ip6edgz2F9Hbk8ZQf4DFXTYG9leweFECg4MltHekMDwCdHYA42NASxrY/ixQKgC7dwLlQoCdO/aiUgnw7O5B5CoW+vsHMZ4vY2BgXFzrQ8NFFMohBgbGkEq1SPy7nUigUvFUHHhgwXFcAZ9eWb0nENSnI70DgdUu9xopVSAR9kCFlFXXjo7gshcyZjyC4ITSUQkEifvWdbn5hwBiwvm4dZy2dQJ8/V5kJadLWWrIayez+ulXXVLBc4HJbFMlp9pE4B29z+9qvLyBvitMdn9UKQ02PCHDCr7bjMs/wA9+ICAP2FdmhscAsM3FFOWSWOelPj2XUbCbPguaJ6TGubTVcuDajiQbsC+MQa+lNYwqh7b0SVmsbduVqH+PtNuy4SQScrxf4H2PiwdstbhAanWrGt8KvqvnhMs91Gsd/c7zug5LEQQIAg8BM/gBZK0WBbmjtACp6W7R883yBRaCyAZvhb4shuBF+W+2QlriJGW4Q+oTxeMXxtYxSt04xA//P1Fzeg8DxOf08JjGzZICBog3R3gDxGs6GyDenDk3rasYID4tuczORoGGKNBoIG5AeEOGbcGf1ADxBT8FjACHUcAAcTNFjAJGAaPAsa1APRD/5je/KeCZYISgjlCRAJDwj+CQEJEx5ASb/LwZQJywiS71r3zlKwJXCRkJX88991ycffbZUiecznUNudmH9773vbjttttwwQUXCGQjEP+nf/ongZeEkDwn66PHXeWsqfvb2+7G7373CwFV5VIFqWRSXJZ0LoaVFnzwrx/ED79NR24WHvJTmBwWKnDhWBUkQiAJC214Fme79+IbX38f2l59MvysjVF3DLbtIROoHGXtKtYuakaI62jveFS3jhTn5/p9HS2uI815HEE6gXlLS0v1OZ/PI51OSz14Lm7gaz7rGHmej8fxfR6n4/QJ2umA5jPPzY0Ana8J5HkdHsfz6uM0qOciC7r7Ozs7ZVGDBvr6fQJ8nkcfx/f5ms/cn8fR5U+wz+h8toPv8zgCfbYj/j7352t9Pe5H0M8FADwPX7M9XDDAec0FAXr/eDt1O+LX5+fx97nggOPABQpcEMB2sX18zf5QRy5UiL/P19S1o70DuYExtHS1YSSXQ7q9BSOFHFozLRgZG8Sitg4Ux8bR3tKK3HgBmZZW5HMltGRSyI+X0NKeQm60gJaODPK5MWTbshgbG0a6tQvFYgmpJOdHEZlUEuViQWo+l/I5pBKsPe7BSacwViogmeSCiwqy2TYUCz5SSQdllsxm9Hn0a6gXqvrNdPySzUZJ+lJfvOKpGGsy11IR8HxgoF99TVhPmsdw/0opivAuQ9zF3MrR/vyc+wnTpjNY4vlDBL6Ks6dLGL4tsFa9FygIG7mG6bjm+ySsTujId0kv7OF5uNGRr45RC37CwJGIb/2ewO0YXK8CX+4fpTdU942gL88bK6suHdCLiSbcKCxL4vMFXluWQOGABLveTR6B5fixFp3glUSEiAnTFUIOpc47F+4EAsM5WBYhOylx1D7B0wLe+cS/a7XKQ5sR+npBAauIR2kQxMuR816c7FywIMdGekcAmxBdw2klG+m0QtnKca801+1lmzXSFoBtpdXx2vrNlIxID2WcV7nwgsdl1YMlfaBuAsEFnluQBQNRP7/29eWciwaIT+F/pebyLgaIz+XRMW2bLQUMEG+O8gaI13Q2QLw5c25aVzFAfFpymZ2NAg1RoFFA3IDwhgyXOWmkgAHiZioYBQ6tgAHiZoYYBYwCRoFjW4F6IE5w9/73vx+f+MQnBOJpmKLrMvM1ofQdd9yBd77znU0B4rzm6aefLjDx/vvvl2uyDS984Qvxohe9CN/5zneqdcEJmV772tfikUceEZhPwEto/Pa3vx3f+ta3QHczoaeO19awTLtMr73uOnzuppuEvxQLqi5ygCL80INjteKzn/o9fn7LoIqNDg8PxAln/GSrgjT5MaQGt+HleBTne48i2+Hhhd//L+CcE1BOEfGUkEBqAtiOO9njUFzXGY9HkOv4b12bWkeEUz++xyhqQmrC6ng9a61Ffc1vfTyvoc9JWE63ejxeXUcvx2GijnzXn+njCdDZDn0tBQRrUez1ke6C1iyr6uQnpKcO+hgdxa730+dVTuNahH68b/p9HqOP1/3R8zwepa6/A7qt8Tj7+PE8r15MoPuhHbj18fV6IYkev8D3JYQ/LJdhZVIo+RVYbiJyxhI+BkjScS3p5YGEpYehB1fqNYcI8gXY6RaExQqsVCuCsg87kWQpZwR+CNu1ELDWu8s3CChJUKN7W8QskSqiWCginckiKJfV8STc3BxX/c3a5ixMzQLmEletY6pJscuKmtPVreO/y646NoqxFvpNMq7uLDUiy2N80nES8wCKwsuoqr+FkkfEnXENYg/mcxSZzdcCU6Ma7HJ6fhalOMjf1ezw2E09ot4B26TapcdKR3rrZ9XiGrzVwFwOEqM0YawC6fp5Uoc4QiTTaXjlMhzbgcV5SmBc5xAXIGxzfOPNpes9WYXM6sJcocCI9KjouMB8jgsnSzQ+dH2rzqlz6tUNEgnPOZGQ+uDVjecUIB3tL39yhQK/NJHrXtoWHS+Mms5yVWdcFQtXtcRr3dLR5jxnNP7iMK/F1Etb4gsDJpjkIz1kzkfF6EV73Y6oLQLsLeAkuukNEJ84gebfKwPE59+YmRY3XgEDxBuvMa9ggHjsPwuaI/nRXWWhDZgB4kc3X8zRRoGZUGCmgbgB4TMxKuYch1PAAPHDKWQ+X+gKGCC+0GeA6b9RwChwrCtQD8TvuecesP42geA73vEOXHHFFeKe1ZuGnnEQG3czN8IxzmsSYrOOOWua8xr33XcfLr74Yrz73e/GzTffXOM4liXx2AThd999dxX+XnjhheJoZ4y1BptsN2G57hPhz7UfvQY3fPozcJ0kKuUQCYlvVszFC8sYGhlAZ3cXElAu1cNuYqnwEPhRPPF4H5547V+i7d4/CFta/p4PIvWPNyNIuJPWGz7s+WdxB+pHNzW1JmQ3G8T9zY3O9zj0rtdGO4erwBwBKiiAgdd8CPBlDWdJhybAVK5cIYnC/3S4tGbKkXfHceEx1jty7mY5dwV8e4BFuB19wgzrSgVeoYTceB7BeA7JoX5U8nl4uRyC8XFgfBzWWA52IQ8rl0dYKCEolRDms0AxCb9chEWAXyrCLuZhl/JwKmXYjO8m+KbzvOShmC9UoShrgpfLFYnMljhuj+5vH4mwhCwKVdCpfMysoK58wQo3q/dKGK+yfI1FJ4aLq++lqsceg7yHmqBWWXHVKWyuSlY/4o39YAQ4q3XzmedypWeTnXVizziUBXFbK24sR2i+HKmncXGIFCu5C6bnEooAniykoPtbzhrxap4kW1Ft4KZUPnDj+7y+L5/q1RQH7icO9VAtL9Dqx/C1Yup1bnqGBLict8pMLg8Vpl7botNW1yHo/XRb4+3m320DuxF2LTMO8SOeqXPjQAPE58Y4mFbMLQUMEG/OeCw0vnrI/0xqjuRHd5WFNmAGiB/dfDFHGwVmQoGZAuIGhM/EaJhzTFUBA8SnqpTZb6EqYID4Qh1502+jgFFgoSgwWQ1xQk66xH/yk5+IW/myyy7DX/3VX+Gcc84R1zhhHus2f/e73xXozCh17ZrVgG8m9dOR3tdddx2uv/56AY0E4+973/vwH//xHwLteV3tJF6xYoXUkL799tvFTUzgzWhw9ol1xOnkZR/oBqZbmZt2BF/zkY/hhs9cLxHNLt2L2kBKCOYAPmsbO2VUAsARp+ShN4FdYQXwEupciRLwn1/F7//uQ+jMlbCrNYOL7vgx7DMuAJzs0ZG2wzWmAZ9zbKihdrI34BLz5pTUgu75+Haw70PcCV/dXyB4jBT6IXzbQuACfgS5VfXkEAl49IiLcTrtJOHSdUwndT6vsscZbzA6CuzYDezbj3DXTgzu2onhnTswvrcPxf0DqAyNCrBOhhYcusjpzhbnMAmritAmPI0SqOU9+Z7bHgLLR2A7xOzwWVea3yk3Ac+y4YEP5ZK2wxJch1jURuCxXjj5fgKW5cKyEnDshNSqLicC5FOe1LVmnXE+eK1UKiO1yOmkth1b1SJPubJAQNIHbNbG5mITfq4iyKW2dUSL7cSBQHzSRTsWj5kaEWfN7qPZSqUiXLr/oyh3KXvAqPO6k6o49zoszPtPUBDN6IL2GRnOhRMaI4tpXyUKOIEHO6jIQhuenWPJhQjJVBK+xLT78PjMhIZkSup8M2peYuV9RpPz3JKvLn8LxFP+oAAAIABJREFUwHeAImuNy7oM1lTnv21UuDBCktrVe6T1JSeEZ6vI+5Dn5TktG66TkHLtnAtyPc9HNpNWJRlaWsQ5T+KfSiQkHj30fXheBUxR8CwHHueTxbmllkxYkgrABA++x3arxQKvuetuhJmsAeJHM1nnwLEGiM+BQTBNmHMKGCDenCFZaHz1UKoezULA5ozWArT0GyDetKllLmQUOKgCRwvEDQg3k2s2FDBAfDZUN9ecTwoYID6fRsu01ShgFDAKTF+BeiCuIQ1hMWPHb731Vtx1113YsGGD1EAmYGb8NV3j5513Hi6//HKJTtd1qxsBxAmG6EAm+P76178usdQXXXQRtmzZUo1FZz3o3t5egTtnnnmmgHvWEGfM+rve9S6B+wT3hOXx6GvdXypHMHXVNdfi05++Ho7lStS0QHEx6YbwwhIGhwaweHFP5H2cGkATbyuTmwmXaJv843148E1vQ/cz21B2LZTe8yY858YvAukOZZOcB5uOLGfdbrqhueBgUsg7D/oyk02kQ5w6sLa4zBsBhAcf02qUumVJ+jfZpk4w51HispWi2ySIAEoVYGAQ2P4ssHsXSvv2I7evD2N7d6MyOozK4CDyAwMojAyjWMgj9EqgK5t1lrkJyrVsee24LlLpDNra25HMtsNuW4JUNotUNoNkaxaJlhbYmTScrHpYCRduKgmkCaUdOCwgzlh1vpdMAQSVbvQeF5rI6yRQLKr92tpUnDbjvflM17t2v/O1gE42MPa9EruxtkLHddR/xzGy3i82olOF1yzCLRHfh9mE+pZrkfCH23+yzysVRgkAixZF0eI6nnyynQ82dyI/tK49ri3jtVEGbE4YtYRCaDsnl2Szay91zFPNG5RcKrqe1FrX+yoorgh2FFFflT8q3F59HX2u49XlNFF0Oyk428PXLBJPHfjwAmDEAwaHgK4OVWA+8IBSQUXzM4qfD/5dYYF6Li4KJIFA2sTzMpWAiwf40O288gMIsy0GiB/JHJ1DxxggPocGwzRlzihggHhzhsIA8ZrO8+L/nSy0ATNAvDk3AnMVo8ChFDhSIG5AuJlXs6mAAeKzqb659nxQwADx+TBKpo1GAaOAUeDIFZjMIR6vw6xd17xCX18fCEAZX074HK9vzb95HIF5I7a//Mu/xJ133okf/OAH+NrXviagnrXDX//61+Mtb3mLONUfe+wxadvf/u3finP8X/7lXyTS+yMf+YjAdB7H/hB865h3XduafaMb9eOfuB7/6x9vEH+rHSbgly0pmxyGJXGGi0Mc7QJd4iV3D95nCxXLRoJJ1VHiNfq3YcPlb0X77x9CBj62Pf85OO/b3wXWHXdgzeBGiDkD59RAXOuoYXgjIvNnoLlNOQXro+v5r2uSHw6GVz8XgEi4SPhdUnW4CfkYN75pM0YeeBg7H3kc25/4E/x9A2iv0NkdIFkpw6oU0dKSwWgpj0QmCz+VRolu7WQSneuWoW3JIixevgKtK1YDK1YAy3qB3iVAdyeQJJgm5E0ATosC1ALPWa9ZQ2uV0R3yM0e5v7WRXeNo7VGOx1dzn1zEevXU50DEKoeLb5nvOHCiCt7VUAYZs7hh/nA/xuq26Ge9oOBwx+k2TXWSKPf7kW+q/7yPRIttouU19e3U+8WvxKOoCdugE8/5uY4PdxDABV3SdIOHsFijnJ8GfJBHh6z9EL2OaoJLLXbG1Uc14WUuRvBbovXLQKGgHvkiMDACFPIojI0hnxtDpVRAqZBDpViQ17mxUZSKBbijZTiFCsrlAkqlMZRLeZTLeZRK4yrznW5uSf+3kKg4yKQyKBZzcu1EwkHoe7Dp+kYgz5yWru8g4bkImZ4QudupZSaTFmc7H8r9HuAVu/cibOswQPzIp+qcONIA8TkxDKYRc0wBA8SbMyALja8eStWp/LdUc0blEFdZaANmgPisTznTAKMApgvEDQg3k2YuKGCA+FwYBdOGuayAAeJzeXRM24wCRgGjwNErUA/EVUyvigSOx6BrJ6sGffp1PVhuBBAlaGdt8yuvvBIbN27EqlWr5G9GpvN6F1xwgbjWGZFOZzid7HSt0yHO129+85vx4Q9/GCtXrqyCcJ4zvhGeW0jjZz/5PX79u68AGBY+6fi9qrav8KQyBodGsbhz8UQadYhhIKzxkBOfZijB1iGyYRFPvfNDCL71Yyzyi9i4qBMXfO+bwEsuAJLzoxa31o+OaNYQJwjWsfVHPyvn5xn4nRgbH4fveejs7BBqatEFPdkmtDNCw3weGwUefQD5J59G/uktCDdvQ7BpK0o7t8MpsWa2D4/u8SRQ7kjCXX0i2levRmLVKjir18DrWQJ72XLYnV1Idy1Cig71ljY1n6I2aNOvzEVtGo6t00iCMQbcFKrV/1aOYuUmDhmvrV9PcCUfpPB0WEZpjHXVLaRa22rVoyWeXP+8yu9Xtdj5JGpF+LlKunV7uKvG65GvXmqr6/MSpR64QCf+o24NbDNUvB6pTzZwrPFON/mRz9FyqSLx4J0dHRIDX10oE3dd69PLHIlvfE1YHfWT7up8TsXjj4/Kczg+gtL4KJyhPBIjRRTGx1EcG0ZQyMGpFBDkx2CXivALOXjFHALWfR/yYZd9+OUSvFIRQaUEv6QSBkK6uKO66VS5wjUTURl7m4n6vE9yCFW6ftXfT9ytoX7daMNFAq6TRDKRYjQHxltdKQ+QTGcR2C7CRApWKo3QSQJuClYyCdtNwkt68JMeHCcBx03AYiKB4yBkhL7tynvyvmOj43M3IcyayPQjn6lz40gDxOfGOJhWzC0FDBBvzngsNL56KFUNEG/OnJvWVQwQn5ZcZmejQEMUmCoQNyC8IfKbkx6hAgaIH6Fw5rAFo4AB4gtmqE1HjQJGgQWqQD0QZ81wwk3tEteAm6818NSfzWfJtKM53i+6C6+99uO48cZPwLID+D6diSkB4oKfrBCe78N1CLYjI+2URAhRknOw9nMRQArOF76IDR++Fl1BGcVsCvZf/584/rM3wcu0wWUsdpLVcemKtOGDLs+aC1RA6iFiuKfUpKPciRH5dNpr/Xg6vVjiKE89a4eHUpWbmyswmIBPbypN24cl3lyujkhKAjWN/xXWMrZATCpw0wkrcAlmQw8+/a12Ss4nsJCH530gNw7sfBa4905s/sVPsPfxR9GSK4h7N+B4J9NApgUjyQQyx6/FsvOeg2XnnoXk2acDvSsBtyVycTN+XEePk0pGAF7Pj7q62JPhVTZbzS/d4cl+9oy9dygYXH+orlGto+Or7YnFm1c5NOe1+mKxJfoRx9/825mQkq73Um/ST8yHqrReg7PqVcTPBZorb7ofYXA6r/UZ3Anua34La15ttX9aTuUEUVvoplbrBQCblbq5CEaNo5pLsY95ZV/VxVa11enO9oES47/1g9HgJfUYHQF27QZ270Zp927k9/XB2rsdY0PDGNi7D2P9QwgKJSQCIBHacALWGI/67YTwLQ8+3dRSC96WuHo6/UPbQigJAEwC4OoIVy3ekBrxDkLHFkDtWRZC10Yyk0Frezvctk54rd1IZtJItbQgmW2Bk0oh29EJO5WS9/iw02mgLQOkk0AmDbS0AGk+0kA6WxsZWVxBfaO+S8JIFMPuUp+60Q/5jYu+g1InPpZoIAsVYjHv6QRBuXGIz9oddWYubID4zOhoznJsKWCAeHPG0wDxms4GiDdnzk3rKgaIT0sus7NRoCEKHA6IGxDeENnNSY9SAQPEj1JAc/gxr4AB4sf8EJsOGgWMAgtcgXog/v3vfx+MJ2ftbbq/GYWu62zH4Tjfb0S98GYNh3bCx6O+2b+rrroKn/3sZ6twt16D4eFhqZ8+LfjrA56jqvkmUEIZKaTvvBMPvOYNWJkrooQSNq8/Da+87TYEvcths5i05Sk4FVoIrRoQV1CPn8dBUbNUq11Hz4nR0VFxiBOO6wj95rdmZq6oECm3yB+tzccawBJ2WgSehKFqTJQNnCzTg2M5KI3nJbY509GOggVk+Hm5DOTHgT/9Gfnf/x4jGzZg+KmnMLR9J8qsr+06CJIJtJ18Clacdgp6TjwBiTWrgLWrgdWrldM7kQYsVwFAuoqnUO56ZlQ5urNw4UShUJB7CGvNc5v0vhGD3PXu9fhikIndjtzSMbu2guHOhHdiXvcJzm5epx66E4tbhMrR0MoBYuJWi1Dkk2g1jDpWAXNeNSETgYCbQNcGPMbfl5WAxQIw0A/07QX27MHotq0Sd5/bvx/FsTF4uTzKYzmUxsZRGc+hNDoKL5dDUCqphTE2Z2cg953QVyBb4tBdF1YqiVRbK5xsBom2FqTa2pBqzcJua4Pd2o5MtgXZ9nYkslkgkUAi2wIrmQDSBNZpIOEC2VZV/z2VUg/WgGfdd9aG52tZdMG+e4AV9UlEiqC0E83NAxIRosU7FuvDRz7xqhO+NreKpTJK5RJaWlth25YY4IV3T8wRiMZLjU912YPMnWgxRYTXOTa2DJxlgPjRfYVn/WgDxGd9CEwD5qACBog3Z1AMEK/pbIB4c+bctK5igPi05DI7GwUaosDBgLgB4Q2R25x0hhQwQHyGhDSnOWYVMED8mB1a0zGjgFHAKCAK1ANxQs3TTz8dX/7yl3H22WcL7NTQWNfbPlakY7/YJ11XnM/XXXcdPv7xjyOZTCr4FD2oC/+mgz5NiDTVTcyPIZCwxE3swEMeLlr7duGO556HU3YNoYIC/tzagot/eiv8l7xYgeXolye6O21Hw1d9UV1ZefZ+niLoZDupB5+1PvN5kYRSV7uBa6BTXKeswUygx9hygW2BqrOsK2rzMxpXy1F9ZsJrwu6dWzHym1/g/p/9Fyqbn0ZHIYd2ceG6KLV1YdkLLsDq17wBOO8FwNLFQMoVFy8zqMeZBGAnpVUK80brJOg7po15nmzFYrE6R/SimvrSCnrtQXxG16D0xKLdYeTCVrA0gtcTtFDYXOHyaHGDBqjxVPT43xxK7kpdo+GOQslVmjtfSCo7YXdJ1XqXOeAB5YqqrV2sAGMFYPd+lJ7egsGtWzCy9WnseHYrRvbtg1MpIxMGcMtlJAMPicBHG6Gz58GnW9tl2QEXtptAkEjCc1xYmSyyvUvQuWI5Opf1ItnVDaw7GWAkf3c30N0FtBNm23KPkexyThS6vq0EYHH+xJID2H46ryPSzGnNrnHaVpPmY3LHlxxoeTJgvXEdh85nuvIVolbjqEYlEXriWK+5uKOsddkrirhXqwtQDh1UPB/JhCsLSnivTThSrKIWrM/y55ZKZdDfB+0hV0sT1EP9mwsUElyYYID4PLlPHKyZBojP8wE0zW+IAgaIN0TWA05qgHhNktn7fxzTGOuFNmAGiE9jcphdjQINUqAeiC878WIM7noIpXz/Qa/opE98ONHxqvud9IkDDWqWOa1R4JAKGCBuJohR4NAKGCBuZohRwChgFDi2FagH4l/72tfwz//8z9iwYYPU5n7jG9+It7/97WhvbxeXZzxKvRH1wpultnaI6z4Q8DIqng7xm2++GXytI+K5T9wR3dnZWXXPH7a95D0VH0jYEj9MkDoOG+35QTx46WVY+pt7wUD1XDaLZe//ILpuuB5ll9XGVfyvuCQ1uIt+jSLuqdZ3PmwDGrvD/v37xfk7rUUCjW3SkZ+dcJObbUXh6IK9BdkRvKVkLLkDc9ErqrS2zUh77mejSPaXG8Log/fC/f3dKP/6NthPPgqMAsUkYK1Zhe6XvBTZF70Y/vrTkTjlVFRaO1BRVeqjBAEgy/PQhCvXiuhfAqgkIIH7ZLbzo9I8ZMEJgTi3FsZmH8QhruLLFfwUyFnvzo+NatnxZV+qpsCoeIFVcoI4hbV3m4tQkhFUJbblSBFoRzW4uT+BrdTpblEuaBsoOTXpqXWajm/m4vcPo7BrN4a3PI5S3x6Udu6GvacP7p4+OPv7EPbvgz/UD7uiwtLZBx7PyuweTddLepBcuhwJpkAs7kFm+QqkuhcB7R1AZzfQ1gp0tSHsaEG5uxN+VweCRAuCKHZdIvkBjEs/+E8Uwx9ppj/XIeRpETWa03JkzHItUeMR37dC2EEhEp370OkeXYz7yVjUnPFw1SIN9T71i+pHxMeMfycgde/1wga9eIGlJxjirgE2d837IcbH81jUsUhguRrT2F1O3wOjdQiaiFeipiqXfghH1NLR+FzEZBziR35DnBtHGiA+N8bBtGJuKWCAeHPGY6Hx1UOpaoB4c+bctK5igPi05DI7GwUaokA9ED/URQwIb8gQmJMegQIGiB+BaOaQBaWAAeILarhNZ40CRoEFqEA9ENcu8G9/+9v49Kc/jZ07d2L16tX42Mc+hksuuUTAp64dzef5ummHMwE/+7Ft2zZxsd5www34/Oc/L8544SphOKFOtgbn01oM4HmAS8jKGr8WCjaQ8caw+5OfQumGf4KDsnC58itejZN++H0UOzLibrTJ62gWjhnCCX7ogFSwaPZ+nopHzoubU2r/zvNNQ0Chq4ECfbYFsuliBB+JApORwZXuWo6bS+jYtx249x5s+p//jOFH/gg3dOB1dWKgezFWvOQCrH/jG4DnPw9oaxMjORdIMNhbnb2s3OZBGrDdKA5djXP8HyJEQkUHLlyk5o3YOoWB3xmdIFD//dFAXDt/I6txLeJ8QoWAkkBvos8yHFlQoA3OnIVUxtLgVJFzRdkj0K3qgCt4rn3NybAMlEpAvgCM5YHde4DtOxE+8ih2P/Yo9vz5zygPDyLhVdAZ2AjLPjyORiKDsKUNpUwW+UwGxdZWpJb1YsVJJ6Ht+JXInLgCbWuPA5atANwU4CRU2oCdEJs/ndlOCihIeyoSu06Eb+k89yrEZumEqC56ECuZIPeGaCLSFS43reiJaQbVlQUUQVVD157rgJXFwwBBGMK2k1UNa3HkSrpQFg0wqd+SptMfHoWfx6LLJ77H/QmrVZpCZLyfYAqPFi7I4gUAhWJU49yNFihwvOhkVxC/xsPVsgZuug3yrBPT9Y7RDmEI4xCfN3eKyRtqgPg8H0DT/IYoYIB4Q2Q94KQGiNckmb3/xzGNsV5oA2aA+DQmh9nVKNAgBaYCxA0Ib5D45rRHrIAB4kcsnTlwgShggPgCGWjTTaOAUWDBKlAPxHU8OgUZHBzEL37xC9xyyy24/fbbcdZZZ+HNb34z3vrWt0odbUKtaYHhOaaydruzz9/4xjekdT/60Y9w6623yt/sm9ZDA+CRkRHQIT69vnvwBGI7sCu2okNeHsH3vouNb/8bZN0K7AowcsaZOP3HP0bhxOVIhWlYgSW1xxMa6kXwiCCOIepz4ccpzhHWmycQn89zgePNxGsmlgtDtEL4FkeN2NUGfFI5FxVXmWdTYQjr/2fvPeAkq8r0/+emCh2nJ/TkPBJmyFEQkFVBQUBA1MU1YVb27291lezqCoKI8NeFdUVJBqKuIi5BXX7uChKGGfLADDDMDMPk2Km6qm76fZ5z7qmuaYama7q7urr7vXzKrq664dznvFVCf8/zvIR4TyzB6ttuR+ejj6J95SvI2xa8WbMx/8T3YdrRxwKHHQZMnKD7NLP3NxdGJK5W4k2XXnS6bBXk5MWTyG6F5InEdQdsE0qt57yEjWvsE/XG4TBZobOzU9UG64Sfo93F6psQbQNjy5qAa5CbwFXC7JQygCfdxMu7ByQHq4UKiX52TPd+pJLEbSJsgu8gAgpFYNsOYMVK7Fj+Egqvvohwwxq0bdyCro3bkd/egbC7AM921QIGfmzTzY2YMHUKWubPx7hp05CdPg2YNBFobU3iyycALROAFPu9O3q++eiVA+8HATq7utDY1Ki04L0bHzfvSj1MTLv6ItL1aP7h3elTmhOXfxeY17g3/dK7brq2y49M3i8HyeYQ9VqvNyxLxZb3uqWykSSucZrTLb3sQLvZE+N+cm41P/xIJeey83l0dnSgadw4gPHxBs8nc6rvXY/HQHrtj+eHKSrBc56TWiYGdcomQLzmvyX6HqAA8RE+gTL8IVFAgPiQyPqGk441vtqXqrXw3xxvOetjbcIEiL9lScgOosCQK9AXEBcQPuTyywX2UAEB4nsonBw2ZhQQID5mplpuVBQQBcaoAr2BOAEWN4IaA4wZefzCCy/gK1/5Cp5++mkFw3/4wx/ijDPOGPEQtPe0X3DBBbjiiit2uS/qYGLTqQ8d5ZX0yg4QgUg8RSDOPGaVbewDD/4JL5z5EWQLXciEwPopk3Hob36H8B0HwInrFIQtukBKAXETBU0gy0DhXaFUtcvX9FYvX1Sgep+P4E0llJOthQmTI7CL2IWadldiNlpuQyCfA5YvwxPX/wSv3/dHzCxGaHAyKM6ejf0+8ynYZ30AmECwZyGiI1jNF+3+JtJb91VmzDqhnjHJxkk6dbmECQs1rc31WyVqXPtis06YqqCGbVkqhcE878/o6WAO4hA+4+xtC66dQiq0YHFVgckGJ/1krLnKKU/6urOnNoX1c0B3AejoVAA8XvESXnnoEWx46hlsf/llNAQR0lEEr1hAyrFgp7OIsvWwxrXAmjgR8w4/Ak0HHgDsuy/QOhnIpPWqCT7oyLbphLbUXGpMreF0MrNJlHti+ucNK/IfAoGv+36bfghh4vhPiDh5vzFUG3O86dBNZ7c5Vbnj2+hp9reSqHWld2/g3fv3cnJuMs5LB5bv3Kv43rBv+az2ONIVvKbRPEr4tZsAcSMJ14SE7BveqxlEaXGDPq8dBXAJwBlvr6LuE5VUDH6oa4I/wxDIjkNsuQLE+/NBq+F9BIjX8OTI0IZNAQHi1ZF+rPHVvlQVIF6dmqvoKgLEK5JLdhYFhkSB3QFxAeFDIrWcdBAVECA+iGLKqUalAgLER+W0yk2JAqKAKFBSoDcQf/LJJ7Fp0ybl6ty8eTPYI5oPOqM7OjpUb/G1a9di8uTJKk59pLuCe5fC7oA4Ibhxi7e3t6O5ubnf901kw1DsED7S9IgTiCuDbwwsfhTLzjwD2Q2b4VnAuros3n7dT4FPnQwETcqR3O0BWfIvUtrEb8kOu7skSA9DPRsgTj2y2axyiFeySGAYhvzWlww6ANdTfadd34alW18DzEl380BuG3J//DM2/uIujPvjw9hZzCGcPg1zP/RBuKeeChxxNDrgIrAjNNRxmjvgsDc10qoGCNw5b4zF9hTETc6fQFC6n/XW4//dBYiX30FikH7rmxrePVgnxiFueoirO2QUdvlm+k8nhW1+ZTC5SWnQod+AG0fKWewjQjfYT1z37M7GMVKMVOjwES1bia3PPo346T+hY+XriNduBV7fhoY8A9YZ+x0iHFeHpn1nY+I+cxHudTiCuQciM60VmDYeaG1CviGNguWpdAfOCZc1aAbPrAcdza66adNxTtKrcrvNTz5nKH7Sbzu5V57J94HOriIaG1NcF6FuylPzySrpcX2bQPddsiDKm633kHJVSkYzU0X0hzulIustdtmA1IToyHTzKE83L3+d4RapZNFUuS1c76MBeM/19R3ozHMC7CT73JzcQHgH2OkCXbk8muszer1QrNcbmLPpZgG6P7jHLHYFvn1g6xZ0b96I3NrXEWzYiMK6DfA3bYG/fSf2ueUGxNmsAPHh/QoY8NUFiA9YQjnBKFRAgHh1JlWAeI/OAsSrU3MVXUWAeEVyyc6iwJAoUA7EBYQPicRy0iFQQID4EIgqpxxVCggQH1XTKTcjCogCosAbFOgNxOl+JqziT0JO9gxPp7V7kX21GxsbMXPmTOy33374zne+028wPFKkfzOHuIG9hUJB6VHJQgDCKoI9whybmdsuYZkFLHsWT555Gsa/9DpsJ8Jm18Oic76A7L9fCIQtADLIeUCdyh1OgoBjB7GiaMPvEOcYisWiqpXy/tAjZa57j9PHzqQ7cR3ySKFLwWugZVsH8PiTWHvV1dj20P8i7fjIzZqAmR/5GFq/cC4wZRpyno1snIdV7FILHgI6xu36BICzz3gCwBVbJe3jIgcdn27isulUVq7XElVM/vyYxAGQKdKFbBzII0VnfmboDC9PEOgLiJfaZ6sbJNSlfZi6xAo+d6TSKm67kUbhXA7Yth7YtB5YsgRr7/kDNi99Bun2HFJRDN+zEKUzCJuakatvQOPe+2LWO45F85FHAQsXAZ4HpFPaXR4VNdhmzDlju+MYkR/AZtx94kgOgxBxSkNuxaM5hl3+StyT5KDmMUxWLhiLtgK5EcIggJNiRL45ONTXNvBYOarpIE/eL4sXVwXTw813/SIoN3MnSf/9qRNdYiaU3JSgeaUcctOlXWYnL42jR4TSsg669rmpXubE/RZ8xGoBA5cx8BmvoNs/0DVfRDP7rBcCoDOvH7kikCsAO3YCr70GrFmJrpdfxOrlK7B97TpYuW54foB0FMPjZMS6w7jnuViwYQPi5hYB4v0pgBreR4B4DU+ODG3YFBAgXh3pBYj36CxAvDo1V9FVBIhXJJfsLAoMiQIE4rY7frPX/N7HnMzbtg3JReSkosAgKyBAfJAFldONOgUEiI+6KZUbEgVEAVFgFwV6A/Ff/OIXaGpqKsFvPqcDmK5oAnE+N45pBYV6Oz1HuL5v5hDnbTEePJfLqV7IFcWDk3Uph3cMK3Lh2+wC7sJ97VUsPetUTH7iVcRuCP4HVLz3fjj4md8D4UQgTKMra6OeLNDyNbCKCNF69SUeBs1NtD5TA1gTlcbID8OQ3/qSEVQ8t+UQ+HXDKRSAx57C8p/dio3/8yjad27DlLfNxiFnfwjuaacD7CHNxSKuizDpBZ3LdSGKYmTTWXiuV+rXXJ4srQaSmGXNoErvazPyrpuCqT09lE1X8be+oeHfg+7uri4uLYCqE7OwZLdAPNHFuJ21Oz6ErVzRzNpmdH0EbNsIPLkE6x57HF0vvYTc6tXIbdoIvzuPfByjkM5g8oL5aN17H0w+7EjUzZoFTJ8MTJ8K1GcBAm3ODfuDxxZi1cg6hGUz+JzdCRKIrYBu4kbmZ85OAHGONEhjAAAgAElEQVQUJ997SVdv9pMnME+2XaevfEI1IGYPcdZJQ0OjOs444JPbL8Wuv6FIzKmS2il3Y+tFEsliCp7IUGk1rDeOyIy1Z7dyi/5u7mSX8IJy6l527vKXk1NQ2hJeV1HmAcD4e7rqGaXf0aFh9wvL0LHyVRR2tKFzwybkt2yFv2MHwo5O5HfuQLGrC1YcIXQsFGzi8xiB5aB+wgQ0T5mKlmkzUNc6CY2trWiYOAlobgbOOB1xOi1AfPi/BgY0AgHiA5JPDh6lCggQr87EChDv0VmAeHVqrqKrCBCvSC7ZWRQYEgXC/MsTBIQPibRy0iFUQID4EIorpx4VCggQHxXTKDchCogCosCbKrC7HuKEVoQ03Ag+CX9Nr2j+5PsmQnwkA/FyELV8+XJ1v9dccw2uv/569bz83swiAPZTp2u+9/t9lpiKPGfgLzUloSoqv3hq53Y89vcfxqw/PqIi0TutCJu9LI5ZuRgYP19FpucyNupor7RNZDppGKH48Bc19aMeqVSqVBPDP6peI0ggXWARoTHs2oajrdY9vFG1myZwNQsNuoANK1H46Y1YcsMvYOcK8CdNwoKPfhTTPvtZYOoM7PTSaOYp8l1JL2gb+ciBb7mqVXhjimkAIUC4bvPKDgIwxFpvrAImBrD7NF2t3GLLK/WN7o0cdap6ObQczgJIyOxuuShf5F3qXGy2cvb5P4zaTqURRzFsW0f+77Il52KpaxDO+QiBXDewswPYug149nk8dP8DaP/rn9DU3aW6Dri2C6+xCRg3HhMWLcKsk04G3n4kMGkSwM8p3d+JUdt8gozr3OUCFeXIp2Pf9HSP1YIGRy060ZnkRnXF5eMIaS5QKB1n9jH55aaLuMbAOgZ/17uNEMEvFpFOZUpt0I0Wu84wq4ZalIFuCygkOescmT6z/qkfqiu9jifnHCjXdFm+vibUPRvv0TKLLdS3mv5u06fVD3NI8pypBuUwPkn8V5cqFbAq9CJQyDELHejIATvagC1bgGXLsP65Z/H6S8vRtmkjiu0dmBDwcxMisiyEtgUvmwYyHqwMHfwuUo0NmDpzBprnzkf9vAXAggXAnDlAUyPguPrBhQ4OF6HoPvUUL44hQLzmvpQrG5AA8cr0kr3HhgICxKszzwLEy/51oTqSD+wqY23CBIgPrF7kaFFAFBAFxqoCAsTH6szLffdXAQHi/VVK9hMFRAFRYGQq0BuIj8y7qHzUBPtmI+C/8847Ffi/9dZbcccdd5Ri0Ql9CcO5D3+yHzJj4yvtl20woeI0xW7EKQ9WMcYjX/pnzLzpWgVHuU+XA0y75z7Un3gSQnKeuAiEGurRRd6NAGnVjXx4mbjRhe5fRsibWP3KZ2KIj0imucspqKDmNBciRCmA/cFTUJHlNPdaxTyCtAu3ow3t992PNddcB++JJxE32Jjz0VOR/eKngUVHoeCNQxAD9W/Co8vd0GZBxUheNLL72SFkNdBV72F+pXfXMh3T2es79tCZLyiRs5kG9RlyrRTXCMD3Aziuo9LJg8CHS6ipXMQxsGkLtj38N2x66G/ofuppRCtfQXbHdtQFeXRkJ2LqIYej9dijgf33AfYmHJ0JtIxDlMD2xFSvVx7U2Nbd3a1aDfB7RGkXE3w7hmgnrba5eMOA9+QGFPG2kE96mCugX1p8YDzijFrXqfx63QfTKMogufoi4g7qyslijQhRWQ9xvsWFC6oNgrqkJt1xHMGyHESqbYM+nnH2avFCEAJ5H9iwGduXv4wNK1fDX7kM9vq1iDduQf3mHUht2QanvQ1AATnE6PCAqMWCM348WqcfivGzZiPL1IV5s4EprcDE8YjHt8CaMBFobETguOpOdrOc4k1nWIB4jRX/HgxHgPgeiCaHjHoFBIhXZ4rHGl/tS9XhXIbZ79keaxMmQLzfpSE7igKigCggCpQpIEBcykEU6FsBAeJSIaKAKCAKjG4FxioQ56ya2G8+JyBnz/TzzjsP3//+9xGwx6+jnYYEQ8YZb3qI83fGhPd3eyMQT8HygVcvvwbuty9UPXR5tk4LiL57Jfb++tcRejYcxgvzHZ7AiVBAiBS8WjCIq1tnZDod89SuJjfjWtW2Y4ALDGCj3faQs3w0wkeafdCtccDyJdjxgx/j1Tv/AM+O0Xb0vjj2O5cABx8GeM0qYlsXxO5XI9Atz5phXRk9Kl04UZMa9hoU1xJwnUEdYaiKFY+VG7cAC0ECa9OUiKVrh8h354HYQyZD27wiwFCd0xW1dlAMgFSuC1i3Bnj6Gay+805sfuivaOzqUO7oYkszilOmIr3X3tj/pPcDpxwHNNcDXhpw0iggpRIXVBsCvc5BD5BbYhauJV353cLvkfr6+tJimx73uh4pYTgf5g/QLGONti14bMHAPvX8rlDfDjEcxhIQdJv6dLhgIWkirlk5fNXHG/CT8qVWzLpwTE9ygm21gCAB5apVA8/e09re4wl2bgDaO/Tj5VdQXLoE659YjPZXXkK0bTOaaN33Y/hcbZJpQlSfQXd9HXLNTYgmT8HE/Q7AtP0PxbiFB6i0BTTWA6kdQOwD6WxyU+nE5c4J5EKJZMUQx1fBnAoQr6XK37OxCBDfM93kqNGtgADx6szvWOOrfakqQLw6NVfRVQSIVySX7CwKiAKigCiQKCBAXEpBFOhbAQHiUiGigCggCoxuBcY6EDdR6ITefFx44YW49NJLFdg0sfEKUCUO8fb2drS0tFRcFLsA8aAbcFOKTLX/6k5s/Own0WjHCIMQRRvYcfZncOgN18HPpOGF7JvrqHhoZhIHBOex7k09nJtZINDW1qZ6yxsAXHNuaCO8ArFUjCCWjlhgG0I0wUa6qwO449d44QdXoW3dZrTXt+Dd558P90NnAJMmIPbSqvWxRcioDbgKvO5uY4IAN2oyah3iBk6qhQFFHcut8G1KcWiTpM63CVu7u/KwXReprKtgLJdO2H4ByOWAF19A+z33YPPSxeh4dQXatrfBD2LYTU2Yc/jhmP+e44FFC4H584AJkzQEd5N8BAJfm2fTPmmVcK42M+kEyv1ftFKtz5Pv+8jlcmhqalJAnN8zXFxjYsjLk+jL74b3SBbsEWCXZ5mbuIjyaPPyk5XeV6HviMMQlsPr2QjBqHjAi4jbNQgHwTgfRX5BdQKr1wIvvIyOZ57F1peWA20bsGPzNnRtb0fsh3AsB0VY6HYspCaNx7R998Ksvd+GhrkLgEmtwKQWYCIfE4GmZrWIAVYa6kNobtYPkc/nkKFrPgHe5Pu2WXwiQLxa5Vlz1xEgXnNTIgOqAQUEiFdnEgSI9+g8zP/Z0b8JH2sTJkC8f3Uhe4kCooAoIArsqoAAcakIUaBvBQSIS4WIAqKAKDC6FRjLQJxOTW7G1Uvo/Y1vfANXXXWVcoQTUvXunW4c4qa3en+rY5eeu2Eese3CCmzgoYfx7EnvwZRUCt2dXYgtC+3HvA8H/O5m+BMmwAsdFByN9XQP6RBWlPQQH8a/TpmFBNSDMNwsKKg1IN6jO9GfAXAEfgEQuMCmzXjt2v8fG6/7ASw7g+bjj8NeP7oamDEHIaPVMynF7WhmJivM+z5SaW+3mJUx2ApVJoCT9VRrevS3Xvvcj1Sb5JtF6eqn1Nn0kjaaK1czZfaLCoDX1aWBtp3Aug2IFi/B47+8FW1PPYWJkQ/bs5Ef14CmvfbGfh84HTjxJKB1CuB6QDaDgCkNajlDhAxd6AaQlicAEKQyJtwKESbd2j2F32tr43cKv3tS7HmdbMoszy2JRS9vx50YvEvmbaW4yqhP8uDL3OI8hfquULHouiF76dSm73mYuMk5OdzHsYHOnUBHG9DeDqzfgA3PPIt1Tz6FthUrEKxbh2wuh/oohO3YiBsakG0ZD7+uDunpMzBx34WYcPgRwH77A1OmQmXgM10j7QKunrdIZWAYjK8j3DldaqEPb7aQ1FSa9RLCSTm6oKwkFr7U1Jz31H+LuDjEa6v292Q0AsT3RDU5ZrQrIEC8OjM81vhqX6oO439y9H+yx9qECRDvf23InqKAKCAKiAI9CggQl2oQBfpWQIC4VIgoIAqIAqNbgbEKxAktCSsJpggujQP8oosuwne/+93S75x9E3vNY+gAprPTHN+v6lDubs191Pli0h8PCG1g9SosOXgRWkOabYsohiHitx2KBQ/8AsG8+XCDNLrJlZJoZOXi5HHD3EScUI/60enK/uFGw1oDwKFCqMoDq6KlVcQ39SMIXPo0nr34ElgP/xXpJhtzvvMDpM44GZiQge958KIMIttT7cZVRHgUwYkKGiDS4dprY02wPzQXCzAOm1ut6dGven2rneLuJPacoemAr3pVE3Yy9r8Aj8UZZjS3TQXwO9thbdqEdQ8+iLbf/x7pJ59Gw5Zt8MMY3dNmY/Z734f6k96P4JBD4M6cgu6UQx+/AqZ1fEIAb4h7Cuhg/HfyPpEykTfBaumPtUwASD5tdo06xLmQxKQIqMU1hlyzLmmLtspS3/U6GP2wgM6UyjkoecSpE3XggxHzOquelV9EpOaEM8IockcfZM71+jrklizBuqeeRvG5xfA2b0a4biMyW7YjEwWqr3k7feSzZqD+0P3RcsAipPY7ANHUebDp+p7cgqC5Hh2wk6h8G/xU1HEIyVjVpJjFCyZ7nS/YUbLKhPcbo42LTYo+6tNZvXBFnVH3KKePnT/14Dnbb/zsvVnJChB/qw9z7b8vQLz250hGWH0FBIhXR/Oxxlf7UlWAeHVqrqKrCBCvSC7ZWRQQBUQBUSBRQIC4lIIo0LcCAsSlQkQBUUAUGN0KjFUgbhzO/EmYu3jxYuUIv/baa3HTTTcpkGnijE0vcQJP9okmyNoTIK64uPqfAhCnNZjqbscj82Zh3I4uZBU4CmA1TcecB28DDjsMCOpKQFzDoYSUDTMQNz3WCfaom3FD1xoAjlSYcxFWN7PO00DaYfN4tP/n7/HyFz+PbPdOFPdbiIOu+Qlw9FGlhQZF9r5WQM5GKumLTciqQ7/5Z8Eed6/5hmBN0CXOn1wkMFqBeFvCVJvYuVu54pOYbSYqUCvLBoohsKMDeOoZFH/za7xw92/R0rETRYTIzZ6J7v33w4J/+BgmnnAC8+V1jDYRuB8Dka+hrqfbBeQVAOU8AKqHdeIEf8M38y5/rTUANXFR19DXOBeTsE4yGXbwZjlGcAjB6eqm65vu7yQqPEp+1U5qvh8idmOEMb8LHNhxGeTmyTygYAF5REjBQpbn6u4Etm4B1q8DVryEwv/+Da/97WG0v7YaXuzDsmIUbAvp8ZMQj5sITJ6B5v0PRuuhhyF72CHArGlAik5ylj5XP7iJQ70sH5/XTiIC2NucSD6lvq90Coe2qpfPhclC53sxEOTh+0V41MSKEXHBkl2+v/a566yM/sfgCxCvocLfw6EIEN9D4eSwUa2AAPHqTK8A8R6dBYhXp+YquooA8Yrkkp1FAVFAFBAFEgUEiEspiAJ9KyBAXCpEFBAFRIHRrcBYBuKcWQPE7733XgV2b775Ztx5550Kapoe4iZSnft3dXWhoaFBvWec429ZIcq1SexjJUC8SOusdk4GnXj68ENgL1+DhsiCFfpIWRlMv/tnwPtPBdCIwOHhGggRiKuWzeU86S0HMPg7UDdu5Q5xs3Bg8K82kDPGCAo5uCkbUWzB7vSx+rtXouOWm7C5sB1zPvJhzP/GxcCUuYgbHFgEjFyoQBdy0i+cDlU9e4zqTl7cTWoze0NzoQC1yWazpRj5gYy+Fo9V6zbiGE4cakir+lBz6QCjr4vA8uew/fZbsOXhv6Dw0jrkwhjtmTrMOuYd2Of004CDDgBmzwIyWQTsAe468IMIGdfWnw+zqbUf2uvN+qdjWHW8JuTlZvFV9g/XP7mXYrK79CeoPQVZJ3wQiJsFJJ1WpD7hjINPMaPfxEnwqao13mWkMujV3SdR53GiTxwHcAP2/QZQtID2HPDYo+hcshjrXliG3OpVyG9aD6uQQxAFyKddWBMnYup+CzH3wIOQPew4YNJkYNIEoKletQrgvCDlIbQcNb9G1rRaAMEvNP4sE5vCq6EzHj1WmQzJ5KlJ4CHmtnqmmDMXIyoW4AfUJKugu5pPS3vF1bHJz0r/IC9AvPbqv9IRCRCvVDHZfywoIEC8OrMsQHyXfyWrjugDucpYmzAB4gOpFjlWFBAFRIGxq4AA8bE793Ln/VNAgHj/dJK9RAFRQBQYqQqMVSBuYLf5SYhJIH7++efjiiuuKMFwBWMI/xxHgU4C4MbGxsqmO2Y8MA/RMDW0fDiRp1+LurDqlPej/X+ewORUPbrbdyILH81XXIzs176OwBsHVxlHGUitcZBbA0CcLlcuCOACAbqhqR23WnOIx9D/+AiQ3rgRqy67Aptvvx31bozmc7+Mmf98IbqdNLJeCnBIE0ntGGfPKGfTkzqBrGWQUtPfN26sD2pATYwWtaZJZcW7m725PkAtJkl0IYjdsQN47jms+d2v8fw9v8WE7k7U2xGCuXth/BFHYvbHPgYcdDBAF3k6jaIfI+MkC0RIO5X7mLPkwFfoW7+UImM10QoW/eXcgw5lxtZr+KqRqgHiGor39CcY8N0O+gm4aMJEppsUioLLUcdgYLhNi3VCgH0rRODqO+RiAAaGW0Favx8wzN/X/b/p/t66A92Ln8Yr//cRrFnyLJrgIy50wHPTGDexFd74CbAnt2LOMUfBOfoIYO8FQH0W8ByEXhOKpm23KvsYUVRUznW11EEtQlCvlgzs6vNeQtXqm7Kkle4S4e0C9hU6T6B4+ZoF9a0WBCiqGPl6RFGMOLJYKj1bORGvgIoLEB/08q36CQWIV11yueAIUECAeHUmaazx1b5UreD/eqszObu7ylibMAHiw1drcmVRQBQQBUayAgLER/LsydiroYAA8WqoLNcQBUQBUWD4FBjLQJxQl6DbuMH5/MILL8Rll12mYKZxgfN5ec9s9odWMcfObmzCu5vKciBOE6ftIxV6GrjGnWj73Gfx6u33YkHLZGzd8Dqa4gK2fuRk7H3Tr1Coa0GaKd1ujIDjYAfdpCf58FVNz5V37Nih+mWnUm+MEK+F8YXwFdgrru/AynM+B+uhBxC2OJj3439H0ynnIG/ZyHAegm7AyyJSzY992JyzmIsWPM35kmRwZCIQUnoKTe66EXKyZlgbJg673ykCtSBWP8fAcuwsxGiwLXjbOrHxpp+h4+470fj8EoTdIba1jMPMD5yNlg+ejc7DFsFtrkNQ7EZDfQagA99OaqVUx6GOSGf0gUUnsn4oxJ0sQlCJ4WxNnkDycviqht3TQLzkZObLtReYDuUOZ6/5pqamUkIFuKiA/e1NRjphsAfkrAgFFFX8eIY+bT8CCo1AZx75xY9g7f/+Bd1PLEHduvUI162DXehG6FoIsy7GH3oQxh99FNKHHQHMWgDMmIdoYj1yXEuQrPdQ6xC4yKDgw3ZY7/qVUoNy6hpzbjhHfFhJl3hLSU4Pt/Zx90B8Mx8x6GbnBBKoM9pdT5KC4gkYN2tM7EKEQnc3GuhOTw7ZdV6TGU/S5PtZqjSw517eFFzV3/1lv9pTQIB47c2JjGj4FRAgXp05GGt8tS9VBYhXp+YquooA8Yrkkp1FAVFAFBAFEgUEiEspiAJ9KyBAXCpEFBAFRIHRrcBYBeIGcBNYGpcmZ/riiy/GpZdeCs/zlIuToNeAc+5neohX5PrtBcQLto906CmTa2jl4H7zYiy5+mdY0DwZ2zauQwsKeHzhLJz06BLkmiahrkA4FsO3LdXBuq5Eq4avNg34NT3EaxWIww+Al1/B9k9/DhueeRIde8/D22+8EVh0sCaOxN+xj1zWQz1dyUkaNMErYR79yvzJTuQhXKThwi4Hdr2mgPXBjXqMWof4zk3AmlcR3HMvnvvZLcCmrQhTGUR7vQ0TTj0J88/+CDBvrnKDE2wX8r6ioJl0WiesOzFiZftmTHgIiwkMBLFcgMCt5AbW9nC6knVkvfYV+1Ch3cpBrnprmwfPqZIUdA9rzmC6h5QP34dlNzVSvmiCnyXL0VCZ//Bu+TnnbaUQwunMA+u2A6+uB5Yvx/Y/347lTyyBk+uGG/hIZ7OIWieiOH0qmg4/BFPe+U40HXkkUD8OcBlBHgKOBtqFqAjb9lTahBOn4ZkFH7yimhOdRKGfqYB63as8affAXQjT1TS9gYEnc6Si1HkgZ8EE3nORA5cnaJDOOdeR60nrhSBAGMWoS/qq83VH9RA3xWB+8rV+LkRS6R4CxGum8PdwIALE91A4OWxUKyBAvDrTK0C8R2cB4tWpuYquIkC8IrlkZ1FAFBAFRIFEAQHiUgqiQN8KCBCXChEFRAFRYHQrMFaBuAG6BOLFYlEBTL520UUX4Xvf+56adPM6n5ue2YwIpyOasLPfUJwRwDZ7IdtwYgu+BXhBhMixVHy6d/0tePyr/4Q5roud+QJa/SKeaK7DiY8vRX7vfZAJYsCl19lVSMlJepKX2WKHpUipV2dnp3JDMzK933oMeLR00gY6Nls5joFOG2hQ/aVDRMrF6iBLNv3E37D0q/+I7JOr0XbAPjjqlh8jPGgRLKRg+xq4hq6jACpxrEFwPX2r+SxSkJV4nDOgI7zfeBNcOMEFAtzYQ7yiPvMD1mT3JyiqUesHN3rbTfQ+saJGlHoVQGndhlVAxLhzRHBjT9d6FALFPPD0C1jzwx9hx+InsHPnTuRsF7PecQz2+/gngMMOAaZOUX2ndTuAGGHMRSQFdf76+joETGVgb2oVZM/Ac70rUaoKO+9J3dYwVEFXjWcTfzFHVVoSohzg5ccogN6T1K195m+99RxjsG0CdVUh0JZsKQCs0+JDBpvDLiPCYanfPGCrYgk1MXZsVaIE3MT/DB2PQx9hvohsOgPLcRFZMboSnzW986moCHQXgLXrEPzxv7H2fx9GbtVr6NywAUFnlzp1kE1j6v77YsHxx8A94mBgzkxg6lSgvhEwTm/LVoZz02ldj6DkyVZguUdzuvO1kD1x5mZ2NPlWv+nJKtX/LtKXjjb76IUMyZHJNGkgrl5XF9Jn8FWd5FFfp79b4zjSdVeaunIg3r85VVcRIP7WxV/jewgQr/EJkuENiwICxKsjuwDxHp37//+81Zmb3V5lrE2YAPFhLDa5tCggCogCI1gBAeIjePJk6FVRQIB4VWSWi4gCooAoMGwKjGUgTtEJugnFH3zwQQV1b7rpJtxyyy1qPvheucuXvxN4EnZWFIUdMQmZeNGCGztgi2CXVlmbkBvwfvMAHj/n7zGjmMOO2MY0P8SKdAZH3XkXih84Gak4UhHDMTztiDV0qp+wbyiKy8TMM/qZiwmoR78j5AdjQCrSnNDRBWwL7RbQSNRLR7jrosPy0bj0FTz/hc+j47klmPTuk7Dghp8CrePR6dINHsMiVLcZGK2bFSdh0Xs8OmpiYtONJjxZ9RYK7G7oZZnjDMe2eL96I3y1VT0lPe5JdQlsbTqsQwU/Xb8ItHUATz6Nlb+6Fct+dw+mpDxEaQ+Tj3kH5n7mHEC5kZsQeZ7CrUrHpE75o9w1bz43w6vJbnQqfa7KEC9hrZLPVnVigLhODeAHkhRc9zLnZ1ovokhyBxh/zs+pXnGQLKjQDDhk4kBXDs11dUl2eKR6aGPrFmD1KuSfeQov/td92Lj0SdT7gV6o0NCIllmz0DR3Dma/693AMUcDrROBbAbIpuBbboLpdd/10mBqMTN+N/Kbvur8bh3MZAUB4nv8dVYzBwoQr5mpkIHUkAICxKszGWONr/alqgDx6tRcRVcRIF6RXLKzKCAKiAKiQKKAAHEpBVGgbwUEiEuFiAKigCgwuhUYy0Cc4IX9fAnC//KXvygQc8MNN+DWW29VMJyOXwPw+JPAM5fLlRzi/a6MXkA8pHE00nHRoW3BffBRLD37DEzrakeb7WFiZw5rvSzmfOtbaL74ayUXLUDoRU+n9tMO59YbiBOGV7RIYACDJ3jM0YXNOGmFdxntrKG2TTIZAtuWP461H/ok6tZsQeqYozDn5u8hmLUXnKILi+CXdnCXUd48ykGHZaOuojDmN94ANSH8ZR2l0+nSDsMKf2lYZ6m4jOfXDl/toaaHngsKiK/p6OZrbSigGXbowmPPdEr77KN47sofIP3wYmR3bEdXYz3mffmTSJ15MrD3fKCpAXmLIf5ppBjDrbPmFWnnEhCGbXfnulVt1Iwmu6s91b87AdgJxO6JASh5mtWRVphEgXM1gWpyrmPGmQDBO2a0vo4aj+AhDy90gIj1qdMMinEMP9+J+pQL7GzH5ocexaZ77kL83LOIVr2Gxp0diqMHLVm0HvcONJ96OrDoIGDmAmB8C7Zl80n8uANHqa7yDtRChOQqSRR5MuED+KxV61ACcSZyMG1CgHi1VB8Z1xEgPjLmSUZZXQUEiFdHbwHiPToP73919HO+x9qECRDvZ2HIbqKAKCAKiAK7KCBAXApCFOhbAQHiUiGigCggCoxuBcYqECfwJoShk9e4xDnT5513Hq688koFv3V0b1yKvh4YENek0I5tBSYVELciBFEMb/EzePIjH8CMjjZ02B6y23diBzzUfebTmHv91Sg4aaSVU9VRfcT5R6mBupkHWtVGFy4QIOisNhBnGjrhHzGkhU64dOr6DdqR+/yT2Pzxc7Dh1eWw3nsiDrjpFqCxCfA9k3mNHfVABj6y1DV0UPRsxcgH8gc/akLHPOuGYM9swwnETbo+3c0qFp4v+DoAnhbxHGyFVF2loo0AMcZ1dQFLnkL7f9yATb/9NaI4j/zbZiNzxhnY+//8MzBpAgLLhstC5uICy1ZtAIou+6zrtQZZnp+Q2baR6659IM77Dkux7LqXd4mL7xIjrroXqC1KotAV/08WZ2gFuBSAiNyDFderCH/lnA8AqxvAqrXAsqVo++PdWHP/f6JueycyAeA1NqK4YD46DjkQ0085Bc3HHgc0NSt9udIgtOjbj+GGWdhMRlgC1zYAACAASURBVGArBUZHmGRzDpgLH+wIfrIYwVN3UfubOMRrf46Ga4QCxIdLebluLSsgQLw6szPW+Gpfqg7k34+rM1sAxtqECRCvWmnJhUQBUUAUGFUKCBAfVdMpNzMECggQHwJR5ZSigCggCtSQAmMZiHMayqE3n19wwQUKiJv3CMsNHOdz42KsyA2tuJWmaHbsaCCeNGyOYgv2Cyvw5BmnYvq2Lei0HWR2bEcQZ9B1wrux8Nc3oatxAup5UGwp6Egvr+l3PVylZIA4HdFcVEDtqhqZTsQY6R7JEQraH15MA888h8VfPgcTlixF7vSTsP8Pr0Zh9l5IFxztBreBQorHREgjSPpAu0mf6IGpaSLTeRbP80qO+eEE4nnonuYpeLCDpNG1Q2hKtEpfvca5CmznQwVqX7z6CnQ/9DC8LW3YOqEVB/3jl9Fy1geAuTMBj3XYoEGs0l6vQVCbSRt3gSLoEAfok/fZQ7yGNNndLOve2jp5QXcRN/HmvdqaJ8b5khu71Adb96MnvCYK56dd8Wk67cNuYO0q+PffhzV/uBfBq2vQvXkn8rGNnZk0ZhxxGPY/88PAvvsAs6cCExsBusfVshdP9yJn3XKakph7ly/x2kz9V18spVbdyrWu78dOsP7A6roaR4tDvBoqj8xrCBAfmfMmox5aBQSID62+5uxjja/2paoA8erUXEVXESBekVyysyggCogCokCigABxKQVRoG8FBIhLhYgCooAoMLoVGKtAXAGvOFax6AS5hN38SSB+2WWXqUlnlLrZ+D63zs5ONDQ0KADcX9CpOSExGS/qaJZIIK5+t4HXX8OTp52Kqa+/jp1BiIbuTqTCNNYv2gcH33cXOqbPQyOjwNl7mA5Q5erVuGw4N+rX0dGheqpTq/7qMShjZv9wRlFTFbYRZ9z1mtVYfu7/h/z//QsmH3Mkpv78RoTTZ6BAtz3prAXkEy6eJUlU9mkdc23vQnb3bISsJdMvu66urpQssGdnG5yjisgpOJoi+g48bWt2NVzlLWfDPNBdBF5aibZf3IZn7rwLVvt2NEydiPmnnIymL30FmDodYVODiqlvjH2g6KniY9o6y5KzYIdcoKDy2AHXgs9ocALxKEIhcc2zTlgzFS0mGRwZ3vosqic9B58sENDrTxSA5uaYdHT2RHdYMRY8lS5Ah3as7plLDFhNFm+8Iw+sXo3wqcfw1AP3YuOSx5DasRVNdoxs6yTErbOw90mnI/v+M4CZ84AGD0W1UCMB6RxJ0tq9tNCA44kAhwns/OpI5Da9y0vJEQbSK+f4iPgTtkrrYLqC+W4tT+1468l78z2kh/hA1KuNYwWI18Y8yChqSwEB4tWZDwHiPTqPiH+bGGsTJkC8Ol8EchVRQBQQBUabAgLER9uMyv0MtgICxAdbUTmfKCAKiAK1pcBYBuIGuhQKBQXDCXXPP/985RAnoDHgzsBy/uS+BHuVwF/tFt0ViFsxo74Ty2fbFjxx8vvR+tIr6IxjZPNd8AoBts6ag4Pv/Q269js4cYhH8N0QAbxhB+IEm8YxT+3oEq/WRgDYjQj1xTxAyOt5wKYtePbTZ8F67AnErXNxwH1/gr/XdDUkT1FEC4xZJxxOE1yqOG8LkaX7PbuDAMR5LdNDnA7xweyFvKfasl+4FRXZ+Bph5MNBfdLPGmDqttW+GRt++CNs/PkvMWXNWmyKHCw892tInfsZdO0zC/UWV2Boa33guIrNUioVAV4yJrPC9bIP1rR6aMO1orv5gu6rXiua7F7LBIhzgQpJc/KXX96ZWnbBeHLq4AdAPW3ZHlROPPXhPaKIDBuob9uKjrvvw8t33QPv5RXIbFyFQgHI1zdh1rvfhdYPnQ4cthDtU1thNU5US1tSbJtg+1rViFScPd1VAIK6BGWk096KfCAK9Rt0hNv8yZh73TggQfkK3quDTJT6nhZPFY/j54bfKabPPJ8PRuKEAPEqTuIQXUqA+BAJK6cd0QoIEK/O9I01vtqXqgLEq1NzFV1FgHhFcsnOooAoIAqIAokCAsSlFESBvhUQIC4VIgqIAqLA6FZgrAJxE/ltHKv33nuvAry//OUvceuttyp4x98J8gjGjUO8q6tLuRgNJH+r6khSjeH2doiTWBG8kYPFXVhy0imof3wpmltb0bl5HVK5PLaNb8Ght98G/8T3aTdqHCFyivCRGfbIdHPf27dvV3pUE4gTUu6Ej3Gw4dChS60uuAhbb/gxuhfujYPu+j3imfNUNHrajmGFiRucg2bOtG2hoLy8jnL6pnomaUBNxBmnT5c4a4OLJtTlCC2HcWNYeZrueNYZIuSzETqpnZ+Hf8cDWHn5DxGteBHxpAZ0nvweHPm1z8Lddy/AzgCBCz+VpspwGKlO53MSTcBQ7lAFzxO5R5rPql7kbo9TnJcNfPihunipr/pwa7K76ehCrG4vCwsZ1kNiDY9jBvL78DyGywewGQUfZ1AksFaLKwrwXnsdeOIZFB54EK/89nfIdGyHHfkqnSB3yPGYd+LxaHj/CcCUiYg9D0EQI8oXkM6mGW0A2El8ARz4STdyFzZc1fg9odtcCGNxMUysFnSwUBnwrsk4kb1+bjg473EE8XDVioIO8ebmZvX5GawaESA+jF8+g3RpAeKDJKScZlQpIEC8OtMpQLxHZwHi1am5iq4iQLwiuWRnUUAUEAVEgUQBAeJSCqJA3woIEJcKEQVEAVFgdCswVoE4Z9VAccKXxYsXK4f4tddei5tvvlmBzfL+4iZW3cT69rcqCKiIAz16OBnJzMh0O8FZCngBsVfEstM/hOj+P2P/ww7Dc0sex4zmOqzszOHwy64E/umfElAbAlYBAepKCKy/4xjs/eigpya5XE7BcBMvX4lzfk/HRARLFTx4cHbuwLprr8X2y6/G+uYM3nvrL4HjT0BoW3CSVHpFN2lZVi206aQlzdTzQBSpej2bps8D/Isf64MamL7qCkwOY2x1CB9hZOve9YTjXZ3As0/iyfPOQ/r55ejy6hEdciDe/u2LgP33ARrrqQaLUhmWg6RrgPKGK1c9YTHrWOeI01BNKE4YbqkM7yTInxLr1teqRvgZqxVNdld3XDigIuT5plqkogvDdyN0w1fYn8icTu0sV1p0FYCnluLVn16PjqeXwt+6FYUwRJuXxriDD8XRn/wUsP/BwIw5mlenGTOf9F2PtWs+lcnAdmwlp1rwknRQoG4Kb7MtAFsBcDC2hdAyvcm5AEHlSyS56Qn6Zp0lMe8m8GC42yr09zNueohzIQmBOL+by1tW9Pc8vfcTIL6nytXOcQLEa2cuZCS1o4AA8erMhQDxHp0H+K/HMmFDoYAA8aFQVc4pCogCosDoV0CA+OifY7nDgSkgQHxg+snRooAoIArUugJjFYgTeBPSmWh0Pie4ZGQ6e4gTxnAfbnxe3kO8sbGx372Q3wyIKzRLThtayKeK2Pr5L2Pbz2/Hge99L576433YZ3Yrlr++HjNO/wdM+vnPVTK4o8KRC4gZe504QIervsod84w5JhwfjIjj/t5PHABWrg3xf92LB7/yNUx1PCy68Trg+GMRMdJexXanNVl0GD1NR7N2MStHuGkOTaBrx/AVYKcvd8//5Of7vqon1g17iHMbLKdrf3XpvV8x8OEwfpqLMdauwfY77sJzP/kZxu1sR/2cGZh01llo/tLngZZxCB0PdmDBsh2lm4LdSWS39h8z9p+927mygHHdCfHmRRW3TbRLYDgXGyDwERR99XkxrQaGc4HAm+lYclabqHeCZQJxhEjzvn0fyBeBlauAvz2EJXf9BluXrUCTH6G+sQH1e81D06EHo/WjZwPz9wIydWpRhu8CXmzBDmJYto04CFGMIuT9ojqOm/J3m8UbSWI78TyD0HUSvelrrl5J6jiJcjfx6ObGEjZedro9LZ2qHkeHOD8/5e0oBqNOBIhXdRqH5GICxIdEVjnpCFdAgHh1JlCAeI/Oe/5vx9WZK3WVsTZhAsSrWFxyKVFAFBAFRpECAsRH0WTKrQyJAgLEh0RWOakoIAqIAjWjwFgF4pyAcoe4gd+XXHKJAuLm/d6Ql71uCW14bH+AjQHiKRWRrm2n2gEaA0UCRhddqRDRxd/EK9f8Gw5+33vx1P1/xMzJDdiweQvivQ7GAY8vhp+xdch3zGDnzICivQej+IxDnCCLCwaohXns6fkN29PO14jW6hL2NyHROiYasNgQ/NlH8cjZH0fz2m2Y8u0LMOGr5yJOE4Rrv2+ECTSCK735Cs3O5qEApE7yBlIhdlhFNCKtkPiebqwJQj3+NBHy/amRXa6nW3Hr+uvhy6ZFd69514qZ7t3URmun1WKavMNy6e5E4d7b8fT3L0Nm1QZ02Vks/NRnMe4r5wKzpyNQiQUOwsDViwUYC+7ECG1b6aVfSdYW0LVs6fBwMztMoS/fKVaLD7Sn2oktBH4wME0qnZAyDUmadc2oT5wxfusqok6WhszqHhJbdaCDG+Agghf4QHse+N/FWHH9L5Bbthze1mfQgQDh9Dk46lOfg/Pek4EZM4GJ41GgYJZeccHjQxQZfo4Q/Px6iGNLwe+Q8Ndjr/BQ1zphucUx9hBuXYnJ4gNzTxxbWV2YOSj9oTqZP/0hKf1PpQpWfX9+//Kzw8U15nt5MBbYCBCv+lQO+gUFiA+6pHLCUaCAAPHqTOJY46t9qSpAvDo1V9FVBIhXJJfsLAqIAqKAKJAoIEBcSkEU6FsBAeJSIaKAKCAKjG4FBIjHysXbG4gb4F0OeemK7uzsVH1u+wvEVfWUkTg/oW5eRCoWAI6DdttB/XXX4fGLLsDR7zwGyx58Cg12ACvqxGtuhGNWvgxMmK38uSoCmeDOtA0epvI0kfLsqW4c4sZlv6dDIuOmVDq2uhvwPISxq9osF50IbtyNwKpXsDL72lI89/6PwX1pNaZ/+Ew03PJT+E49sopFEn/z0ahczDQzl2+7wkMNDk3s956OXU1zHKs+yNSGfdW5VQTEjXM9iesuaKM2UpxvZbdm9n6EiIsPCFYtdvHOKccwfcxFpNAUBEmkuYXtGRctz/8ZL111Lbb/5jFMyWdROO5g7HPhucCxhwLZBh3hr+A7+6nvupVc03soimazsYpMpzb19UmywQAj5PVcJbHtiVb0UxN8O/ydWlEUzms6hwgpBHDV+gfeK9sX1DGKnJ9B20an7cDj6yHgK1d8hExnJ6wVKxH++WG8dutdyL34HLyoA5lpzVh73MlYePrpaHnnO4DxzeocsHkGp7RygIsRCLd7FhQkCzkAFIs+CoW80oOvUhvbGSnh5ntYDG9xGBfWFAoFrQkXKUTRoCROCBAfmvmq5lkFiFdTbbnWSFFAgHh1ZkqAeI/OAsSrU3MVXUWAeEVyyc6igCggCogCiQICxKUURIG+FRAgLhUiCogCosDoVmCsAnHjcKYrkSCXbkQTmX7ppZfCI4wti0w3EesEN3T/VgRsdgHiJHUOPAI55n7DQpvjovnOO/HwFz+HYw4+AKuWb0b3lvXYe+4ULNmwBgfdey/SRx2PwEvpXtekesqJOny1yfunXoPpEFf8VD3YI5nAktZlC0Umc4eAawdAFALdRbz6f76MNbf9AbPeeTTm//RqxDPmomBnFNT1SEPpZEaqqhpRC9N3nvVUyQIBTmkOsVoM4CQ55UHCV4laFeS1YkRO0gWdadpWAN/y1FsplkQ+B6Sz2vnc3YXg5hvw1FX/geKOTmzJejj98m8Bp5wAjG+C72URwYWT9FRPQrkHvaAGosmbDUZ/aug+Tyqm9DkghdZ9tE20OHdRrnfCb76qrODcIXFe81WmCFA/pi907AAefhjPX/MjhMuWA105vJ52Ecydi3d94hw0Hv1OYOZMoC4FrtQouBaQSqt+9rbqoZ6c3tJeb+rbe+N3CR/8jjFbRQsnBn2Whv+EQ6WJAPHhn9uBjkCA+EAVlONHowICxKszqwLEe3Qexv/k6P9kj7UJEyDe/9qQPUUBUUAUEAV6FBAgLtUgCvStgABxqRBRQBQQBUa3AmMViHNWTR9swqg77rhDwUz+vPvuu9V7BvpyX+Mib29vx/jx4ysrijIgHijrqgOXgI7QNrbQ7rpo+utf8eBp78chM6bBzrRi9fNP4cBD9sMTzz6N2ZddjtZzz0XeSyOTcL1acIhTk507d6p+2XscEV6upCKdEUKHcecuzdCKXQZWCDd0ULQipNq2AjfehCcv+R7yC/bG0dddDRx7CPwwhJNit2c6nrXblv9bbSN9R0eHuna5G7o/sJO32kXnMsfMEmHNuIwm15txGjMB3SEMjiz4kYUoeYMuei8sAux1/cKLeOWaH6Lrv+5BR9SM2aeehJn/8n+AeZM0/c00IrJc5GErfdLGmW4uUll1v+Xe/MxQg0o16evEPa2+y9ziNIZbsdJMl46NtHLSU08upoh0fr7tqv7ecRTB5aKXXB5Y8wr8R/6GZ3/3e2x55DE02zGaprei/tD9MP0Dp8F71wlAcytiJwurkNeF5dkoqEYGFlLUkkA8qdnY1kB8dz3puQiHyQpMmuB3DB3ibDswljcunGCSgNFEfX4HwTUvQHzkV5UA8ZE/h3IHg6+AAPHB13R3ZxxrfLUvVQWIV6fmKrqKAPGK5JKdRQFRQBQQBRIFBIhLKYgCfSsgQFwqRBQQBUSB0a3AWAXihFDcjNN7+fLl6vdrrrkG1157rQK8Zh8Dw/nTOMTpaOw3xCrr/xshULDXpdOZ9Cx20O7YaFqxAg8cfQTmwMY+x74HSx98AIfutxBLnn0e0z/6CUy97mq0p7NoItDj1tNee1gLlBHymUym/1r0NVpmWjMG3GXvZU+b4FW0fB6hVQe4EZwHH8AzH/koWjodzLrtZuCUU9GVspBGPgnF5rMUCI4Jl13TGLoKKrG/PCFeOeBkzfR3U1HgYRLlzT7Urk7+JnDlP7qrtd7CMELKtlWcPHey6J4PAhRv+xWev/R7aF69Fs60OZjz79cAxx2OsDmNnOOhrjOC4zWo+ikkBvoUdeeDgg3yxhhso4EBnJVostvhUBQbKCT8OcOw9ESYwGbtEJIzKcAGG6QXXRrsdXx5KrQQFLl4gob7PPDSi1hz/Y3o+ON/w3v1dUTUYcZc7PvP5wKn/h3i2ZMRufWqBzhzC1hXTcmc+NALFgi908TvPZQefQFxplPwe4QLSfj9M2A9BnnOhuN0Q6WJAPHhmM3BvaYA8cHVU842OhQQIF6deRQg3qOzAPHq1FxFVxEgXpFcsrMoIAqIAqJAooAAcSkFUaBvBQSIS4WIAqKAKDC6FRirQJyzahzgJjadgPv888/HlVdeCQIaA6pUj1/bVvvTAdzU1FQZxEqAOA2kRHM6qpqglw5xD20u0Lx5Ix445EBM296GAz5xDh657Zc4bN+FWPHyGkze/0C0/u5X6BzfigY/Quztznda3TqlJnxQD/YQJxQf8EbQyc7LDntju0k/aB0tvyMVouX1jXjiU59G/SMPY9ZnP4+G730HXXXjkckBVh29unQBk+pa6LaBbJzY6a3quW+5QIAbYadxhvfHIa7sxISx3EhWnQhxErutZpvO7iQOvGjTTQ608KB2dl63geXL0PWjH2Hbr/8TOzMu7NNOxH4XnA/MWwh4Lro8C0VVd7GGt0mbbUat2z4hPK3iQ/PnTtYIPz/ZbLYyTd6soIJYRZ/7Nu/JUqC75HLnfdC9rXqB64T0wIIC2YTXXCBRt3Mb8NCj2PLb/8Lm39+HzI6NiJonwzn6cLSefSoaTjkJaJqsNedByq2va5MvhCmv1I+civEtFX5ugLi69ptHprPPPBcK8HtEnTWOB8UNPeDP3zCeYKg0ESA+jJM6SJcWID5IQsppRpUCAsSrM50CxHt0Hpp/QxzkeRxrEyZAfJALSE4nCogCosAYUUCA+BiZaLnNPVZAgPgeSycHigKigCgwIhQYy0CcE0QYbvqF08F6wQUXgD3ECTHLHeAGntMFbOBvv0BnwtE0DCeqNV7VCBaBeOSh3QOatm3BQ+/5O9Q/+yIO+eev4b+v+yEOXbg/Nm5qw+RMFuP/dDdyc+egLnIVKO33tYewCgnyCPaoXyX9st9sSEExgOu5COIAhL517PPs2xoQWzvx8tn/iNfuvx+pQxbg2LvvRjB+EkKkkCaIDHwg5WpozHUGDh3AfuKk7+nVPIRyqL7Qpu88NamozzwHxjUSvOUSg43gKVCuw7fVzeg0+KQXdjdQKAC/uw9LL7kM9atXYdn0Frzr+5ej5bQPAF6aKwVUH/bQ0VCYZyHANf23QytCkYsQYKGudPLBU4l6cHEJ63WPNNnNUKI4UPehxLJt5BLNeF/1heQmaQ5nDSCHIHaQDjy9eOC2O/DUtVcivXk9un0frzU2Y9HZH8de//BJYPZcoCGj6ojH6uYGKphAw+5kY0w93zMhDWpKyt7n4NTajuT43rfAuuD3DlMoTM959d2gst3H5rY7TQZDDwHiI7+eBIiP/DmUOxh8BQSID76muzvjWOOrfak6Iv4NZaxNmADx6nwRyFVEAVFAFBhtCggQH20zKvcz2AoIEB9sReV8ooAoIArUlgJjFYgbhzOhS3kv8QsvvBBXXHGFmqRyWMXfCffY+7exsbFiR6cBaDZ7GVv0qcaw6WD2HbSlgOb2nVh65mmoe3gJ9v3y5/DXn9+Efebvg03bcmjdthGT//JnxAcfqGKbGattOf2P4h6KijOasT80nb8Gig/kWqqVdRDBcWx0WAU0kSzSAB0D4a9/hWX/9C+IJjXjoLtuQHjg28FO4w4IR2Og6CFKMdZaA8zYZtx6UcFgWNUB4qwp1gd/0iFuEgb6A/Z47xw7ea5qpZ4kmDt0Qytjso+CZ6M7CtDsAVZXG7CzCxtvvAnP/uxG1LV1YeYJ78Xsb38TWDAPxWxa909P7r2sjb1yTUO1DIjUYgOCcgLxdKlT+UBmcddjB6LJm43CRwBXxaTbaqJ9R0eXR2GMes43yyEKkPIsIJ8DXl0L/94H8Nyvf42O55+DVeehee5cvO29J6Luwx8E9pmHWMXIp9UleS5jDGflqEUJfNBpbmk3OBPt1WZ+ml8sy6zJSELu33gXpoc4HeLmO2asx6b31sR8/w60EgWID1TB4T9egPjwz4GMoPYUECBenTkZa3y1L1UFiFen5iq6igDxiuSSnUUBUUAUEAUSBQSISymIAn0rIEBcKkQUEAVEgdGtwFgF4sa5yrhvQjsDLc877zwVmV4ek26esxLY+5fHVLrpXsM09tL/6yGwdE9jEjYFxLvaseKzn4L7+z9j/mc+hsW/+w2mz5iHtsBF3dJHMOeePwAnnYRuF8gyynmYe4ib/uoEWcZJP1CoF8fa2k3G2GkX0UC9ghBYtxXLjz0JbevX4Mjv/ytw7hcAr14ZhB3kNJWM6xEmPaX13ATw1JmourFVVzprle/P+qAOpl82z9AfIM79CMQJp03qt3K+E+4jUn2wC6o7dojmMAe89joePfcCpP76KMK0gyO+czHwic8B6QagGAOpGHBC+I6n3MpGBaUuYbgCvGXPlft8aHQaiCa7mwFqYHqru4x/ZyY664QBAW6MOJ+DbdlAZwFr/+1mrLrhp2jZthZdhTzqj1mE/S/+NnDI0cDEKQhsJjbk4CnMnVYLEhjDzo8X4+RTXFnBeaALnX3XYam6LMWjqwEywcBYxvWijISfayd7r42LSfj9Yz43/a2Pyqtx5BxRrslg6iFAfOTUwJuNVID4yJ9DuYPBV0CA+OBrurszChDvUUWAeHVqrqKrCBCvSC7ZWRQQBUQBUSBRQIC4lIIo0LcCAsSlQkQBUUAUGN0KjFUgboAuwRTh5Q033KCc4nfffTfuv/9+9dzEqbMCjJOcjujm5ubKeognjlMFxJVrOQXfiuERTBZtdKSBxq42rD//G+j8j19iry/8A565/z5kxrWideFBaLv955j2nSuQ+upX0VXvoZ4A0KHzefhq0zjs29ralBt6MBziUNp4KMYWk7ARRwV4W9Zj5dcuhnfbfej84Luw8PrrgOZpihyHTAOHDzu0kHNc1CXOcDqIHYVMPfrpqyYTNTE9xBsaFDZVW78AnzJsx9rRzs1Yxl2gyyK0DVFPHNuVB377P3j5gstRv/45bDlkHyy69DI4J52OvGXBCmJkeA5lcc7p2PTEQc1Tlnpdm4hvx0JIV7Npkz3IJWX6zHORQH19fWnxSb80ebOx8N6UsAmYtiJEbhFdKCKPDkx6YS3wiz/h9R//CtmOlVjTNAH2CX+HmR/7CCa853igIYuYKQt0mIfMP3f1igGK4wYIWVMIYCUkPIaHSOFxW60hsHld4xo3+DsB4rGqN+1SL42x130YNzSTJqhL+YKbQZZ/xJxOHOIjZqqqPlAB4lWXXC44AhQQIF6dSRIg3qPzMP4nR/8ne6xNmADx/teG7CkKiAKigCjQo4AAcakGUaBvBQSIS4WIAqKAKDC6FRirQNzMKvsb06m5atUq5fz+/ve/j2uuuaYE7kzvcAPECa8I0CtxQ6vEa+PSJfRFCr4dw6UzvWCjPQM05drRfdWVeP1fr8HMT56JtY89hh1F4IgvfBmrLv46tp5wGg6/4050NKXQqE5mJWRueOrTAHHqY6BeuSt6j0bl5wHHQ5ftIAiAZprpf/kTPHfpN9FlOXj7A/cDe+2HwPV0X2dLu3apb4rWXjqEHT4JYRVdhKmUwpXVCUyn8Tou9RDn/Rs9+gd/6dbmggCuBHCBSP/psduOYFsR3NwOOG0+2i67Dk/96mbYURsmnPYBLLrsu0DrZKAuiygOEdv0k/NYF8VihGzKgfIsJ3pp+G3pOPUkx59Oez4l8h3sbWCavMloEpiveDbnN8gDuTzw+ka0/fv1WPKb/4TdvgN+2kbju4/DUd/4BrBgLyCVBbKNgGuDa0oKfhGe7SAFnUrAPutKl1IcekK9zV+BVa0Rk2sHeY8XnA0QjEWc0LwsqmA3kwlDhwAAIABJREFUpntxiL9xXqkJH/zM9O/z0r9KFYd4/3Sq5b0EiNfy7MjYhksBAeLVUX6s8dW+VBUgXp2aq+gqAsQrkkt2FgVEAVFAFEgUECAupSAK9K2AAHGpEFFAFBAFRrcCYxWIm5h0A6focObziy66SPUQJ5QpFApIpVKlPr98f+fOnWhpaVGv9RfcGLOvgmiMBWfna0JOQrTAQt4FMoVuRDf+DK9+5Tw0nX06is8tw6sbNuO4f7sWyz/9EaycOB/vf+wRbJs6ARPI1F17WIG4+VRs374ddENTv93rQdDLSGkH5NsK1VICmmydGPyHPa0Zd+4EkeLAXXR7B4Dz3Ct4/JMfRLTqWSy66nI0feILiLPjYQVA7EWwYlsdp2AuObgXIbbp7I0B30XkObqneJU+wqwPOsRZW+wPrWrM7sGmahwJmOZ9qjhtykOwr8ZZ0H52vsmobttBzgLqwm7gqWfw2reuxOsPPgJ75iTM/fRZmPzZLwFN4wHPA9ib3gGCKABsF6HqrG6rxQAK95auq33PnAcnAcsmFXwoAtOjKEBXe6eKMK9vbEQcW0zFV2PgptsIGMe1sV/3TBjnl/NptPLjCJatR2qFBTh+DnjoYXTd/yBeuP23sLe1o3PyREx/z/FY8OEzgWOPBNIZfSU3jSRnXxvok5AFzouOYNe1YpnBldcNKbki5fTq69QB/dA13BPXYGkgbqD6bjLT6Ybu6OjAuHHj1GKS8kU3VSrVmrsMY/X52RlsTQSI19xUVzwgAeIVSyYHjAEFBIhXZ5IFiPfoLEC8OjVX0VUEiFckl+wsCogCooAokCggQFxKQRToWwEB4lIhooAoIAqMbgXGOhAnnCK4JPhmfPrFF1+Myy67TDkVjWuRoNc4wrkP4e9ANwPkTXS7ckfe9Wus+PjHYX/4TIxftQYvrliBY67/CVZf8q94eeMmnPDAPdh21DswoegDLmOeh+/PUxw3x2yc4m+uCXPMiR895KgjgAzpLyGkp5cKOCEQOBbc2AaBp28XUbejiJWf/Bw2/Pm/8LYz3o3J/3EdouapiAMPDk9HxlmDGxMHzMIA1kxIZGpc7Ab82rpXuHJk67bpqhM6e57HfjfSyiVuIbAsuJzih/+G+7/4ZUxZuRbt45vwzptuBE44EXEUwWIdkL4yY74sbd1IM3wVokdAv3rsByq6XkF+x4ZydicDKwFoBZAjfR/JRt2KcQCPeoQhbNtFVxiinnXf1Q7kO/DYeefBeehRWKtfgx8Ce5/1QYz/5r8Ac+YjaKzX+tXYls/nVSqF+U4xqRM1NsyqDoeLj8qTNwZLEwHiVZ3GIbmYAPEhkVVOOsIVECBenQkUIN6jcw3+69Qbi2CsTZgA8ep8EchVRAFRQBQYbQoIEB9tMyr3M9gKCBAfbEXlfKKAKCAK1JYCYxWIcxYIt01ML38noDr//PNx+eWXq0ky7k0Dxwlp2DObDvGB9v0td6iX3Ob3/AEvnnkm4tNPwULHxV/++Ef83SUXwX96BR675/c47IrvoHjuP6K5WNCuYILCYd42b96s3NCZzJsR6sQfH9kIbN2r2qMdl1DYipUj1y4mdunQR+x6iOIY8b234fmPfwWpydOw8Le/APbfRzlx/SiNyHaQLvPkDrMEpctzcQXBHuuK/aG5xbatYriVJdmKETqxguEM3c6UR2vTJR6y5roBx4UfewgLQPrnP8HKf/026jdsQfGDH8K87/0rMG+ejlVnD3r2C1dW5Z6e8saczMsO5x8wOY6uKECxOw83jNFUVw9Eu0LvEsR3bOTL3PwRdN90FwHbegNWGmHkIHAtWM89ia67/hMbf/JzTN62GVsmTUHdhz6Iqed8Bu4B+yWRAB2ATat3c62UR2kcdEO3t7djwoQJA/4eqbmb28MB8XNDh/j48eMHVRMB4ns4ITV0mADxGpoMGUrNKCBAvDpTMdb4al+qDue/T/Z7tsfahAkQ73dpyI6igCggCogCZQoIEJdyEAX6VkCAuFSIKCAKiAKjW4GxCsQJpAkw6QznRkhF1+bXv/51XH311TBOX8JwAk7+5DHc783hb/9rxfTe5hEGjuPP/40VZ5yJ/PHvwIGL9sMDP74O7/vkJ4C5i7D4W9/ErH/4KCZc/x/w4jxgcdzDB8SpDzWhhsbZubtFAiVTNKGmo53BHDW7LvOlFNEwCTE3NgaPQiDv49V3Ho71y17BgedfgsZLvgnfCeAQlDsOCrCQTfo491/x6uzJ+uBCCj7UQgfej244DT+hvypfgEKYzG6TVV6IEHgOCgFQzyjwKy7Bcz+8FjuLHg78xr+g6av/iKiFOqZgRykFxEPOQ8pDRAe1q09UK0CcYyGSzhcj2EwAsGPYVghbgXy+q/tx65B7Ry2OcMIIcPKqPixWh897i2EzFmDbRuy85t/xyq03w+sqYmPkYcbpZ2LRty8GpkxAXJeFFbCGIsBzEVo86/B9Rt6s4vjZ5+fHtGng74OROlGdCh+aqwyVJgLEh2a+qnlWAeLVVFuuNVIUECBenZkaa3y1L1UFiFen5iq6igDxiuSSnUUBUUAUEAUSBQSISymIAn0rIEBcKkQUEAVEgdGtwFgF4qZvL2G3cYITiNMhbiLT+Xq5k5vPd+zYMSjOzhIET8pL/f7Q3/DKhz+M7W+bgyPOOgt/uuw7OPSwQzHhyxfg6XP+Ho0HH4r5v/0DwsYItkLJQ9H1uX/1biLT6Zivq6tTiwn46L0RiKrezIxJZ+9oO0pgp+4MzTuwkp7ioRPB6W7Hmqt+gPhbl2P9sUfi6Dt+g7h1ujJAq5brCGDbRdjIDrP/+Y06EXJ2d3cr2NncrJ3JGv5GCG2CX1v1jVezxj7hqi81f2EjcQDdzE/3gFWr8MrV/4Ku23+F4oTxOOjr34Z3zpeQb3SRcYqIfB+WlYHlJABc9Wjv6WlfS0Cctu/2fB5F20ddE+csUlHxat5hIYSjdOGm4tOVGvoOVO/zbh94bT0K99yDp2+9FfHKV1CoA+afeAJmfPSTwDHHA5ms0jeKi3DsCJblwIpd1a/cGr6PyJt+kBiZzgdTBExsOnc2Ufv9+wSOrr2oB13iDQ0NJU0GQw8B4iO/TgSIj/w5lDsYfAUEiA++prs7owDxHlUEiFen5iq6igDxiuSSnUUBUUAUEAUSBQSISymIAn0rIEBcKkQUEAVEgdGtwFgF4pxVQhi6vQnHGYNOOEUo09XVVYrtNeDcAKtyt/jgAJu4B4Q9sQQvnvVhFCa34KALL8A9X/w8FjQ2YuGv/4xlZ7wbaGjGovv+guKsBrhIJzh5eOqT0JcAvFyf3TnECcPJuz3awQnD7VD/zsbZsa3aSpOVKxAaB0gtfQSPffBMTN4WYe7/3A//4APhxSm9k2cnpvgdgD2u5oA4tTBbKQZfOcRjRJYNLmMg+uW9UgPu7bCHOsFvGAMFG1j2LJ4597PAU0tRnDUZh//8DuDwd6A77cGOA6TV4gHdixsE4TxbWVw6360ZIM6B0P3PeHwvhq/84LEC4lwYoJqJq/Frs3yEIjqRUnH4GdZLIYdt99yKJd/6Hqaub0PQVUTzsYdj/o+uBBbMAhrr4Uc2PLrl/RhwHQSe6lqOFFUI+Jry49fUxs8Jv0fM52ew+mXX1E1WOJih0kSAeIUTUYO7CxCvwUmRIQ27AgLEqzMFAsR7dBYgXp2aq+gqAsQrkkt2FgVEAVFAFEgUECAupSAK9K2AAHGpEFFAFBAFRrcC1QDiBpoSenAzMIjP+ZpxSxvAbOLE+dMcU4qgtqxSTDffM2DWuLzN+U0EsTm/mUVeg8eYqPTes3vBBRfgiiuu2MWtacbA4+gQnzRp0hvGXH4f5px9weLe96x+f/4FLD3rLGTsEItuuhF3f+RDmLFtGw57di1ePu1daN+wAYf+90MoHjIfFjy4sVMap7m+cbX31tbAanMvfL8EbZN5MP3UzT7l5+wd8W7OTz3q6+tLeppoeaNBEFmq1blyiKcC+Ko3dIxUXvuEwzSw09IAs7FQwCuf+yzSv7wNXV/6Ava5+lp0ZF00hp2AX6+AuEoZjzsRW3Ww7J44bONYN45bc79mAUP5XJh7KV/QMNDjeU4+crmcqi/TZ77AmHDYSIcWAq4B4F0HgE093BhFt6gc5KkwQveDD+P1L34K6dUbEb/r7QiuvRHT9lmIbBgCUTtyqTTqwjrVjzxOlS2kIFw3MD6B42EYaadtRMd0j3ucz00qgrn/vmq3d53yGKNlf463YxsdXR0ohL7SxKEAjIsn8DbrBziNSpgIxRSQ6m5H2z33Ycf1t8D9y1+x3fGROfE4tHzibEw688PoSI1TCwqyiJD+f+ydB5gUVdaGvwqdJg8DDMOQESQoYFrFNSHirjli/s1pDWsW466IImDCgK6uuq45y5pzVhQTCgiSJQ4MYXKHSv9zbvcdinZmnIHqntCn9pmt6e6qW/d+91Qx9nu/c1AtkqubAqMHRJN+Msw7dYBjwFFzYdl2fckD93PA3f/k2Kfj3M8hd1zRZ25nt4yd5Nhv6Hx6j/SnzAqdO3cW3XHfZ/K11FmWbJDXk9o3dP2tjX35nPXq/ORxu2MoOfakznTPVFRUbJF9I3mBTUOxK8+XzzP5/Cfd6HgG4u3/7xcG4u1/DnkE3ivAQNx7TRtqkYH4ZlUYiKcn5lp0FQbiLZKLD2YFWAFWgBVIKMBAnEOBFWhaAQbiHCGsACvACnRsBdIBxElBqjVNgOLzzz/H+PHjsWjRIowcORJPPPGEcGkT/KiurkbPnj3rQRQdv9NOO+F///ufSEFN9ZmnT5+OG2+8UUDHe+65B4ccckgCfMThOIEQuc2ePRuXXHIJfv75Z5x//vmYMGHCFpPpPlZ+0BgQd8N6CWbI4Slhj4RaEo7RZ243uTzODRPdAEq0v3gxZpx4Erqs+A3bvfQCPr/2GhR+/Q2GfLcI6665AIs+eg97PfhvOGecDsuJp96OQ584HHUvIHC/LxcBUJ9oHmRqcwlKGztfauI+X2rshokNgdF6XcgeTN+imRYUn4WoHYVP9UOvUuFYNqzCAMpRhRJbA56ejk8vvgxdYGDInFmoCXVCqCgXCuXdNvwwfSpi5JKGHndVO059uns5XtLArb2Ec3LhBO3l4goJ3NwLNmjOaDGF2wFPx0uQ5wZ6yecna0ufG6oClZYvGEAdmZVtIItguAmYoYhwzPsjBvDMa/jk6vMRsWIoOvBA7HbP/UDXfnFoTPxYtQRMViyDaKyoI/672BMyx2tTy/7D3uwXlwsdSCt3OQD3ohG5WEWe74blybH7R7GvairCjiHG76fFGybVAk+k1RcAPG4Sj1kONMWEz44As+dg3mXXIjzje6gxC9FBg7H7xBuBA/YGckK0mgYmpeenBOumHk897wNi5DB3aGFBfAGCReBfpY82L5ppTuwnZ31oKPYlfG3o3pPvufWVmtL1N4PaeOzSM40W58gFFfS5jFkZX3IuGjrfHbuNxb58Dm1N7MvnivsecI/xj+4d9wIKOa6GYs89Zhp38uIC0lzGW2OxK+uyS70YiHeMv10YiHeMeeRReKsAA3Fv9WysNQbiDMTTE2lbeRUG4lspHJ/GCrACrECGK8BAPMMDgIf/hwowEP9DifgAVoAVYAXatQLpAOISmkybNk3U6B49erSA4O+99x6GDh2KN954A3l5eQJ2n3baaTjwwAPFawIgI0aMwAUXXCCAJIH0e++9F4cffjhWrlyJ7777Dq+99hrGjBlT71qVsPPVV1/FqaeeKs4vLS0Vx91888247LLLxLHSQZ48eQ0Bcem+pT4QtKfavxI6uqG2BOwSmjYUGNKJSp9JQEW/C5hVXo73xh6LYXPmoNsbr+On++5B9iv/Q86L76Lb7K/w9dTbsP1BB6PwPy+JUtO2ZdU7xCUMo7bcrmjpnJcQyX192U83xHefL9txt0efu92pa9euFYsVaD7l5j5P1TSYJkDlxW1EhDtco/rnUU0A0YhOicTr4F+0Gj+ffCY2/boA+/7jBuCC8wC/X5iJo+QEVjTEEBUUlWCoRpkF7LgL2u2adbt13RBcQnIZH25XbPL5ySBStuOG4TIm3MCQxl9TUyMgZ6dOneLzQIsmDBuqosKgtQHklqcDHRMRJYxgtA61D7+EXydMg2OtQMn5Z6P7JZcCnYuJggO6H1EC4Rqg2zGoCtmfNZiWWu/83mJOE45wNbFAQkvoI4GmjFE3HG0oJtzjkrBSzmty7EqAKWOn/p6Ag5hio66mGloMyM8rFFneySlP47GdKPy2ARgmsGIFVj7yKFa/9A5iq9ahaLt+2P6EY6CecDzQqxR1fk2UCAhSMKkxAcbhhETNdcoaQFA8noueHPFqfB0ArRhJxIg7Ltz93JrYl+fIe8oNcKWWTd07VJaBniMUI8kAXZ6fHLsy3mS8Jy/GSL6/tyb23ddo6nwam1xMI2NDxot8PiSP333vNHQ+3TNSE/fzJbkdd+y5XfTuOXXHLjvE2/WfJ6LzDMTb/xzyCLxXgIG495o21CID8c2qsEM8PTHXoqswEG+RXHwwK8AKsAKsQEIBBuIcCqxA0wowEOcIYQVYAVagYyuQDiBOChIEIlg4c+ZMAbxpO/LII/HNN9/gk08+wfbbb49zzjkHX331FT766CORTljCOwIk77zzDk444QQcffTR+Pe//y1g+F/+8hecccYZmDx5MgKBQH3aaDp+yJAhIn31jz/+iFAoJKD5ggULsGbNGgFR3XDPPcMNAXEJW6g/bkenhFD0uYQwMh07jZf6RNcheEVAVtYsp8/IFSphmDwfVZV498QTMPytd9Dt4w+w5u23EZlyF5xp/0W/4X3xzsH7oGdxFwydvRa2L24Udrt+6Xe6Bo03HA6LPblKqZ/Ud/qdQL50mib3v7Hzpas1GU5JxyaNQ7Ytxyj3hmGBoLitkMM5BgUKLEr3HtEQCVIZcRshqwqY+hy+HH8dsnYdgZ2eeAbo2hmWFoOlUSpsTRTdVrUYHJuAegCKEnfFu13K9FrOj3uscszuffJ58rV0wLtdvXSebFfuGzrfHSf1MSEc6TqsaAyazw/DiEEJaTBQh1C0DotuuxcL73kcPWps9LzkNBRcdyXQqVM8pbhlwlapLraGSMxAlt+BFY4hEMwSNcnjGyUMV4Q7mlKD65oGy7TgS9R3l453uheysrLEPUFxkRx7BDblsXKM7tiV8UTzSnHd0PmkOX0mY5/c6lHEEFR90CxaBqCAdjQ0DVHo1ZsEDK995TW8dfNEDKqJojaqYsD/nYyim64FuuYhQuO3LPg1P2zTRFChlSAxQIvXHhcrDKgevQ1EIlEEsgMI18WQFfTDNiw4OpqMfXd2g4bunYZin+4bt0tZzILjiHHTwpDNsR/PxiDvUXfM0DkS/Mo+SN3cMezOduB+ZjUU+38U8/LzP4pdt6O8ubHvziTgXlBC58txydiR94bsh1yckrw4QMajjD3ak77J2Smku15mwKBrbnaco27hWvP2jv2veMceHQPxjj2/PLqtU4CB+Nbp1tKzGIhvVoyBeEujJw3HMxBPg8h8CVaAFWAFOqACDMQ74KTykDxVgIG4p3JyY6wAK8AKtDkF0gHEJSxxuzEJPI4dOxa//PIL3n33XVFfeJ999kGfPn3w8ssvb5H6nADIVVddhalTpwqgTmnUf/31V+y777446KCDBCCXacAJolCKdYLnzz77LI499lihOYF0co3TdSVQcTsR5cQ0BMSlu1HWEKe+yvS8BJkIbkvILdt3u0alq5Ou4U4NnAyG/OFaTP+/k7Hn62+j69uvw168FCsuugQrLr4We11+Fr4+aE/4V65Fjy9XomhwKaJG3RYA0g3kqE8SUErARkBKAi6Co7RAgdzu5MzMyckRr2lfW1sroCkd74aoBFMJSNGezquqqhKgmMZUXFws6iKTs5/akedl5+SiurYOWTk+mFVVCIWysbE2gvzcAqwI16JzTgDB+T9hzZjz8UvlHBz4r3tROepoFHTJwqqatehU0AvRChv5OTqiFTUI5oRQW1mO7K7FWFdejq5du4Jc6rRfv369qEEs+0H9KygoELWJycVO79OejqM68GVlZSgpKRF76j+9T65dOo+Ok3s6T+pE49u4caO4jmynvLxcLOCg61BskW7UHzovuzAXGyPVCAVzEdxYi0BONiJV5Qg6FiLX3YcVTz6PWKGNgePPB466BE5BNmoicaDrqzCgFRioNTfADuUhVudHp2AINVV1yC4IxfuXl4/Kqs26B0MhxCJRZCXmTy6OIFAt55Pml+q+u/c0XzI+5KKO5AUU8n2ac7rf3PcAvZYOYwl7KRsA1Uev2lAF1dGRm98JUc2GrhoIVm1C5ONPUfavJ+F8OAO2zwf1r3uj24UnIbTfXqhQ/dC0LJiGiTxFgxoxoPh8qFBiCPhyEIk6CIQURGNVyPb7YIYjCAVpIUgMvkAQMcNEKBBCNAHwaWx0T9Cexk4xT3NJGtLcNjf2STM6j+aangObNm0SMSZji9ql9ukekfcUvab2aU/XozlZvXo1evfuLV7T+RRT1J77XnT3T/aTrkext27dOhGzWxv7dF63bt1+F/tuXeQ94459uj7dI8mxT+/T8aSPHLc8T8YavZY6yXbkuKk9es5SHMpnBx0vn0UEw+W8ufsjdaHj6NlEz0DSV+7ZId7m/uRocYcYiLdYMj4hAxRgIJ6eSWYgzkA8PZG2lVdhIL6VwvFprAArwApkuAIMxDM8AHj4f6gAA/E/lIgPYAVYAVagXSvgNRDfIl02WZgTmxuGEzgjoE2ubUqZ/vbbb2PevHniNYEjAht77LEH/vOf/wgIQq+HDx8uYOOsWbOE43Lu3LkYNWoUjjrqKDz88MNbOLHJOT5nzhzxQ5CJNnrv66+/FiBLOjYJEkpw7U4fTiBQgmv3ntoh0ELwT4IvN2SUUFGOWUJCcplK5zHBRHndZDieHYni/Usvx+Bnn0OPx+4VecZnn3khqkaNwZ8ffhxzrjwDee+9hspbnsIOZxyPTdEa5Af8qIhWIU+A0Vrk5ReiYmMlCvPzUSOAaS4qq6uQkwDYBIsI1hHAJZBLYJj2BNk2bNhQD4rpfXpNx0lQTK8JehHMIpC8atUqdO/eXex79Ogh9vQ+ufAJtsWhW1eUrV2Jkq5FWLOmGkWdu6Ns3Rr06NUFi5ctw8CiYvx86VUofOxRLD/0IPz5qaexqqwcpf17Y9mKZejZty9WLF+NHqUlWL1iFUpLumHFiuXo3b8/Fi9ejO22207Uo+/fv7/Y9+3bF8uXLxewcdmyZeL10qVLxevffvsNvXr1EudRRgLKGEB7isWBAwdi4cKF4vgVK1aI42jvPo/aFef/thyl/fpi/cKV6N2/BxYvn49efXpg5W9rUNJrAJatLEe/nl2wafFcFPcbil+WLMZ2/Yqxetla9OnVD/bMmfj1lpuhvvU+lubkYPTU2+E75SSsXrcJnbp2xoaNm9C1SzE2rVuHrsWdsKZ8DYqKi7FuzQaUlpRgbVkZuhZ3FVCUdF5TVib269auRR7Ne3W1iHuKdYKXNG8SYkrw7/5cQkk6nmKTYpRiWUJIucCB9gRpo7VRBPwh1JkxqFk6jEgtcsgJHYkAwSCqYlH4gyGoMQchyw/LjgI+RUDqXHL7r16F+f+4HuvffwcmHFSVluLA625E8KBDYMCAk5ONmmgMwWCW6EtQ98GIRsUimahtITs7L166IC8H1dWVyKVFHNXVIjY3bNiIgsJCVFXGQbNcHEFjk2CaYpu0o0ULtJf3Ar2mxRFycYX73qB7QIJrGfNUikHGPAFuep/2cpGFvBdIc2pXLsKQsUX3jIw1ilX5fs+ePUVJCNrT53Qdek17imEZ6wMGDBAxS/cA7fv16yc+p0VFMvaXLFlS/5rep9iXsU57ugeoHbp36HN5XdpTfyjmZT9oT+3TPeK+t+g8ep/GT/e8HL9bD9JF6kV7ek3jp+vQnp4ZMial7nJ+5HzJZwq9T88suSCA9jSPEqDLeadnGgPxdv3nieg8A/H2P4c8Au8VYCDuvaYNtchAfLMq7BBPT8y16CoMxFskFx/MCrACrAArkFCAgTiHAivQtAIMxDlCWAFWgBXo2Ap4DcRl+loCSNKJTaCCQKx0ihP8plrhBJ7JzU1AhAAJpT4ncEdw5KWXXsKgQYPw6aefCghNkOPaa6/FLbfcIibkiy++wGGHHYaLLrpI1BaXtaEJ9hLoIWhENcrJFUqfDRs2TPTnp59+Eue70wJLdzn1na4xYcIEAb1lWmQ3LCcQQ2BG1p1OToMs0/zKGrzuurzJjtvktNNKOII5t0xE6LZJ6HvXBKjbD8DsMy6Ef+hQbP/flxF+8d9YftXVMK+8GUPHXwfDR6WTHZiqCduyoel+GKaDAAHEmAm/Txd1tqEqYuzuMcuxSfc6wUb6nPrrTpMsx06aNVRLWtYQJ5AqdXWnJjcdU7iEdbMOtpoPU1GgmVT62YBOffv6e3x/0hkIRiow9IVXgN12B3w64FiArsGmXNhUE9q2oSkKFZ6Op0nXVLHIQDqV3Q5luQChoXTTNB7aaNwNnU86uVPqJ8eJSCMOFYqmiMzdqh8wrCiCtPbDVFETMVBhGSgoyEe2FYFCxa0dGgeg6CaUefOx9B+3oOy1d5A9bCCG/eNaYL99EMvNg2op0FStPg281Nydqt+dAl8uspCxSHv3mN11s91puKk9OUZ3DXZ5vtRF3q90zBZpvFWqX67CoeLd9A0pGcFphI4hfofmg2k5UHyiUDjWk8NeBbJqKhB96kn88MDDcDZVQ+nRCwNOPwWdjz0MKO0BQw3+LvbkfMg+yXT/pI27hnRDKd+lLl7EvrzP5f3grhUuNZelEeR97n5uyP7Ke4wWIRDYdfcxWX8Ze+5njTsdeWOx31D9bnl//1HsuzVNjn2Z/cJ97yQvgHKncpcaST3k+e4FQlIjem5TjNFz3l2bPTkHK3B3AAAgAElEQVT2ZPkH9zzIPifHfrwvnDK9vf8Fw0C8vc8g9z8VCjAQT4Wqv2+TgfhmTRiIpyfmWnQVBuItkosPZgVYAVaAFUgowECcQ4EVaFoBBuIcIawAK8AKdGwFvAbi5JgmRy45uiUAee2110Rqc4I55Ag89NBDhev4448/FvCaNpnuW0KUyy+/HHfffbdIqU7tUHvPPfccjjvuOHH8Y489hrPPPlukRT/++OPr4SYB2sGDB2P//ffHM888U5/OnED7qaeeigcffHCLOuCy9i85YunaV1xxBe666676vssawhIGS7hDfZBwToJDCdaTIbmMIDcsovdoXDJtuwDptoWl994L/eob4L/2EhQfdih+OPlM5IZCGPDau8Dsb7DglGNQt/9xGPGfh2EX5cO2DEAl5k1EVhX1pAWgpJ3tQFGVepBN15R9o9/dcFimfncfk+ySl87639U+dy0wcJ8v4DG5emEj26iF48tCFBqCDhBTAH/lBqy4/kZEH3kSFUcfhl3vuQ8opPrZJhCgWucx6H6/qCFNtbEVx4kDVyVeM9sN7yQwdV8/GXi7+98YNHQf09D5YpEH9SFqIxpUEIODAFT4Y7RigKYgAssPVDg28pUs6DGqd031s1Vg2a+YffbZiHwxE1ZpP+wx/VlgyEBYqgVLV+FHFgE8sbkhruyre+5ovuQiAAmN5djl+Q3Nn1ykItOey/FSnCfHR+Pn27BjUVEbHRadp8IOAGHHRjZB8hgtZtBFvXCNFjYYMWDuHLx00Tno8v1PyPPpKB59GLpPuQfo3RPw0aIJCtp47WfZx+Q4c49fPlvoGJnKvbmx60XsuxcLyNTxybEvITTt3XElxyjnVY63pee7oXzy/DUau657NfkeaFbsJ55bdD13hgsJsbcmduV97NaBfpfvJ9drd8c+Xc899uTYZyDe/v9+YSDe/ueQR+C9AgzEvde0oRYZiG9WhYF4emKuRVdhIN4iufhgVoAVYAVYgYQCDMQ5FFiBphVgIM4RwgqwAqxAx1bAayBOkITS7D7xxBMC9hKsOOWUU0S63BkzZuCCCy4Q6ZgfeOABjBgxQkBZ6e52AyFyfd96663C0U1pj6m++FNPPSWAOMG88847T9Qanz9/vmhbwl1KTUzwnFKkU8p1gir3338/xo0bJ66/yy671B8rgZt0PJKzmY6j60rImOwypdTLlIrXvSUDHbc7XALvhtzVbsAnnJ9mFJXPP4uqU89C9VlnYshVV2HGcSehx8rl6PnlV0DNJsw98hCo2cUY/PZbsPv2gqEAhFttck3bDnRFg0luanIwC2isEgUXQM7t7JRaux3C8j15bENgn3QmECvHTI55ygBAcyohoft8U1URBZAbicEJWgg7CkJOEBEVCH36IT4/5hj0iyko+XYG1O0GCkcxKMW8bUIjqOrYcQZO4It4uGVDJcBIZnExzriz3a1zMliToM89Zvp9a8+XTvVK3YAPQag24KNuO0B1xQpYahRZnbrDX5sFBIkZx1C1YiG0M6/Gpg/eg7rrTuj52P3ADrvG4bpw+dP56hZjoU+SHbcSFDY2f9I1Ludua853g3Y3lKwHuGZiUYBeB6gmDPgRRhC1AHJgI5dmy1ZgWIBv/jpUPnQLVjx9P4qqHcRG7oIuV96ArAMOAUI+IGIDfgUWTKiaXr9gww1bm4rd5LmVc9rc890A3g25m4p9d+y05HzZN5ojcohTKnD5nmyzqdhNPtbr2HffR+7Yk886OQ+N3TuNne9+PsrxybbkOfRMp1IMlP7c/fyQ8+B+Djc39uMgnR3i7f0vGAbi7X0Guf+pUICBeCpU/X2bDMQ3a8JAPD0x16KrMBBvkVx8MCvACrACrEBCAQbiHAqsQNMKMBDnCGEFWAFWoGMr4DUQl1Ap2eVJTu8jjjhCwNPp06eLurS1tbX1dV+pTriEmvT+nnvuKerzkuObXOVUH3fKlCm4+OKLRR3cnXbaSYD2Rx55RLjNCZpTmvSqqipRU3fIkCF45513RP1kSpdOtaI/++yzekjvdnrLdNBUM5lAPKVllw5ImYqZUoK7U1RTX2V/ZYS4nbwS2iRHjwSa8tgtPo/UwPrkA6w+6CisG3s8dpl6D94dexxGfPUZir/5CujbBzMP+AsKfl2AgV/MAHbaATWaiiyLaKrwhlN2cuG2JUBO0JgSfOsOpQ6OA3HapKtWOtplHyREpNcSQCW7hOX59L7c3G5mOe/yfNNxYJNWJmVCr4Mj0GcufLVRzDvqEMS++QZDz78E+oTrYekBAZUpxbtDzl/bEg53BSoc2xKwX1ioySFuExjfXKPe3XfZ/4ZSn7sBm3v+3AC1IXf2FtqIRO4WdALDui6AvxifAkS1MFSQ298HmAGhv7b6V8w4aSyKv1uITUOHYpfnHkd4+wGwwlHk+PKBmA1HV6H44w5+d/+TXbjuz9yx405z3tj5ya7bPzrfDdPlvNN7UYcWXsRT35u6DRMxkTJdD/tghXywoyaCsUrgndfx7QXXwFdbi9r8HIw47xxkX3o5kF2AWMyAP+SDaUYoQuGjNPmJb1vdCyvci1aaE7vyXHn/tfT85sR+8r3rdlY393y54Kahf12SF88kZwhoLNaT72N3yvWGYj35eHlvJDvH3ddLHiu1kdw/dzpzd2kG9zPRDf5FJgla0JMoV5D8zEkG8cnP3cZiPz73DMTb+18wDMTb+wxy/1OhAAPxVKj6+zYZiG/WhIF4emKuRVdhIN4iufhgVoAVYAVYgYQCDMQ5FFiBphVgIM4RwgqwAqxAx1bAayDuhjkEMgi6Lly4EGPGjBHO8VGjRqFXr14iRTpB5zvuuEOAaoLdMs36N998g3Xr1gnYfeSRR4oJGD16NH744QccddRRePfdd4WTkIA3bSNHjkR2djY+//xz5OXl4corr8RDDz2EY445BosWLcKsWbOEu/zwww8X0MWdypj6S/2kPTnEr7nmGkycOFHAY3qPfqRjlo4jwE4OcTdclqBHwjd6newal++5Ha3yvfrzqSj1jzOxfLd9sWjfUdj/hRfx5TXXYPv//BvBV59FzoGHYNGFlyPw+CPoee/9wJmnoiY7hBxbFw5jx3TgU6musyXqblO1bMLWOjmrE0C8IaAlr9+UMzzZtSlBFznESXNa0JAMlQWcFH1QYAAIOnVQVAMxOxv+Dz7H9ycfh0BRZ+ww/XU4A3vBUXWohJOlK1ykgXcSaeBF5W7xWqSCd8Fw2f96B23ium6gK4EbHdvgYoTE+zJbgdshnDyvlm1BXD6iAZQx3JfIlh5zUF5XgahioFt+AfSoCcydj6+uvBp5M76GutNQDHmInOFDEFaC0KGBSqz7xTAtsQiAYL/ble2er8bcsvIJ5XbRup3L7thLHktLY5fOj8ESc0pzpRgOfKK2e7yWOGwTmPEFljw8DRs+eBsxx0Jwt72wy4VXAHvvD2RpIkW6RZnVoUGFDj+ViRe1xzfXqU92fien5HbPZ0Ma/dH57qe6hOju1NyNne+Gs7KNps5PjkE6lgAuuaE7d+5cv/CG3k9Ord5QDLpd4u7ru99v6DwJoJMzcsg23O83FfvJTu2GYi/5fHeMNXY+ldqg7Bvkmk+e66ayHDQV+wzEO8bfLgzEO8Y88ii8VYCBuLd6NtYaA/HNyjAQT0/MtegqDMRbJBcfzAqwAqwAK5BQgIE4hwIr0LQCDMQ5QlgBVoAV6NgKeA3EG1LrX//6l4DUtBH0ISBEG0FUcncTVKU05a+++qqAlQTNqYb4zjvvXF/ve8mSJbj00ktBsJzSod9+++0CTJOb/MADDxSOcoLqtBHYplrgVGecIPu0adOEY1yCb+mMJihPv9M1S0pKxLWob3V1daI+OP1OqcDdtb6lyzYlUWEbwLKF+HW7HbFwyBAc+vGn+PmRx9D1uqsQmTwefS65AuYLr2PlqSei5qDDsMMLT6AuJ4SsqB9GIO4Q1ynluEooXAUhZOKU8erQ3m6kpUyf7q7f/burCDitoCYC5IZswK4hIo2VR5yOlZ9/iv7nn4fCKZMhfNaKTn7qeBZx1yac7/K1zJ/u7XBa2FqilrlMHa5ZIi26WJWgB0DRrTk10Of/ihn/dy6UOUtQPGgH9H37aRjdClCnBJBvB8ThtFCAUt77nAigBNwjbWGf0nd4vDY8UGVF0EnJhrDIU6BFqhB7+hF8dvOtKKoJI5qdhT3umQwcfhTMQC6sgA8BqnmvRcW4Y6BFAQkgTt3fbPhP32Ba4Ur03KGMExKkSxjeCl1pM5d0ayKhebITfGs6yw7xrVGtbZ3DQLxtzQf3pm0owEA8PfPAQHyzzgzE0xNzLboKA/EWycUHswKsACvACiQUYCDOocAKNK0AA3GOEFaAFWAFOrYC6QDiBJcJhAvmpW5ZJ1m6sAliS/BMx7tTlLtT8konpHRwyrrYyel23emCpaszOYW2dIFT32TadKohPmnSpN/V3Jb9JId4165dt0hB7lmEOBZQsQlzSntjQWE+jp75HdZ+Nws48lAsPu5I7Pn4f4HyaiwYuj0W5XTCwV9/hGjvYgQi2TCCCSAuUqWbwr9LKJw4ZSo5I6W179SpE0KhUIMyEL+2bEA3DTiqD4oSQe17L6Ds4LOwaofh2Oe1V1DdtxdyyR2vEhD/fW/b2pdwhPgJepNLOiBS1McQVcKogw91NSayqiIoLFuF386+APasH5C110gUP/YorP59YSgWJQiP10QX5JzON+PuaoXQeDvYCIBT33UHVQFbpIjHjBnYeONEBD58D1U+Hd3PORfZF1+CTYMGwtpQhzy1DnqhjvUIIoQgcmm8JgWGA4tS4ado4UZbVFO6od31sttiP9PZJypXQWUvvNaEgXg6ZzE112IgnhpdudX2rQAD8fTMHwPxzTq3tb/FG4yATJswBuLpeRDwVVgBVoAV6GgKMBDvaDPK4/FaAQbiXivK7bECrAAr0LYUSAcQd6c3do+eIDSBcNrcaY8l9CZwRA5u+oz2BMr9fr9wJtNGQFs6C+U58jMJyN3pe6VDXKZMl+5wWU+c3icgftNNNwn3OjnFKRW7rB0uXdGyz57PJNWProtg7nb9sdSO4NAPPwZ8eVgyaCB+GToQh371JeAPYvne+2PhkuUY/Z+pcA4/AEptLmKUiloB/I4NWzGhEmklG2+KvsFy11OXrvmG0knLTNpaNAzoQWDDOnx/8tHI/WouiidPRv7fzkHUiiFAcSBSpKeowx5OlgEHYQA5UBJg3EEQMdTBRsg2oPyyAotPvRy1c74HRu6AYU89ChR3Q8yfBcV2oDqqmBpd5LQPAwSEVX9qVy54OH5YBPA1RG0FgdowIvdPwc933IrcagMrRmyPA//1b2CX3WFrfkRtIECZ4MNUDz4Rj3TLi3UPhlgIYCuUFUBEbEZs8jnkLsuQsmdKO1E0VZowEG8nAdBENxmIt/855BF4rwADce81bajFTOOrTana9v86B5BpE8ZAPD0PAr4KK8AKsAIdTQEG4h1tRnk8XivAQNxrRbk9VoAVYAXalgLpAOI0YglQZX1kAthyk2BIAlVZ71bu6TgJumWdXfpMpux2A3K3g5yOoeu64bh0ictry/Zkmt7rr78eEyZMqE/tTtDc3WdK707p1WW9bM9nM2xiye67YMHqJfjrq9OBEXtiSfeemJ3lxxFffgL07QNcdh0+ffxpbH/lWej2j0uB2kIBxB0FoITdFkxojg7Qzxb5xr3rrVwcQI753NxcsVBBpqLf8ioOTMuEpuhQnBjw5luYf/q5iHTvjhGvvAxzu37QYSNmO/DrvrhTuqHN9U1c62dNF0XZEVPI4K1Cow6JTtUBX3+Hn68eD+vb2TBHDsRu908DBg6C5VMQcVQEFB2q6UBVnbgznDZFhyGqabeH5QB0M4eBmAF8PANL7/sXVn/1OZQsH4acfgIKzjkL6DMAphqATsNTHVRUVohMBZ0KC2EJV7gqYpW2uCc+vsAlNcn9vYt5r1qihTb0U1BQUJ85Q4QB1WLP0I1KX5BL3K2JF3owEG//AcVAvP3PIY/AewUYiHuvaUMtZhpfbUrVdvEXSqZNGAPx9DwI+CqsACvACnQ0BRiId7QZ5fF4rQADca8V5fZYAVaAFWhbCqQTiBPgcANtUoJgtrtWrHztTm8uXd7k5CboWl1dLSCsBN7SRU6v3W506fym68g617J9OpYADDnBpTud9gTEZcp0Canc7nW349wLYOOOBsFUIzZWHzIG876fgdFPPgOMOghlo0Zj9pJ5GPPC03BG/wXKY8/jkwsvQukxB2DAQ7cDvhLYPl1AxrjLthpwsjY7xFPwLVbMisGvEcBWYNF1hRXcBjRF1IcmA7AKBQq9R8Db0eGvq8Cc/zsVOdPfgTb+BvS8+krYgRDMmAk1QGCZ0r43kOA9qf8pA+ISxivUY5m8XRG4ln78JC3VaKcfEzCDlPFb3cxzVyzA7JPPBmYvgD10AIa/+QhQ1A8R+OCzY3BUP8KRGHIDpFuEUhzAEEsYCIQ7CJBeHj8eLFBK8wRotxOrIxq9iC1c+u41CUrihS1+saDGTKCqAuv+/TB+vft+dKuKorZvf4y4+w5gzD6IaDqCNOWxhE5+uroJS1cQSWB/Qv9ylileVYoRyo5ADvIM2eSCGtpzDfH4pCeXuZBlNrYlJBiIb4t6beNcBuJtYx64F21LAQbi6ZmPTOOrTanq9d+nKZnBTJswBuIpCSNulBVgBViBDq8AA/EOP8U8wG1UgIH4NgrIp7MCrAAr0MYVSBcQb6syEIQhICXTshMQv/XWW8VrCa0k+CaoTg7x7t27p2Q4AvRGDaw98xQsmf4WRk6dBpxxKpaeex5WvfJv7DVxEsy/XQ115gL8dNgYZPcowsDXX8aG0t4oslSiuLB0YtJrAadYAHLCkEDQ8/6GEUXAVLBhXQWUzoUocuJOevgsVCi2gLs+aNCgwLYsaJQj/PmXMOPcs7BdYT46z5oJpVMR4PgQ1oCQSEJOfuF4Cv1W2eqNyg6isBAg2K2oqAPET2eCtialCyd3twaYGnUfhm5AW7MUi884G/YHM+Ebugv6P/MEaob2hg4NQc8xd/PVCSMmHPg+GotBGQNoTC4runt1gROBoxOg3/y1py9KoNqG6SNwWw3f+19i1a2TEZ3xLcLZheh3yikIXXQOsH0/bIQPuTSD9TrSvaVi48aN4l7q3LmzuK/cC2CaP5KOcyS5w2tqatCpU6f6BUKZrgk5xEmXwsJCTzVhIN7+7xsG4u1/DnkE3ivAQNx7TRtqMdP4alOqMhBPT8y16CoMxFskFx/MCrACrAArkFCAgTiHAivQtAIMxDlCWAFWgBXo2ApkKhCXKdulq7xfv34CyEhYReCusrJSpPClTboX6Xd3LXIvo0OwyZiBmisuxZxHn8Ae428BLr8EkUmT8f1t12L7885H0ZRpUMpr8N2+e6Guogz7vPsaKkbsigJbE0Dc1smZvQlwChNAPApKpO71Zjpm3B2tqKhRgCzBTckhTvW1HYREDfO4e5wc0IGN5fhl7KmonDkTI2+5HvjbBYDuE1oamg4/ua4JqLfiN25kbCaWS25t3TEhOq8m0s7TB2R69jmiVjglps81fPF06eXLMfvcU6C+8yM2DB+BfV5/DijQgexu8UzqXovfovbiHSfITf/T7Lg3m6aOliDEnelU15xekGM9Pl8ObAQsBZamQDMMaJVVMB94BLPumwrUxmD064WRD94C7LUbgGzACAG0KMMHmDrpaMMHG0bMQsAfjz93doYWDaEDHywX42Q6EHdPsZeaMBBv/zcPA/H2P4c8Au8VYCDuvaYNtchAfLMqrfu3bDPnO9MmjIF4MwODD2MFWAFWgBXYQgEG4hwQrEDTCjAQ5whhBVgBVqBjK5DJQFxCboJR5P6m/TXXXIMpU6bUu8PpGILmMj37unXrhEPc63TpAlISkzRiMG6biB+n3I0hF/8dObdNAJ56Dl+fdxpKDj8MvR9/Rjipl5x6Opa99wb2H38t6v5+CbIcv6C5omy4Q6gzlADiMZns29tAtuKod3XZavi7FqDAF4QGW0BXi8CrGXciG2SkdgyEPnsfs048F1ZeEXZ591Wgeymg+uBolJw8CtXIjud7byBjurcdb7y1REXv+DhsK0GyCezH3ffUN2K+tMQgAht5NBMrV2L5lVeibvr/ULXdUPzpjsmo3XF7ZHfvDNMKQtVUqK35LSL1O+EIN2GLVPC0EQjfMjm6DsVWRG3zmAD+CoKOCjUWBX78Fosn3Y7I+19jaUjD8HPPQs/TTwL6dIftD8KyNei2LsznNO2E4DVYwplOsbp+/QZxzaKiInaIU+xEIti0aRO6detWX64h04E4la+oqKjwXBMG4ul6eqbuOgzEU6ctt9x+FWAgnp65yzS+2pSqrfmnbLNnO9MmjIF4s0ODD2QFWAFWgBVwKcBAnMOBFWAgzjHACrACrEAmK5CpQFzOuXAoGwZ8Pp+A3JQyffz48fV1fQlUuR3hsp44gXKqXe7lFneIR4HHHsN3V12H0hOPR/HD06C+9yl+PP5Y5Ow8AgNeehEg1/qLr+GtM0/F8N2Ho/T992GroYTLN44jKas3gdB4Re8UpCFPpMWOWjFYfqqvTRXDZd1wDeKyOmCQadgMY8XJY7HmjY/Q+4xzkXP/VGRbBhyNPMQmNKcKMDu1OhAXypFu5FbXyANO+lHSdzXuDqda6bQnqKnEkFW5ESuuvArlz76KUEEJBr/9EjCgHxAIwVL0+szkrfolInU2TsBhKbaA3SpsUQ9dEQMkF7xCswDdUQQwdxxKcQ+gshr47CN8fPllCK1cg6zSvhg29XbgoDGo1nTkUivUho/02Fxn3Segu2gJ0ahZ7xCX906mw19ZpoGeH7Isg5fPkfbYllsTdzaObR0LA/FtVbD1z2cg3vpzwD1oewowEE/PnGQaX21K1Vb9W7a5051pE8ZAvLmRwcexAqwAK8AKuBVgIM7xwAo0rQA7xDlCWAFWgBXo2ApkKhCXcI6AlKZpwiFOe3KIUw1xguP0WqbvlQ5xqiFeXFwsPvN6I4ComAbw6uv49oyzUXTQAej34tPArIWYe8ihsDvlYce3/odwz1KElq3DJ/vshU6VZRg2dx5Q2geO4kAR1a+DUOozkMcBueebHS+lvaZ8NXILspATDAnPsUrXIhu1A8R0AuU27C8+x8LRo7GxewlGvv0BagZtjxzHRExAYwc+uxZwcuLu8Fb8xk2sIYjnC4fjM0T1dQLiWgL2EyQW3SPIXF2Nin9eiZWPPgq7qATb//dZ+PfeA9UVZbBNINilBwKJsRBzbrWNxkPlw4Vzm2q7O1AI+IsFDbRiQosPSnVgK1FEEUSIFjMsmIuyu/6BmqdfgWUH0PXEk5Bz/aXwDeiPmJIN1QJ0igENiNB0Ow6yqGg92ec1B7bfQQUU4aKvWL9B3E9UH1pmW2g1PdrAhaksA7mh6TlCiwMkFE9F1ok2MNxmdYFqiEuHuNTEi2csA/Fmyd+mD2Ig3qanhzvXSgowEE+P8JnGV5tStTX/lG32bGfahDEQb3Zo8IGsACvACrACLgUYiHM4sAJNK8BAnCOEFWAFWIGOrUCmAnHBNanmdaImOMEoAjHjxo3D5MmT6+sdE+iTdcZp73Z0eg2wqG6zYpnA+5/hm+OOR9d99kDfl58BKkzM2W80Kjesw58/eBPhYUMRqrYw/7jjEH3/DQye/ir8ow+BE9KhOBEYSkg4fEX2cSLjKaDMiYzpgG2I9NiCIis+wNZgWg4cP9WjdpBVtQm/XnApAk8/hfwbb0DhtdcBmg/wqYiS5mQwdgjGikTrIuV6a20JdgxVAGMLpo+4sQKfCahElHUTlg/QNlSgcuIDWPOvW1HWuQD7PfQIIn89HMEY1c92YKkx+Ak8G0Hhkm/FIcXd7lTHXaEZUoTWojZ61AACNBggbAC6nz6PwB+JAO9+hh8uuBC55SuxvFsB9rnmFvhOOgtGKABfwAAMn6gPT2MTZeQpxKhdkZ49XgdeZpmHRW/G7yF5/3gBOlsrRry4rlyMI58f8hnjRdvttY1UacJAvL1GxOZ+MxBv/3PII/BeAQbi3mvaUIuZxlebUrX1/jpvwVxn2oQxEG9BcPChrAArwAqwAvUKMBDnYGAFmlaAgThHCCvACrACHVuBTAXiEsBIBzjtCYhfe+21uOWWW4QD3A2sKAoole/69evRtWtXcWxKgLgZg/PVT5h13LHIGdwXA/73IuDvgtl/GYONP/2IfZ9+EtYhY6BFVNTeNglzJ41Hr79fgG43TwGCBCoNRNWASJKeynLcVJmcGOiGNcvRJTcbvqycRGp2FaYG1MFEnhMDfpiDH486CT4zhh1eew3YeQRg1AK+LJgq+cMBXTDaMFT4oAqC3Dpbwhweh8ZhG04WpRJ34COAbJsI+2II1USAx17E/H9OxKqAgb2mTkbgqGMBPVtkid9QVQdYNejWKQhLyYVKILh1hiOu6gikT6s/4gnt7bh5P/5/pgNNVwQs140osGkDaibfifnPP4fa6kp0PfBADL78CmD4TvFFDJoOx3Sg6PH68NA21ySvjzWyjMv2BSN3sHFTvIZ4p06dxD7TU6ZHo1Fs2LBBPEfoOSOzVLRimLT6pamu+saNG+s1kc/jbe0YA/FtVbD1z2cg3vpzwD1oewowEE/PnGQaX21K1db8W7bZs51pE8ZAvNmhwQeyAqwAK8AKuBRgIM7hwAo0rQADcY4QVoAVYAU6tgKZCsRpVmOxWH0d8KFDh4rXlZWVAnoTpCJwRbXFaZOAPJU1f4VD3DaA7xfjx6MPQVaPTth++iuwuvTG+ksvwS9P/hejLr0CuP4qwPYDr7+BGX8/Hz0G9UPPF/4HFBJwtBFRNVEjOpVAnOAvfTmmE/SGBcfWoFCfFCCiAxHUoaA2gqoJt+O3e6dBO/wIDHnwIRiFWfDFKgE9D45KNatFtm7YSg1UBMjD3FagPkwAACAASURBVGo3XKIsOjRyVUcBJxT/+s+K1EEPOqgxypH97If4/JyrUawZKLr7bnQ+5QQgGABiCmIhShcP+Ok0JYYo1Ryn2typSFnfTJWoRruIA0HC44sVRFZzWr5A7n7KkkBp+pevxE+XXA3l0xmoy/Oh5xknofSKcUBBF9RYMQQDGrRoDIoeiru/FVoqINB6IhLEoEXafGpbpYmlH5LEturLD8hue72YpJlytInD5GIcoVyr5tNvE3KITiRn4vCqZwzEvVKy9dphIN562vOV264CDMTTMzeZxlebUpWBeHpirkVXYSDeIrn4YFaAFWAFWIGEAgzEORRYgaYVYCDOEcIKsAKsQMdWIFOBOLm9CXIbhlHv9ibnKtUQlw5xOoY2meKZXq9duxYlJSUpqYVsw4LqmMCcMnx36CjkFGVh0MuvoLbvQGT/5xF8eOWVGDxyFLq/+CygB4F58/HGsYdjRHgDenzyNdBngOhvRAMCwhlMEDSewtrrTaQXt02sW7MceQV50LML4Tfi9ahrdeKgNQj+8Cu+OvRY+KvXYtePvgZ2Goao7sCPGBSHkL3I4y1+bC0sYLjSig5xQbNFf8gBHXdOKzagKQbgVMOe8RW+OfMq5PxWhh3HnQ9cP5GWMEC1YnBCGkxHQ135RiLAyCvujLBaCz/80FsR8oPiicaSgPKUSl9kUVcsqGY1UBeB+cJ0fHfvw+g8Zw6qhuyEYbf8E/rhf0VEUxGwICC6AVvUUrdjMWh+SpJPI4fw9GukFxQYtBgiAduzKOBINtXG+o3xGuJFRUUCfLJDnB3iyc8jcoiTa57qqtPz1qs4YSDu9ZM//e0xEE+/5nzFtq8AA/H0zBED8c06p+A/JbyfxEybMAbi3scQt8gKsAKsQCYowEA8E2aZx7gtCjAQ3xb1+FxWgBVgBdq+ApkKxGlm3MDbNE0BYgiIT5o0SXwmwYzbvUgwzytYkxwd8fTWFrCgErMO2weqEsGwV1/DpsE7onDWTLw7+gB0zu+BXb6fCeTmAFXV+Pjk49H/vbfR47X/Qf3L4XEgrhMQj4ma3KAU1in4FktoQrBVJQ8yUAMdeZYm3N5hcf0NiF1zD3658x70P2w35D/xAWIBE/ApiEBDCDZ0qFDoZBtw/OQ5pxriqfS1/9H9SJ1RQFXRqyjFtxNfT6DW1QKz5mDOoadiXeQ3FJ91LIbe9gCg04chQNeBWBRmkFzTfvio0HgUiGZRS5QEPpFG/I8un4LPDViiDyqlTKfU9BQS5Ow3w8DaNSifPBVLnnwBSsxA8KiDMGzqJCCnQKSApxUBTiBef9wikK048Du20MQWIJx+SQSXXHshNHNggpZ3kBqaIPAExOU9RcPMZGc0O8R/H+jsEE/Bzd9BmmQg3kEmkofhqQIMxD2Vs9HGMo2vNqVqCv5TwvtJzLQJYyDufQxxi6wAK8AKZIICDMQzYZZ5jNuiAAPxbVGPz2UFWAFWoO0rkMlAnGZHpkAnWEdQ5sYbb8SECRMEsKPPdF0Xv9NndExZWRm6deu2RY1x72bZBmwLWF+HH/+yD+x1Zdjl9XewYeedULRxEz7YYzfkrl6D3WfNB/r0BKIG1j84DTVXXwblzJPQe+pjqM0JIGTbUJUoHFuFpQVS4rkWqc5toGzVMgS75cDv64QskUsbMDQbvuWr8cuRRyK8fBl2efoJYO+DQHncTUq1rZGvmJJrK1CIzpJluZ4Ze/2VGyWid1ALRSRk97tSeYuFAlQvnI5QHCiIwbF9iKg+AcQLY4CfoP+Kpfj1pNNh/zgP+acdie6TxyNaWCpc+FCo5jnBZgeWGsP69RVQLRVdirrA0gkbUw1xj8eUyFRuKgZ0sZqA+qAJh3a8Unh8I7xPsmoGnSDyt4vM6Wo4Anz7DZaP/wcWf/cd0LkEo666Bjj6MKBzARxFh0IHJs6hPAlyBCqNWbyiMScc/vJDoSd9FNecjqQFEhvK14t7qHPnzqJfmQzDafzkhi4vL0f37t3ra4iTJpmsSzgcFqUqvNaEHeLe/evUWi0xEG8t5fm6bVkBBuLpmZ1M46sMxNMTV55dhYG4Z1JyQ6wAK8AKZJQCDMQzarp5sFuhAAPxrRCNT2EFWAFWoB0pkKlAnAA3AW/akxOcfqf9uHHjtnCIy2NkmmcJrqSj0dOpJjjr2IjFopi3/36IzFuA3d94F5v+vDsKa038cNRB8H35EQZO/wSB/faOX3rOz5i353BUdeuC3T/7HmU9e6KbyPReJ9BoVAsi4Gkn442R+1cxFaiqg6haAyAIv0lQj9Idx6C8+CE+O/d4dN5lRwx55T0gNxtQFTgWAXEVirbZCS54aoLZet5V0lSxUQEVWQTESRsrXoKdLkkpxOFYsFUbqh1BzNZh6yHK9o1cOnbRQiwZdxWq3nwD+p67Y4cHHwIG79Cg6146f6Ub2h0zno5LQHwHdqL+tETuBMBpIwguFhpQCvNYTLi0qbK3yJ4frYT9ykv46Pob0K18I+oGDcafJk8C9twTyM3ztJtiWkVf45tcfEK/ZzL8jcVi8Pl8QhOpT6ankXdrQnFC8eGFJgzEPb+l094gA/G0S84XbAcKMBBPzyQxEN+ss8dLO1MzgZk2YQzEUxNH3CorwAqwAh1dAQbiHX2GeXzbqgAD8W1VkM9nBVgBVqBtK5CpQFzCOUqVTuCF3N8EqShl+sSJE+snzQ3M6RxyiJeWlorPPYd6CbcyuWsXHXAgNsz8FiNffAVVfx2DvIiB9VdfhrWPPoTcm+9FrwvOF45r1FVi9b6j8NvCuRj5zAsoO+zIOBC3w4Dug6noKXGIE0S2FA3Llq9GaadcIEdF0AmSPRxQo/h51/2wYeVCjLr5H8CZFwIEwB0L0DWRZVtqVw/DpeJef+Nm0SIDwNap1nc8PTtZqOsSqcNpsYBOqcQTDnFKWm+YOgKmCi1ah/WXXISK558Fhg3Ads8+Bbv3IFiav8Gq4BRDFRUVoJjq2rVrylLri+LcNJBYAFG/4Pti0YNm0/u+OOm3yDleg2iAnNrZ0A0N/g11WHDbOFS++DgCFbXofeI5yL/6JqBPCeCzAJWc5t5upMnGjRuFFl26dEmhJt72O5WtkRua6mXTcyRV5RdS2f9UtF1XVyfixGtNGIinYrbS2yYD8fTqzVdrHwowEE/PPGUaX21KVa//PE/JDGbahDEQT0kYcaOsACvACnR4BRiId/gp5gFuowIMxLdRQD6dFWAFWIE2rkCmAnGaFnIlUkp02nbffXdEo1GRynjVqlXiPXrt9/vrXeTSVU7npMwhTqmmFWDtUWOx6qMPsdv99yD2f6fBb8SAhx7A7KuuRtapF6D/HXcilqvBb9YhcsWtWPLo3Si59EIEb7ldpAXXBCYFLFVLTQVrow4xXxZMB8iKAUagEiqyoUV1lL/9GtYfezTWjxiGvd/7AMjrFLcsKw4cSj8vvlWLf7UmfOKbTcTe1zsnAE5SkG1aZvvWHVTHK6wjmEj9vjmruYOoUQefZsO84XbMv38qanMV7D79aSi7HQxLUeFEHfgCv/9qUKbVT3aGe75wwqbU+oCpx132NETa/AT/TVOM1dEpKb0Gk9LAx8IILFuFVWdeiMjXn6G8e2eUXnYJel50KeBQDXQFVRaQFzcte7qlTRNPe53axuRzhOKEFtnQj3SMp/bKbbf1ZE3otXw2b0uvGYhvi3pt41wG4m1jHrgXbUsBBuLpmY9M46tNqcpAPD0x16KrMBBvkVx8MCvACrACrEBCAQbiHAqsQNMKpBWI3/nxKQC269W9YIRP1wuGb1/yc2mX/I08R6wAK8AKsAKpUyCTgbhMV0yOXoKWlDJdOsTdzk0Jrsjtunr1avTu3TuFQByIKA7Ui67AT0/8FyOuvwy+q24AFAN48w38eNJpyB+5P/o9+STquuQiCBPW8x9h7hlHIHf0nuj/wsuIZRXCL7Jqx9Nqq55/i0Wu6wgidgBr1lShNDsXyKuBpfoRqrTw67kXwH7pSQy+917gnPMBny5c05rfB1ukMKd4jlfWTjkQd2djJ3KsxOuFxyh9OlX4pvfIQa4BikVOcQu6UYHqxx7Cb+Mmoio/F3tOuxvWoUcJH7YWJUt53IidvBHYJOcvLbQoKSkRH3uR9vl315FVvGmRhGbDUXVY0IXTHY5B9nuRGaASQFGtAbz0Ar6/+Z/I+m0xNg4bij9PmQrsvhesYAA2TCg+HyzbRkDdnMbeqycOaUK1oeneKS4uTpkmXvU3He3U1NSAfqimOj1z5Ob5wol0DMaja1RXV6O2tnYLTbzQg4G4RxPUis18+t2SXWojsdyy8uofa8PRSpjGw/ePO3B1qrp03nnnneE4Tu8ePXqM8Pl8BcOHD/+xS5cu9DjljRVoMwowEE/PVDAQ36yz5/8pkYopzLQJYyCeiijiNlkBVoAV6PgKMBDv+HPMI9w2BdIJxC+866PjFEcZ0rOkcLjfpxXu0K94bq/uheXbNgI+mxVgBVgBVqApBTIZiMv64BK8ELyUNcTd9Y7dwEo6w1PiEE9cqAYWcm6diq8mTsCO55+E3Mn3wNAB38yv8e0Rx6O4Syl6/e9VmH16wLYdYFE55owaDiVXx05vvYtI/8HwQ4Eqndeef4vlwLTroKrZUBMObJtSbiMGdeYszDv4BCgFCgY9/zKw8y71rm+TarYr8brJuqoJIL5FynTP+xk3hUtjeBzA2+JH2KrJiq9QincgrMYZt25Ega8+wtwTT0RsUyWGTZkC7fxLENb9CCXgOcih7f89PJa1jymeUhkfsla46KtOAJzGqENz/LAVNT7vNOjKOlQ++Ah+vH0SCmPVKD3iAHR+8GEgpwiOQ3XcgZhGepjQxUx4bxF3a9LQPZWpT2ephXwGucF4pmpCiyZIBy81YSDe/qPpo28X/ykSNbLK1lf/UFsXrXICWfdNu2j3DakaGQPxVCnL7XqpAANxL9VsvK1M46tNqZqCP9G9n8RMmzAG4t7HELfICrACrEAmKMBAPBNmmce4LQqkE4hfdMfHR0LBiB4lhcMCPq3ToD5d5vfrUVS2Lf3nc1kBVoAVYAWaViBTgTgBS+kQJxAua4mTQ3zSpEnCMU4/bnBFx5BDvE+fPqkJqwTArlJs5D3yDD6/7O8YcPBe6Pb4c4iE/AiuWI4ZBx6BorVrMfDzj4FBQ+DYCmoBLB79Z9TO/hF7TnsQ1kknCRuzFs9N7n0acsFbDSjwYcWCFehV1AlmUTZ8Rg1W3HAD1CkPInrOaeg35XYYeXnQExZ1YWCW7mZ3t1IG7uPcW/4QI9bhwOfYQNgEVA2mY8IIBRGGgzwY0D/6DF///XL0nzsP+lVnofDam4H8rvGy3T7AVG3Ywl3e8FeDlHKfHOLdu3dPXX1oSo2uKKgVEN+GhigUWFDtIGxLh0r1w9esQNnlV6Fm+puoKMjBLpNvgXPcWDgFBZQ4ALpiwQKNRYWP6Dm1qVElcu+3tWvXCoc4uea5ZjaEO7yqqkrUVHeXX/DCEe397KWnRXKIky6kCUFxr+KEgXh65i+VV3n/64V7GqblX1Ne9X1dOFadZfrunDJur+pUXZOBeKqU5Xa9VICBuJdqNt5WpvHVplRlIJ6emGvRVRiIt0guPpgVYAVYAVYgoQADcQ4FVqBpBdIKxO/+5CDYzu49ivN3DAR8Rdv1Klo4sFeXeCFX3lgBVoAVYAVSokCmA3GCUAS6CUzR79dddx0mTJggQDiBGYLlEp7L32ki5OeeTkoCDG9STBS+9wU+PH4s+g7ugX7vfYa6nGxk1YUx4/CxyP/0PQx5Yzqw9xggEECVBvin3oUv/3kTBu35Z5S++hwQyIm7n4kGe58JmyqdE4KFbitA1EEkpCC4YB7eHTMavcsrMeiTL4GddoTjo4vHv0Zzc++0fbFGFJwuTG5oJV5KXCP4G7MB1YQRUFEHE1mE95cux5LTLkT4m1nwHTkGAx9/FNBD8SnWLJiqhkhiwnMamHgC4VQLmuKIADDFSyogJ00pucRjxOhNIEDjs4GKAFBgR4F3P8HPZ/8NXVYvRdnQ3thpwmRgv8Nh5YegGVHYARW1UGHBQQG1ZOuAQj+eRrNozDCM+nsrlZp43/PUtujONOEV/E1tj1Pfeio0YSCe+nlL9RXe/erXvS3b0Vavq/ouHInVKL7wbff9/WAqXpGSjYF4SmTlRj1WgIG4x4I20hwD8c3CpOBPRO8nMdMmjIG49zHELbICrAArkAkKMBDPhFnmMW6LAukE4hfe+dFoBcre3Yvzh4YCvi59SgqXDulf/Nu29J/PZQVYAVaAFWhagUwH4hJsE8wkAH799ddj8uTJ9c5wCfFIRekQ79WrV0pAp4DXDlCpWcj/ZTHe2mcv9Awp2HHeEkRyshGMmFg+4VaE7xiP4muuRsFV/4CdnYWYEkFw6Wq8vc/+KI1GMOyrT4E+vWHr5BgG9M1lir27HSwHpmZi1apVKA12gZ6XhQ0334R50+5F/1H7oOSJV+BkacKDrCkpIPLNHQnBb9JVUxBT4+W/VaLJJmAEY7BgIuhYwPJNWPb3y/Hbux8if8QwjHjhcRi9+gqArtoxQDUQQba4KrVBPw1t69atEzC8W7dunrlcf3cdm0qFOwgHFJCnW7UAhaB4rBrWg4/g57vuQ3Y0DGfkIGw/cQowcCAMnx9QQ/BFLMAPWKqJOuEO9yFIF6DU+94XmxddJ4c4wU6qIc7wFwiHw6BMAj179twiS0VzQ7ojHkf1wzdu3IgePXp4qgkD8fYfLW99MX8/GsWqtZUzI1Gj7v4rRo13ra/yfIAMxD2XlBtMgQIMxFMgagNNZhpfbUpVBuLpibkWXYWBeIvk4oNZAVaAFWAFEgowEOdQYAWaViCdQPziuz7Z23Gc0d275A0KhfzdehbnLd9xQPclPEesACvACrACqVMgU4E4gXDaZL3n0aNHi1TXy5cvFz+0URrf3Nxc8bsE5zLNekoc4gkgXq05yC1bhzd33hklleuw8/K1MIs6QSdL8AcfYPZhYxAd9Wfs+spbqMvLQ5a5HoiGMGvsyQh+/AFKHnoA+WOPghkiH7PSKLzdpqiKOTB9ERiKCj8C0MrWYt4xx6F2zmzs+viDwEFjEQuqsEwTIa0RfJyOb9fEPNtw1HhicaqSrREQt4BNvhrkq4C6qQ6x8Q/h23tuQ3D4YOzy7BOIDh4MFaowTesiXzqhfT9UUQS9Ydd9NBqF3+8XsrrT8W+Tzg2dTKscHAtRzQ/TdJBNMLt8DdbdfhvmP/wIQnn5KPzrX7HdXXcAeQWIag50RYFh6QjSiEwH8BkwVFoX4BdAXCEnfQoWTqRNE89FTl2DtGCC4oOyUrhrrKfuim2/ZVpsRBtp4mUmAQbibX/um+qhYdna+zMW7E3HrFhT8bVhWlX3Xb7fxFSOioF4KtXltr1SgIG4V0o23Q4D8c36pONP9m2e1V/eOu4TAPs21pACZ7/BB7/46TZfqI00wEC8jUwEd4MVYAVYgXamAAPxdjZh3N20K5BOIH7h7R/trqjKQSVd8gdkhXylJUW5q3YaXLow7YPmC7ICrAArkEEKZCoQl+l5CUhRWmeZ6ppSpk+cGP++Xb5PvxM4p9dUQ7y0tFSAG883YrcWUO2zkFtZjQ/3GImuyxZgx9m/An23i4PYlWswf1gvLMnNx8Hf/oSN3UvRKbIa0IpRd/s9WHHzDfCdfSb63XYLYrl5gtzGEa3HW9SBHYhg7qrl6NZ5ALp89A5mnnwacoqKMOST94CuPRDWVTJmwy9zpSd3wfXtmqwt7nEvE6ndbThQYUITQFxPpFGv1U1kmzWwHnsZS/9+OyqCG7DrEw8ABx8CKFmAUQ0EQ7BEPXYKCEqzTnnXlQbTi1NMkUNcuqFbni493k8Rbw1pJvSiD+rggDIGd4of99MszPn739D1868xvySIne+8AzljT0etko1scr9ThXFHhUVZ0Q0gnsWeaoZTG5RW31efVt5z/R1HOMRJi65du6Yms4LXnU5xe3V1dSJOyCFOafXpGZSq9PopHopnzVP98PXr13uuCQNxz6aoVRqqi8T8n3y3ZE+6+LI1m760DGvT/VeMuiOVnWEgnkp1uW2vFGAg7pWSTbcz763jvnCAPzd2lArsNejgF75MT29a9yrtBYi/B2BMo1I5zoFDDnnx/daV0rurMxD3TktuiRVgBViBTFKAgXgmzTaPdWsUSCcQv+Duj0eoNo4s7pzTLycr2KtrYU7ZrkN7zN+afvM5rAArwAqwAs1TIJOBOLlXAwFKOh139NIPpUwnIC6d4+4a4vSehFd0TsuB5x/PiUMZvpUotIo6fHvUUdC++RRDPpqB4PBhgB4EYg5W7rs7Fi9ain1ffA6VY/ZDfiwM25cH9ePP8MVJYzG4Wy6KXpsBu0cXqIKYNvI1VhKQFmP64y7GjzBtGFpcM3+NhTVjD8Gv336F4Zddhfwbxos05ZYWby8FSwea28tEzW8HwWgNoOcmaqqbMDQTquOH9t7HeP+Yo7FbrAbOtIdReOKJQJBiIg6+yRBuQxHjcGvTkE7kbHXHBGlDafibt5EDPQwDQWjQoJNhloKBgLZDbSjxWvBKBCDHva0giigCn3+G7y+9Enk//wJt+A7od98DsP40EnV+OieKHPigJCB7fSTUF3N3V3VvXi9behTdL3LxibzPmq9JS6/WPo6X2QNkrLj1aR8j8L6XqdKEgbj3c5XOFqtqo6Evfly6O/3Tu2TFhi8s214/7Yr9701lHxiIp1JdbtsrBRiIe6Vk0+388tbYbwFl18aO0hTlT9sf9Py36elN616l2f990Jrd/OXN496AgkMa7YPqHDrkry++2Zp99PLaDMS9VJPbYgVYAVYgcxRgIJ45c80j3ToF0gnEL77jgyGOoh3XpTCnV15usF/n/KzyP+3Ya+7W9ZzPYgVYAVaAFWiOApkMxAlgktObYIwE3eQQv/XWW+ulc0MrSutbVlYmHOKpcHQSnoxnTQ9Drzax4IwzEH7zFXR/8XV0Gb0f4M8CLAWRc0/Hd69Mxy4TbgIuPhch24aFHGjl5XjjgL2w49IF6P35z8CwHWGpNjS1kRre2/Ltlm0h5igoW7IU+YvmY+UJp6C8OB/7vf8h7F79BYK1BEyGcGW33uYgGo0hoAcAJSa4sgMfwoqCrOXLMeuQo2AuXoQel5yCbtfcBgRCAEFsWkiga8KPLX+kXMlwXI6NYohcrhRXVC+bNoqT5mxy7jWC4HRFqrsuzN02IirVOnfgJ1Bu+4lzQ4lZwGP34JspE2FEoygYNRo7TJwE9OoL+H2iNrrovUb5AbZlopvT+8aPIS1IE7rHyCHeEk227cpt9+xIJCJc8/QcocUBKSm/0HaH32DPqK46uea91oSBeDsLhKTurq+oyZ05Z+Uuju0YS1Zu+FKBuua+K/Z9KJWjYiCeSnW5ba8UYCDulZJNt/PLW2N/ApRhjR1lq8qIHf76/E/p6U3rXqX1/pJswbjnvX38y47jHN3YKYqtHDP40OdfaUGTbfpQBuJtenq4c6wAK8AKtFkFGIi32anhjrURBdIJxC+46+PtVAendCrI7l6YFxqYnxPa+OcRvX9uI1JwN1gBVoAV6JAKZCoQJ1BHMIr28nd6PW7cONx8882iFjSBq2AwWP95skPc64CQUBQIQ6u1UX71OKx95F/InvYw+p56IuALAVRHfNrt+PymCeh1yonoffftALmBzWzAMPHLTZcj+/b7oI4bh5433gwr2x83FnveWROmo0OvrcP8idfDnvwgSi6/EIX//CeQlQfTCkP1hwRMbq5H2usuivYEYFZQqwBZVg2g6nDsIJR16zHn2CNQ9/0sdNpvPwx49l9w/IVQglR3nZzZtgDjlMQcSlw9NxBvrK8ylqTjVZyXOP8Px0cAnDbNEiyclIvCRAwGYogiFwGEaoNAeRUWT70Tm+6fCoRMDDj/TOTf8E8YuV2gxgxougXHjEDRcxJw3/PZ/8OhuA/YJk1adKX2cfBWxUb7GNpW91K65L12yzMQ3+opaRMnlq2vKvhh/uoRlmXXLVu1cSYU5bf7L9/vP6nsHAPxVKrLbXulAANxr5Rsup25b46dpyjKoEb/5rOVITse+vy89PSmda/Sun9JNnPsv7x13LMATmj0cEU5cchBzz/XzOba/GEMxNv8FHEHWQFWgBVokwowEG+T08KdakMKpBWI3/lpTxX2Wfm5oS6dC7OH5mYHKvfeqe+PbUgO7gorwAqwAh1OgUwF4tIRTq5vconL9OkExCdNmiTmmUAmfS5TPNPvVEO8R48eKXGI28RhRXnqKNSwBWPK3Vh0y3jgnzdh8LjLYfmC8bLP77yCL888C0V77IFBTz8BsyALupEdtzIv+hYrh/0JP5SW4PAZ3yPavUQ4tOUXWe4k2dvy5RZ50lVbQ2zGN/jm7BNRsi6M7Z59EvaBB0A1AEePCCc2pftupkk6JfeW1LQWEeTZVC9bB0wDi8ddDPPRJ2CN2BlDnn4K4V49ESJ0X1+72yF7N2zHEXHQHK0opsrLy8UCipKSEuGKbq5DXFzXiNvpTcrWLqqEWyBveAB+BMhqb4SBVevw7UUXQ/n0cxT4C7DdfeOBow+CkVUIXxVRfxUOAXGqRm4S1PfH3eattJEm5PyljVzzLdKklfqc6suyQ/z3Csu66vRs9dI1z0A81dGc2vZXrq0s+nnhmh0Nw6pavmbTD7aDhQ9cOerpVF6VgXgq1eW2vVKAgbhXSjbdzty3jl+swOnX2FG6X+8/8IBnlqSnN617leb8Hdy6PQTwy1vH/RfAqY13RDltyMHPP9HqHfWoAwzEPRKSm2EFWAFWIMMUYCCeYRPOw22xAukE4pdM/aDYsrS/5WT5C4s75w0PBX21o3btnxE1mVo8MXwCK8AKsAIeKZCpQJzAHAFuWSP8iCOOECBz0aJFWLhwofidPienuNu9KAFns12/LZgnCW+FQ9zUgEefxPwLEshlbwAAIABJREFUL0b43DOw0z13IKqHECAgvuRnzDj4EARy8rDza9NR168UWUYW6BTdrkTtyJH4bs487PvfZxEbewJ8iW+xZOpv6pJM+y0+amEpaTq8DiayYzbw4qv47czTsXbXnfGnl15FuKQrQkYUhk+HCgea8Ke3HpClUtzEkjWUw3G6QK+2EX3iflRfeglm9+qOPf79X+ijD4AvEgForl1ubplSv34K/0AnWYd+a2rNx3m4Db+lxg3qVCYcNjRHhUOZ3iMO8OVHmHH+mSisWA1tQC/0v/NBqHsfiCrFQbZqQrPCgJMN29FgEVhHLQIIQm1Fj36yJmJxQeKnBbdGhzqUHeK/n85UacJAvH3fOstWbez6y9J1Q6JRY8PKtZWzAfv/2TsP+KiqfI//bpmWXgmE3iUgAjYsKMgqEtS1EVx11eeudS2rSFHXhbWADazYdm1rJbAqKGAHxY5SBEKXTiCEkDr13nve538mB8dIICEzmZnk3Pd4N5M595z/+Z1zx7z53t//v/rpscNnRXJWEohHUl3Zd7gUkEA8XEoeup818wu2M6BDfa1ssHXsmf/GjuaJJrqjxAcQX1DwbzD8tT6pLODafvmF/46ulOEbXQLx8Gkpe5IKSAWkAq1JAQnEW9Nqy7keiQLNCcRvmLo4XbMbt7qctsTcNqnHO2y6d/iJPb47krjlNVIBqYBUQCrQMAVaMxAnMBeazpmgDNUQnzJlCod25G6lQzjEA4EAduzYgY4dO3JXebgPgqImmXpVDxSqFf3OPKy5/HKY5+ej30v/gT8hCXYC4oEKLD7lZLCdu3HanLlwnzIQCWYCvCrgVHzA5IlYMfVx5F5zI7KnPwFLU6CQTVtREDDJ8a4fcDxzVH3AFd2w3OrUvBoMySV7sfyPo5H83bfIfvkFpFx2Bfw2FXbyNjMHVIVBASHpKFYRZwbADFSrDiSR9frdOfjmmsuQFahBr9dnA/nnwOdwwEE5ymsN4uSuFp7w33wBeBggTvuFakPTPiKHOB0NfXCCuvbBgpNSvNO+MwHLbuOmcUelB3jxdRRNeQRVgT1IGT4YfSb9A+jbHxYSwDQbfs0uEHzYITiHAFUdhxLFBxJIk927d3Md2rZt2yhNwn1/xUp/VC+7uLgYnTt3PuCGbu0PCdTU1PB7J9yaSCAeK7v+yOLYtH1fu3Vb9/Z2ewLFxXsr1gHq0qfHnj73yHpr2FUSiDdMJ9kqugpIIN48+q+ZX7CHAW3qGy2gBXKOGfFuMA1OCz/iA4jPK5gBBTfWuxYMN+WNKpzRUtZKAvGWspJyHlIBqYBUoHkVkEC8efWWo8WfAs0JxG9+cr6DBVx36rpm75ybfrKiKGzkKb2/iD/VZMRSAamAVCB+FGjNQJxWiVzgdBDgJpA5ceJETJ069QDIJKBX19VKr8Nd61bsGNO0oGl+QqNQP/wcRX8aA+34Aej95pswsrKhU7iqhTVXXIaSD+bj9Mn3IvD3a6EzFwKUbp0ZsH02F6su/DNY3tE4ev58IC2dw3CCpHSmhNoEfA+4xI8AiHvgR8KcD/HFhZcit3c39PxqMZCWCkul3smt7KgFzD4ocETvhjCobriCKiURyeu24ac/XQhl40p0uO0WtBk/GVaSMwidAxoYZXivjVRo05jA6eEKkUFApOSn6xsCxWlcP6U5twKwEcC2FICZQFkJyp79N9ZNfxapuo6Ui89Eh8mTYeV2gsl1ZlDh5ADdaw/Gb4cJjSkwlKA3PJpfYor7h3Q42L3UGH1bSlu/3w+bLfiQiHBGNzi1fksRoc48QjUR+yQcmkggHt8bZtXG4q7bdld0rqrxbS3ZV7WZgS2eMfaMzyI5KwnEI6mu7DtcCkggHi4lD91P0fyC/QDS6mvl8/nTB17wXnnzRBPdUaL5t2SDZ75mQcF0xnBbvRcouD1vZOFjDe4wxhtKIB7jCyTDkwpIBaQCMaqABOIxujAyrJhRoDmBOE36b9MW3a6ApXTtkHmyqir2k4/p/ENasssdM4LIQKQCUgGpQAtToLUCcVpGglHk+ibwQi5wApfkEJ88efIBBzi1ETVtCXiSQ7xLly58FzQEdDZ6u5hUu9qPgOKA7dufsHL0+UjIyUT3d+fC6tQJqmXCVDVor76Kj2++GQNOGIw2n8wFFCeoZDSVi9bKivHTwMFwezwY8r9ZwAmnADYdYNx+Dotj0+BXWxz8NhKIc+waqMC+K29ByXsLkDrxBuTedS8vz031zw0osAXsgA6Yih8a7I2WIWwXMDdgBcBKnFh1ztnwrFmC5JGno8PrbyCZ2RGwK2C6HXZDq01THtTkN0nef5XrkNnlRQ1x2lPt27dvVL1seljBCwMOwuG8Xrgf2LUOq/4+Dvjqe1S73ej72H1IvuzPsJLbwsso9ThVaVeCD0nQPwfgU7xwUJSGAz5d5d786CWsD0JwqiFO50bXVQ/bJoitjqheNrmh6XNE1lQPrk11dTX27t0bdk0kEI+tvd/YaH5YuT2vtKKmTXmVZ8O+/TU7LRXvPXPbsOWN7acx7SUQb4xasm20FJBAvHmUL5pfUAMgob7RktNYQseTZ3maJ5rojhIXQLxofsGDACbUJxVlAus7qnBqdKUM3+gSiIdPS9mTVEAqIBVoTQpIIN6aVlvO9UgUaG4gfuO0hVepQJdOuenH2nQtuX/Pdis75KTuO5LY5TVSAamAVEAqcHgFWisQJxAl0qWTSgQxySU+btw4TJs27QAoJ1ge6mylnwmQR8QhTuCVYKgSgFe1wVm0Hj9dMAIZFkPXeZ8CvbrxStMB5oBtzXp8OOx0ZBkBHLdlE5AU/L7OtFT4NQ3a+In4+tkZ6PzH89Dtxde4S5r/UxgYJ6S/frXVaCBOYH3TKqzOvxRV+yrQ98s5SO45CLAzWAiAQYdmEJknozM5mKP4NZrlATxulI5/EOX/eQWVx/fBoHffBDI7wKP6eH1th0nkPgDYdVghzvm6qeRpacSzA+S8rnvQ3hCAM3R/NOTBCQLiPqod79dgI6v/z8uwe+JdKP/6K3jyOuGox+6DMnwUgEQOuAmEK5QCnkC4BvhtJD/VEAcsVYcXNiSQ9Z0y+0dTfsvi90/de6Yhmhz+0ys+W4i66uKzhfSJRAmGeFInVBP6XKbX4dBEAvF42gW/j3XRj78c5/b6k0r3V6+uqPLutaC++MzY07dHclYSiEdSXdl3uBSQQDxcSh66n6J5Beah6s70qWa6UjCLiu60+COKf0o2XNvV8wruVBRMqe8KBkzrm194R8N7jO2WEojH9vrI6KQCUgGpQKwqIIF4rK6MjCtWFGh2ID590bkqY8e2b5vaz2m3ZXXvkLmxd5fsHbGih4xDKiAVkAq0NAVaKxCnVOkEXOgsHOB0Hj9+PP71r3/B6XRyB7gAmwStqO3WrVvRs2fPyAJx+OHV7HBu34Ul552BjF270f3jr4Cje8NSA7DMBOj7q7HinBEILF+Krl98iczj+3HY7fEyuF2JyFy+Ej+M/APKvAEMXb4azrY5Qaswtz8rYATHaw/+U4gL+rB73DKBpx/DV/+cCufRA9Dj/ZlIS8gC7CYsWFAp97hCtbv1YLfR/BbN40H5iy+hbOxELHUquPj994CTTuak2KsyODUdCBhgNkopH0wwfiBdekj+dPGsAn9eoZYz19WJ9go5f71eLzp16sT3iKg/fzhNqX/i13Z3FfDBB/hp6iPwrf0F9kH9cdwTDwP9+8BrS4CNPN+U+V61oBq86jygU6V2euwgiOnFUmog0xKlq4+eR5w0oHrZdO907NjxABw/nB4t+f3KykpUVFTwmuqh0Lc1PyRAepAuoZqEQw8JxOP7Tvrom3VDTItpu0urlta4fZUVlv+R18aNIMdmxA4JxCMmrew4jApIIB5GMevpavWHozMUSzmUMaM6L78wOfKRxMYI0fxTvsEKrJk/+loG5fn6LlCAl/vkF17d4A5jvKEE4jG+QDI8qYBUQCoQowpIIB6jCyPDihkFmh2IT/vsZBXqWW2zU3okuuwd2mYm7RrUp8P6mBFEBiIVkApIBVqYAq0ViNMykiucavkStLv44os5AF+9ejXWrFnDwR05OEWNX2ofCsgj4hAnlMko3bUJr80GZ1k5vjl3OHKWLUP3z74Hjh8EaAEEFCds1X7svvkG7J/5FpKmTUfHv1wGZtd5ve59UJG5z40dV43B1kWfoNvjT6HdpddQcWlYRg0sRyI3Dv/Ke8nZHUS99IWXRTWoTYLaAFPpHS9UK4GnY4dpApUVWHHKEJQU78KZL/8HFedfhNRap7KhMOhU/xpeQHUSrq3FtGG+cShcvii15bZ5/BY0Go3SzmsW4DWAz7/E/Kv/gm7eanR7dhrs518EOFP4PJiuwTL8wQci+PqSKgc3VJNW4t/vUqrXhhKaSeDA/qgVmSQxYIE86KqlAqbK3dtk8qYmNgqgcg8Cr76Nb6c/DaOkFF0K/ohuk/8JtG0L6DZYNh0qry3OwDSF14vnDx7QXrZUKKqdz4OwuEb7SBFA/GB+9jCvRz3d1c2uEI660M0TeWRHEZ8vIqtAQx+ciGxU0e1dZOwIpyYSiEd3TZsyeo074Phi6aaT6BNv667y7/yGUT5j7LCHmtJnQ66VQLwhKsk20VZAAvHIr8DqD0f3UCxlQ/0jsa15+bOCNZRawREfQHxewUVMwez61kMB5vbJL/xjS1kvCcRbykrKeUgFpAJSgeZVQALx5tVbjhZ/CjQ3EL/h8c97a6byp8z0hI5pyQndUxKd+08d2GVF/CknI5YKSAWkAvGhQGsG4gdboYkTJ2Lq1Km/qw9OkIYAOjnEe/XqFZHFDfqrTdh8KnwODQ63G99dcjHafrAAXebOB84cyR3BXocGp2ECzzyDogl3IOOyS9H2icfgT0yB3VJQrSpI8gDG809hyeRb0S9/FJKf+h9Yuh0KKuFWU5BQS3cZZVFHAD7KqF7rMTYQgN3n4sZiy2bARBlsZhsQi1V9XgTmvotNV92ImgG9cPSz07A5rx96a2mc8VIbm2WAFzS3K/BCgzPcDuVaYzRfBEoXTlAcBmwwwPwMuuaEpXmglvrw1dAz0WbnViT+5XK0v38yvPYE2FUbVNOCqZEnm7rQAEMPkuQmfuNHbmifz4fOnTsH3dBKEEaTNh4EQI8I6GYwx7lpB/wacWsDTgMonnQN9r75GWqqGE66Zzxw9R+BzDY8QTothl+zYCfQTYumRg9yN3bz79y5k5cnkA7xoHLkhC4vL+c11ckhLh6eCIcjurFrEyvtSQ/SJVSTcDw8IYF4rKxw4+MoLqlMX7Z+1zGmaXm37Cz7jjHsmHHHsP80vqfGXSGBeOP0kq2jo4AE4pHXffW8S05UFOu7Q4y0NC+/8NjIRxIbIzTxz+PmmcSaBZcMZcxaWN9oDPi6b37hqc0TTeRHkUA88hrLEaQCUgGpQEtUQALxlriqck7hVKC5gfjYRxdm+RTclJLszM5OT+rrsOne4Sf2ONT/IxLO6cq+pAJSAalAq1NAAvHfLvnBgDiBTTrqOsTDAWxCRyf0TEjc7tcRsCuwedzYMHEsHE8+hzYznoPz6msAmwqfxuAgKPzJh/juqj+jQ8ce6PDBHPizs2FjatA0TN9c/fQdPvnjcHRjTnT/cS3QPhtgHng1FU7DUZs+nWhtNQJ6AveHk4M5ABU2M/jVl0WsGBWwW8kwFRVadQ02Xn8t9r/7IY6/bxzwt7/A48ym8uEH0qNrlPybYtA1+KGSMT2sB/nZDfg5aqeVIee1AhUOfwBQTHhsCjzVJvaNugAVP3yPxCEnos+/nwDadYZhc3ETvo30Uw0O003ocNU63JsCxOmBCXL60j4RDmCFP3Eg3NpOUNVyXgPctOBXVNjpxepVcN82DhWf/IQtnXPQ854bkHXFRfDbKBOnE1rtNcFa77WW86jmoW/4ch5UkziJveGzbHzL0FIMjUmt3/iR4ueKSGgigXj8rH/dSDds3Zu7Yfu+Xv6AsX97cfkKpigrZtw+9N1Iz0gC8UgrLPsPhwISiIdDxUP3UbSgIB8M8w7R6pO8/MKzIh9JbIwQF0B85YKL+mtMq9dNwxhb23fUrD6xIWnTo5BAvOkayh6kAlIBqUBrVEAC8da46nLOjVGguYE4Y0y5efqiSS6nPSm3TcpxFOuZJ/VYbNN0yroqD6mAVEAqIBUIswISiP9W0IMBcZE2neDetm3b0L179985yMOxLITDTZiw+23gZbgDPpQ89yT8t46Hcft4dLn/fg7EDV3jvNn5y3p8OGoE+u+pQu733wI9esBQFOhGAD7dBkdZKZb/5U/InrsQjumPI+u662E6daisEgpLqWWrRLKrYenJwdrZDAgoPJs3/5mbsRUDOqXnZnZg3SasGnk29lkaTi/8N0pyMpCc3gVaSjJ0lRg7XWFAsVQwNZiKPNxeZnpowA837HBxTzv9gcArgLstMC0AxRZAyT+mYce0R5FwdB8c9dZ/gY45MPQUQNWhWLUxaRa8CtXfVpBEnYga601YTFEvu0OHDtz5qzITUBn8io1jeyeNwwC/asBOmq5YhaXXXAPbiuWwjjodxzz5D+Dk/mD2BCj+RO6y99WWAHfUQvugqz9+jl27dvEHBNq3bx/URI1eTfNYUM3tdmP37t3o2rWrdIfXLkh1dTVKSkrCrokE4rGw448shp/X7eq+Y29lR7fHX1y8t3IdY+rnM+44/csj663hV0kg3nCtZMvoKSCBeOS1X7ug4HKL4bX6R1Jm5uXPvCTykcTGCHHxd+e690e3NzVlR32SKQpK+owszIkNSZsehQTiTddQ9iAVkApIBVqjAhKIt8ZVl3NujALNDcQptpseW3SzCiWna/uME6DAPrhfxx8z0hKrGxO3bCsVkApIBaQCDVNAAvHf6lSfQ7wuyOPpsLXwol4C4gYMOPz2ILFlfng/fh97R41G8fkX4ITX/wvL5YCi6qgEkOqpwuLRF6P7vI+RO+sd4I/nwW1TkYBqlAeSkaaYwKL52DDifGw66iic/fFCeNq3gcusgqkl8zLbsExA9wOWq9biHUzvTWnUg6m6KR05/R83dC/gff4VbJxwO7yjzsNxrzwNKyUJaiABhgYE5SCkT7Wy6YUadI03bCs2uBU5xAPww05kmGlgHHLXphL3+2B9+B7WXPl/KEtIxJAnn+S6+B12SkYP1QQcwXLpsHQC60E466TfNZHT+v1+XpOeDvEQhUq4XqWK6jbulFcJapMoAQ/w8TtYdtc/ULN1JzKHDEWfSfcBJ+bBrapIoPVwq2QQh18PamijJdGDGdPDrWmDxW9kw4Nq0sqBuGEY/IEaXrvesvjPrTldOm2pUE0ovT49NBEOTSQQb+QNG0PNv1ux9eiyKk9mRZXnl9L9NduYwmbNuP2M1ZEOUQLxSCss+w+HAhKIh0PFQ/dRNG/MrVDY4/W2Yngmb1Th3yIfSWyMEBd/d25eeJXT43F76pOMskL1yS+kh35bxCGBeItYRjkJqYBUQCrQ7ApIIN7skssB40yBqADx6V9cCmb16pSbMdCmq6n9uuWs7pSbvjfOpJPhSgWkAlKBuFBAAvHfLlN9DnGCMwT3yCFO9aEF+AznIhNKNmHAHnAABHhtJrBmOTYcPRhbjh2EMz/7CFZKClRLQ5UKJBsBlD3+BMxx4+C/5jq0n/4Y3Eku2FECA22gBwC9pgQ780dh+8+rMPi5V+G7vAAOvwceuxNOMCimhRpNR6IAtRrAOBD3w+Lua42nGNcUP7QdpZg3+HR0LN2G/vM/BE4+HhtLS9A2IQtJKeS+NmGqjCp5ww4dPF04HRH4Fo2DdoMIMQWnAaYGjw64Fn+Dry+8AO2qStBlxlNQL70SAVcyZ9A+BGG4nbvBTXg0xpORO2jCgtw3IVaC4OQQF25onmKfP1DACTg0g4i7zgPZ+e8ZqJp0O8wqP9pcciGyH3kaZvt0XnOdYnJZGpgXgCtYl10LdsThejwBcdKEaoiTFrm5uWGBnOG856LRV01NDcg1Tw5xqiEeTgAcjfmEY8yqqqoDrvlwaiKBeDhWJzp9fL5k0wleXyChdH/16ooq717Lieee+duw3ZGORgLxSCss+w+HAhKIh0PFQ/dRNL/gXgD3HKLVfXn5hf+MfCSxMUIT/jxu3gkULSioAkNSfaMalp7R/5w39zdvVJEZTQLxyOgqe5UKSAWkAi1dAQnEW/oKy/k1VYFoAPEbpy88W2UYnJudcpTLZW/bpV365rzuOVubOhd5vVRAKiAVkAr8XoHWCsQJWhKIEjWfr7zySu5KXLp0Kf8XWgu6rmrCuRgOB2No35QwndzPmmkLAlrNBHzVKMrqgNWJCRi9fAnMdrnQDB2mDmgEsVeuxvYT+uGn3I44/8elcGdnwIkymMjidbxthgclTzyI0nvuRZvLr0fW48/CSgb8ig82PogDZVCQTWyZDp4r3Q8agGnEbhWoTIGdBYB/v4Yfbh+HrEE90e2jT2AlJPLU7YSVHR6yXlMqcEaYHQ5yiNeWu44EECcDO8WnmBS4HxW2RKTu3I3VV1wO51cL4b3hMvSd+iQCrjQ+LaoZTvXCyb+tmCYXrwaAnddL1wBLrZ37kX9K0H6iI3RfBFSVe+V1fwCG3Qa9eBeqnnoSZQ9Pg5aQDPvNN6LNHbcDSanBJxHUYL56f20YPFEAT0IfBOtUNV3lgjbRzn7k02zUlXSf1T1ae8p0kT1A7BNRO7tRwrawxpHSRALx+N0o879aO5Si31VSscTjDdTsqdw7Zda/CsRHY8QmJoF4xKSVHYdRAQnEwyhmPV0VzSuYAQU31j+Sclte/sz6HeSRD7FZR4gfID6vYCsUdKpPHaaynn3PnrWxWdWL0GASiEdIWNmtVEAqIBVo4QpIIN7CF1hOr8kKRAWIP7roeFVho7LSEzulJru6tUlP2n1c3w5rmzwZ2YFUQCogFZAK/E6B1grEBYARwI5ekzNxwoQJmDp1Kk95TVBctCPhqIb49u3buUNcAPPwbikCqhYYs/E611R7Gn4vNh93LH7esQt//Gg+zBOOrwXmjMgrUO3D3pOOwde7duD8Oe/BOG0IdBhwK4k8RbfuC8CzfgmKTj4DZnpnnPD9UrjbJSIBHm44dsPFndOZQZYbhMzwAoYT0Bm8MGCDBq2sAjv+ciP2fv4p+tw3Hs6/3YKAYsfmTZuQ2D4b7bVkTp19qgL6H57OXBxh/haN+60NIKCTRH64DB2ocWPLX6/G5o8/gLtLB4xa+APgdAb/UWZ1cr3zVOkWEXHuYqeD4DIBf1443UaNjjxY2itUB5kcwF26dOEPXNh0cnhrPDW7c+s+bLnlryj+6D3UJAInv/gOEk6/ANzGQnZ+KhwfelCIKmAoQdc9JaC3U9zcIh7edP3h3ce/9kYaUL1s0kbWEA/q4vF4uGuePkeEG5rOrfmge4ayK4jPVvH521RNJBBvqoLRub68ypPwzYqtJ5im5d26a//3FrMqZow9Y3pzRCOBeHOoLMdoqgISiDdVwcNfXzR/9NuAMqbeloxdkTdq1iFqjB9+jHhqceR/HTfzLNfMH7OEgR1X37BMUf/Qd+TbnzVzWBEZTgLxiMgqO5UKSAWkAi1eAQnEW/wSywk2UYFoAPEbHvu0m2ZpV6QkObKyM5L7JSXYKk8b1H1pE6ciL5cKSAWkAlKBgyjQmoG4SFVMsoia4OPHj8eDDz54QClycYr3xM+Rc7gSlWYIQIeNG2sZEDCxp2AUVnz5Hc567hlYYwqgkoPc8AF2smQDvpv+ih/mzEa/W29B+vg7AcWJKp3czwocBlHVaqwb8Ufs+XEljr19LFyTxkGldOO6hhrYOBhPZrygOJiiQ6G61+Sa1gjEBqBaJtQ1W/DNqPNhU0wcP/dtmEcfy8EspfL2qQwOH+Ui12DU1rfmKb7FEeZv0bhjmqRRfNBhwV6twP3Es1g1dRICPTrglMJZCHTtCxuNS6nndYWnctdMeoiA8Z9NgvZcYeqNQaEONVuTgTjtFbE/uAPY8ABeP1C0FT+PvweVSxYisXd7DHx0CgJDRgC2BFgBgMpq6/xhhFpLuBKMK5jJnQXTpR9I604ix4dDnKYjMjGEPlwS7uwK8fThLnX4/WoJl3y43fISiMfTnfFrrDv2VGT+vKH4aJ8/sG/H7oqVTMHmGbcPe7U5ZiOBeHOoLMdoqgISiDdVwcNfX7Sg4BswnFRfS8bYyL6jZn14+J5aRosw/ykfOVFWzy+YrQAX1btwwF/65he+FLkImq9nCcSbT2s5klRAKiAVaEkKSCDeklZTziUSCkQDiF/74Cepdpt+m8Ouuzq0TTuBvjQ9a3DPxZqm/j7vZiQmLfuUCkgFpAKtSIHWCsRpiQ2DElFTCWrtAPS+44478Mgjj3CIR65NApwC3pFDnGqIU+1fgp5hh3rMBBXs9qg6XEEeCgQYqiZeg2WvFuL4iXfCOf4OKATE4UZAJfezCuvF57F83G3oeNbZyH3+FSAxBdU647DYSbWoVQZl8Xf4+II/QnOoGL50KZDWBtB0WHowHTdVC1dhQOE1w3VOZoMVsE0QsfVNfhCfTXsMvc8dhe7//Q9MWwKHtFs2bkSbNplISk/ngPzAF2b0A82Hjki4mbmD3gP4a4Avl2LDuX/GdlTj9Jeeh/mny6ARrKfhFQamKbAoFT0VQ4cCSyGvNaDVuvCpcrvKETnpeuSgObSGeLt27fj+UH01wCcL8fXt9yB96xZ4T+qPQc8/i0CffrWPIvgQMDSomp2b02l0wuB+/g+8zrvNrHWwk6Y2pbbGe3x8SNF9RM5fOqRDPLhm5BDfsWMHzyIgHeJBTURdddJEZOagc1MPCcSbqmB0rl+5YVe37XsqO1W7/dv2lFb+oqjakqduO21ec0QjgXhzqCzHaKoCEog3VcHDX180f/QuQGlXX0vTUvKOPmfmmsP31DJaxA8QXzB6msKU2+uTXYFyb5/8mZNawrJ367M0AAAgAElEQVRIIN4SVlHOQSogFZAKNL8CEog3v+ZyxPhSIBpAnBS66bFFN8NimV1y04/VdC15YK/cFe3apOyPL/VktFIBqYBUIPYVaK1AXDgRBRQXYOruu+/GAw88wIE3wXBqV9cRHqka4hwgM4YqVUcioVkCtpTP/IVJWDzpUXS94iq0f3I6FMsBqNXwIIFXlNaWf4O1w/+AxNwu6Pn+p/B3yYWfpzq3eLpzNaAC7gDWjBmF6sWfottzryNz9GVBOzKj7OhGLQ6mxN4qTMsBg1zf9KapwFdegm8HnQDL58UZb7wO9/DhSDDVYOZucpYHgCrKTs7rcdfueV78OvjAAZQwp4Mm17fbC5bkgrL0GywdcyE6byyF4x9TkHTHbfCl6mDMB7vi5LCfQnLB4oCZ5qcTDbdq06hTmIqFCphIgg7yxx/pQXuFALBIv+/z+WA9+zx+mfIQbPsroF56PnpOvR/+3E6wUzDcvU7/AMsMQNETKJv7ARc7xe6gPUBAXFVQowXnQs5255EG2czXiZIEIrsCncW/Zg4lZoarWy87ZgKLYiCRcs1LIB7FRW3C0IuXbR5YVeNL3be/Zm15lWc3FON/T99+5somdNngSyUQb7BUsmEUFZBAPLLib154ldPjcXsONUpyGkvoePKsQ7aJbJTN2/uR/3XcvHFi9byCWxQFTxxi2P/m5Rde2cxhRWQ4CcQjIqvsVCogFZAKtHgFJBBv8UssJ9hEBaIGxKd9cR5gDcrNTjnK5bK37dQ2dWu/Hu02N3E68nKpgFRAKiAVqKNAcwFxAh6haXEpDALNBKRFPW7xvgDR9J7dbj/g1vb7/bDZbBxUC4c2ubbpZ+EmDE2DLqYq3N70WoxB11FfIp0z9U1jTZw4EVOmTOF9UluKgdrRQW22bNnCHeLid2HdULVpxn0KgjCa4CwR0Nmz8eO1f0byiKHoMXMmNF8KrznNdPJ0a1B8ASwZ0BtqSSlOfOcjVJ1+ElyUeN2i7+mSYSgKdJPB99RUrJh0N9oNuwAd334T0B0ciHvtJpxEZTk+tgC/HcwO+PxeOJmK0jcKsf1vV0M96wwc82YhTGcKNLIyK8CG9evRIact7Kkp3N3MM33TcSD394EXDZDKD1iUDl6B1y7c0sGu7KYJqH5K4I6A4qBy5bBV7MHaK66Af8HHcP7pPPR65CUgPROmnWZiwGFRvXAVpqKT751nHQ9WOA9JP14bVQAWVROHTi5yAtUkvUrOcoUrowRqryHQXwumeVp4DrABvwbYmRclu3fA465C5w4dUDFuCtb8dw48Pj+G3nEdlFuvBjIz4VWccAaz4wMqzatWd8LctbXXGTnba8vIB5884LIckLbp3tkGLEcYmtC9Sm5oup/IIR72rAphiLG5u3C73di+fTu6d+/+mywUrVmb6upqvk969OhxwDUfjiwcEog39+5u+ngB09A++XbjEOqpuKTyR7fXX51g2KY9POHUqqb3fvgeJBA/vEayRfQVkEA8smuwdsHo3hZT1h5ilN15+YX1uscjG110eo8bIL52wejzLKbMOYRMX+TlFw6NjozhHVUC8fDqKXuTCkgFpAKtRQEJxFvLSst5HqkC0QLiN0/7/BgG5YKsjKQOqUnOHslJzvIhA7osP9J5yOukAlIBqYBU4OAKNAcQr1urmyIJhT8ClotUuSJSaiOcg6KOdyhUFz8L4E3wWji9QyG7cHkTBA9Nj07XiVhuvfVW/vN3332HJUuWcFBOY1J/YpxQZ3horehw7y0DjJgrh7Ecun7yFVZekg/H4H7oMfsdqGpbcCKsUrJvHX4F8Nx6PX5+6RUMvvZ24NEpcCoElwOAkkhZ18GYAfuGlVh05gi0qWDI+2oBkNcXhqlCs9uhBO3ewX8EkgMKrwmO/fux4dobUfXBbPR94lE4rrkBMOyg7OIWCzro6QhHemNOl5kKWMHc4WSMFmWzDfihWn6oqhOWpcPmKcfO2+7GprfeRMZRndHv1aeAXicAmoNfTinSdQL81F8DHepecmTT3jTIPs7AbAoH8DxT+QHnO9Uft6CZwScC6NeWxhCwvNBUHY5AAPhlM9ZP+hdK33sfaN8DJ//9VuBP58CbZINhT4RLdQbTufPNR5rzXgCFHryIm68cG7TtxQMv1FiUH2jtDnHxORT6+VY3C0WDxG1BjUI1CX3gqalTlEC8qQo2//U791ZkrFhX3N8wrZptu/b/aDFWMmPssBnNFYkE4s2ltBynKQpIIN4U9Q5/7Zr5Y85iYB/V35J9n5c/a/Dhe2o5LeLmr9N1H445xrTYob443JKXX9i1JSyNBOItYRXlHKQCUgGpQPMrIIF482suR4wvBaIFxP/+2MI0w8LfkxIdaTmZyQNItREn9fpS1hGPr/0jo5UKSAViX4HmAOICeAvXtYBjwgEY6hInMEIHgWg6BOwmd7aA3fR7ArACaIdCcAHFCTYJ17foR8BwkQ5dACnhVKd+JkyYgIceeog7w+m1ONMcKDZyiPfs2TMyTtdad7XJbdbBCt48vfey1Vh//gh4spJwzPx5QHZ3EClnlJ4bOkwNsH31KT49/2IkprTHSct/BBI1mAS2bU7OWy0tAL2iEp7pT2PHvVPxS/5gjPjfO6hxZiDRS++bUG0aDMZgKX7YDSLeKlC8E8sGD4Jbt+OUD96Bt/8AOL22YM5uBVi7di1yc3ORkpISls1u8QraPmgBndc45yKwACp0Bjt0uMhM7fWh5q0Z2Dr2GXjTkzFo9tPAwP7w6Snc/x308zMEwDjObmgadLIf0rRsBj0UYHLoH1AIeqvkw6fq4wjWG2ew+cii7kA1DOiqBbthQNUSYH7xPRbdcDO6r12Lkt7ZOOGFZ4HjBsFIsKMaKpKQCJ0eNqBvFompB4uG17rFwyJhTHVC983OnTs5DO/YseNBSxDEVMDNEIyol01u6IOVZGiGEGJuiKqqKuzevZs7xMOpiQTiMbfUhw1I1A/3eI09u0rK1zDgxxljh31w2AvD1EAC8TAJKbuJqAISiEdUXqyZX3ANA16odxQFhXkjC8dENorY6j1ugPiyd89Pczjs9ddaVMD6nF2o0UPXsSVx46ORQLzxmskrpAJSAamAVACQQFzuAqnAoRWIFhCnqG56dNHNuk3J6ZCTdpymqU5ZR1zuVqmAVEAqEH4FmguIC9ffWWedhS+++ILDZUpRnpSUhEWLFqFv374gKEIw+rXXXsPevXsxbNgwPPPMMxyk0UFgbdKkSZg7dy4HbGPGjMHDDz+MhIQEnpI5FHRXVFTgiSeewAsvvIB9+/bhtNNOw4svvogOHTr8JnU7QXHhYCdgTinT77333gMwXKRsF65W4VSPiEO8FoxaKoNRm9rbRum7d+9G0ZBT4TO8GPjJhwj0OprDWXKPK6YKSwPU8l34/qxzYVuxEQM+K4Q6+Ax4CCirCuyWH5pam9d7Tzl2njQAG6p2YeicuSgbmo8MyqzuYjAY1XcG/KiGi/KOe3Ws+ec/kTT9AVRddSXynn0aPmcSHD4yXpuAHkwrH+r2b0ra518fA6gOerUtAuIGoHjhVRO5b95VEwC++gy/XDUaFRUu9J36ANRbroZuaajWeDZzmgp3l9OjFfQ6CMgPf9SOChtBdxYAdIsDcVoLXnuce/Yp9bpKCenhYJVQFR2GW4POHMDcBdh090Rg8xqkDBmM7BkPw3d0P1TBDgf0IGz3kG42HphbDSappxjJmU7nuPnC8fBy8hbioRXxMExoloUGdtHimoU+IESfIyITRYubaCMmVFcTeh2OrBMSiDdiEWKkqagfXl7l3rRvv3u7qmP2k7cOW9Vc4Ukg3lxKy3GaooAE4k1R7/DXrp5f8IAC3FVvS8YeyRs1a/zhe2o5LeLq79Oi+QVlANLrk19R1K59Rr69Jd6XRwLxeF9BGb9UQCogFYiOAhKIR0d3OWr8KBBVID7t8/MAZVCHnNS+DoctW9YRj599IyOVCkgF4keB5gDiol53WVkZryN8/fXX48ILL0R5eTmys7M5DE9MTMTll1+Od999F/fddx+H3HfeeScuuOACvPzyyyDATVC7uLgY06dPx6pVq/DUU0/xn6+77jp4vV64XK4DaZkJatO/W265BSeeeCKuuuoq5Ofn45133uHjEogXLnRRs5xW7e677+bXEQj3eDxwOp0c+FIbmsemTZuQl5cXmQU+4BQ24YUWhLnkVLYMFB1/CrxbfsGgObPgPm04VJhwkG9Z1KJm1dgz4R6UPf0COk24Gol3PQy3y8XjtFPi74ABlblA+dOL770Zu6fPQM5f/4rcp55BQLFB4Y5zBZpGkLaaw2j7hmK8f9oZGFizCx1+/AHo1hOwJ/Ds3hRqwAjWVKc1pPUjzZp0kKNdZagBkMDnRpPzgGnExZNAxbzVVUX44bxzkbVzCzD2FnSb9AA8jgS4ghfVpnz/teY2fYHX0HrbNJpGhcbpoKLhCjnCgzZujYLgWlOqeovXKPdrCq/f7vIC5uMzsHzqJLAEB9jpp+H4Z54GMlJhOVLAmBJMke71AXY7mOGHkeCAu3YoAvYCiDdJvxi9eNu2bTzTQteuXfl9FA7QGaNTbVBY9Pmzf/9+/llos/36uEZTHiZp0MAx3Ij+20Cf8eHWRALxGF70g4QWWj98z76q5dU1vvLmrB9OIUkgHl97prVGK4F4ZFd+zfyC1xlwWb2jKMrf8kbOfCayUcRW73EFxFfPK1imKOBpJg92mKY17OhzZy+KLYkbH40E4o3XTF4hFZAKSAWkAtIhLveAVOBwCkQTiIs64tnpSZ1Skp3dZB3xw62WfF8qIBWQCjRegUgA8VD3NDlERXpzcnZfccUV+OijjzB48GAOmsX7y5cvB7nHhw8fzp3cPp8Pp5xyCnJycvD+++/jww8/5NcSsB4/fjzWrFnD2xJYf/755/nEBbgm2ESQfeDAgZgzZw6HTmeffTa+/fZbDqJEPHXhHLkSqf8HH3yQ9xeaLl30H1rDXPyOzuL3Yu6itnbdFQmdc6i7mv9M/mCDUnUzeKAT/4XNDMCt2VBZcCm2zHkPg5+eDvc11wTrWjMt6BK3GEzdhFb4Pyy96mocdXJfJMxaAE96Jm+nwA8H5VUnNBwwULH2K6w77Xxoaek49r3Z8Aw6Fn5PDVJdiTCp4LjNz/v0T38Wqybfj25DTkDGO2+BuRKhmDp8mgLVsGDTCRYHD+HwFM7Ouo7P0HT59WrJDDBVRSU0JFG0gSAg9/FC6hocpSXYdPNtqJ7zAdoOPw05Lz2NmuzOUC0FHP0zfxBaq3YO7X22ADSFwDrj2QPE/hD1mkPXkmsvHi7QGUwlwGuk6/SwAMFwsnKTmDy/oglL88FQddi37cKuKQ9h3xv/hT/Rhq7XXY+M2+6AOy0LNmbAZurBfvk3iWRd9wEuG3evm1QjnpznVD6c6ryrvyZvDI01tPa2uF/E/hJp/0Pb192LodeH7mkBYA+2d0P7DR0rdPxDXR+6L0R2hd/td0pHEHLvHGpu9cV4uOtD78eDaVTf9SJtd93rf7NnKN0mPSBR+9kTGv/Brhea1NX2YG3FZ5PIXhF6bWjMoeOHxlr3+kPu/dp1EPuE+j/U9Qfbe6Gfd0eyd8XnhdhToZk4xP45kr0vgXjj/yaI5hWifrhpWu7tu8t/Mi1W/PTtQ5sVOkkgHs0dIMduqAISiDdUqSNrVzS/YDGAU+u9WmXn5J09a96R9R6fV8UVEC+aX/AugPPrlbqFPNEggXh83kwyaqmAVEAqEG0FpEM82isgx491BaIJxA/UEU9wpudkJR1DWsk64rG+Y2R8UgGpQLwpEAkgLoCNgDlUy5uc1uTS/u677/DZZ59x0E0QhFzabrcbL730Ev7+97/jyy+/xMknn4zKykqcdNJJyMrKwrx583DNNddg9uzZKCkpQUZGBoqKirhjfNSoUXjllVe47AKmPPDAA7j//vvxzTffcChOB4FzAvLk8hZ1yQm6OxzkzQV3mFOM//jHP7hDXIBdAoiiPV27bt06HHXUURzY07XiTNeL1wL+kmOa3qc5iv5EO6HNb4CmYcKuafB4q4DkDMDvRSIMbNXsyJ06DSunT8PAy8ag5pEHoSUkwO8OINGZBFSXwZ+ahuQlS7Do4gvQt2If2qxei70JqUjJyMS+fbuRm5GD8rJ9SM5MwbaKvUi5/V/Y8uZb6HjOCGDGE8hq2w6lO0vQpl1bbNu3HZ3sSdh0yaXwfLkYKXf/E53u/Dv27ClBTlZbrN9XhR456di+dSufH82pf//+2L59O3d40rlz5878TPXFd+zYwV9v3boV7dq1w65du9CpUyd+pvfpTL/fumE9uvTqjXXFu9G5bQ7cO0uRlZOD1Vu3Iq9XMtb/5WaUzpyDgCsJQz/7GBs1FZ379sOWtb+g/VG52L12Nbp17YMt63egS89eWLl9FXr07IUtazahT58+fM/06tWLryG93rx5M3ctk8u9S+cu2FK0EV17dUfR1vXo0asHflm/AX269cEv67eg21FdsXlnKTLaZKKirBidspNR9c1PWD/1YRhfLoRus9D34WkwTh+OFZVVOP7441G6czfatW2HbVu3oXOXTtiyeSM6duuELdu3oEuHTijbVYLsNrnYX1yC9Ha52F68DTnt2mLPnj28TIDQj7IiUKp/ek1n0qtt27a8FADdH6WlpfxM19G9QQ5kur+oJjO596ldmzZteHYFuo7KEVA7usdSU1O5M5dqwNOZsizQetLvRSYFuj8powK9pt9TDWxqJ8oe0B6gh07otbgPac/TazpT3NRn9+7dD9SHFveDuA+oLd0/1DeNJfqk6yj7AMUg+hSv6Uzt6Uyxp6ency1ozuQ4TktL42eaO805OTmZz5m0ot+TBnSm6+hzhbShsgykMWlF15GGtKdJ88zMTN4P7VlqT++T5nQW15EbvkuXLnyvizWj17TH6DpqR+PRXqSHgmgPki6UeYLa0Wuqo71x40a+N3/55Rf07NkTGzZs4O+L19S/uKfoXlq/fv2BdrS36YEhsdcpo4XY+9SOPr/4nq+Ni870e4qDxqfrxOvQ8bt168bHp7OYL93bNE/qj870e4qb+qG4aO3FvMRnArUj3UhvOtNepfjo85f2AP2e1kXsadJN7H1aF2pP79N60N6mM60H6Ur7QKxL8L8xcG/YYzwSb/9dbq3x/lo/3L9nV0nlGkXVljx122nNCp0kEG+tuy++5i2BeGTXq2h+wT4AGfWOYilH550zs9lKOUR2tg3rPa6A+Op5o6cqijKx/qkpz+blz7yxYVOP3VYSiMfu2sjIpAJSAalALCsggXgsr46MLRYUiCYQp/lTHXFVYzmd2mUM0jQ1QdYRj4VdIWOQCkgFWpIC4QbiBLgE7Ap1LFZXV/OU5T/88AN36xKAI8c3wWcCIeeccw6WLVvGQRKBZAIcp556KgeD5BAnyHLcccdxqE0Ob3KUk0P80ksv5anThXOTxh8yZAgHYz/99BOHa/TeiBEjsHTpUg5QKC467rrrrt/UDyf4TUCeoD21EZA81AlLbWh88R7BfoqXzgQFxZna0Ws6hzqSQ/fO7xy2vB43g24Z8Kku6DBhZ15sd6Sg4/wPseiS0ejQvTt6fPkFAolJ8PpNOO12qO5y+JPS4Nq/Hx9dciGO//QLJD45HY4//RlWWia81TWwpyTCXV2GlKRE7PboaLtnO34cdib0HTvQ5YNZSBs+Au4qNxKSk1HqL0fW6q34euRwOJNc6PTJV8ju0hFudwVsiUko9SjISbajurKS60u13wmUkvuezrTWAlpS6nt6LYArnQXsEjBLnCtKCbimoXx/KextUlFe6kVmZjKqdpQj9ZPXsPX2OxFITUOfp5+COeoClBdXIjMzBWUl22DvlIGS8t3olNYe3pIaJKVmYbe3hPfn3lfFYZmAoAQ5CbLRmeCbOJfs2o2M3CzsrShDRmo6vKXVSE1JR+m+CiS0S8XO8jKkpiXD2rsLaSvWoeTqW+Hdvgnu449Gpycfh9rpGKRlpaCqag+0zCR49jIkZCah0lOB1MQkVFVTqv5kVJSXoW1aJnx7yuDIzERFZTlcGZmoIjibls71JJ3oTDpS6n4C0ASF6TVBXYK9BP8E0BZngr4EielMutN1BJfFwxn0OvT90HUSoFuUH6Az7WEBrcWDIWJvi1II4p4Q7vPQvS+cvqEZAuo6iOk9MUaoS1lkUxCxizN9XtCc6CzuQ1HeQIB0EQO9pjmSFqF7kbQVgJy0Jk1pL5PGof3Ta9GO3hfgnR4OoDWgPS/2Fr2mfqmdAPX17X36fBPgnsA8fV4R2BUPJ4TGJ8ahMwF5Ar0CJIsz7WECwSIeOlN7ijN071N7evhE7Pm614t5iThCH5qgPUZxigcMKH7xMAbFRfGL9kLPUB1IR+qf5hsaJ8VH7Wl96POT9qi4vu7eF5819L5YN/HZQv2LhzfEuBKIx9dfK7/WD/ds2Le/Zmdz1w8ntSQQj68901qjlUA8ciu/8aNLOvpNa9uhRtjjKrENG7aIcge1miOugPja+WMus8Ber3d1GFucN2rWafG+ehKIx/sKyvilAlIBqUB0FJBAPDq6y1HjR4GoA/HaOuK52SlHuVz2trKOePzsHRmpVEAqEB8KRAKIE8havXo1F4BgFzkCCRIRxCZoQeDjxhtvxAcffIDnnnsO//d//8fdjuSYpBrfBMXIxXvmmWfy3z355JO8j4ceegh33HEHd4IvWLAAl1xyCcaNG8dd3SJlL4EQgueDBg3iIJ3gNf0jVyPBz6+//vo3qdoJxNF45D6l88SJE/HII4/8LgU6vUf/hEOS+hRjipTHoWcB/UgD4QIXUFC8Dk0zTO0sNfh1k06pv6mqtEkpw73YoyYgZ9s2zB90NNow4Lh1m8EyMmAqVM7agqp4YCIRmmmBLfoIRSPORdlx/TFk/gKwzBwoBuC1mdBg8VriGtUSV73YOm4Cql4vRM5Zf0D2s88ArkRAU4FADXZe8n9Y9/kC5F33f0h5+EkkeC0qaA6T5k3J3S0GTVW4E5UctASl6qaTDgWkoXWjhTZ1U1irpspTi1s6YDETlqLB7vUAm7Zg9XFDsV/1YOB9dyPxlltgKi6o1NwMfh9pKSaqNQ02WHDx5x00eC0GG61rrVNZ3JGh44o0zPwhCVWByXOiM+hQoXgpfbwKS6F05iY0XxXl0QfeegcrJzwAp66geFBfnPbKy/Clt4FmN7B5704EvBby2nTlGeqZzuCzDDgVegEYqkLZ3KExFqxXzkx4dZXXE0+juum1Kbj5nGrrbddNcx6aXjr0oZO6aelD016L/Vp37x1s7wqdxHt106SL8UP1PNjeF6mu6SEXAusEcuveA6F91E3/Ll6Lz5HQtOmhe0jcY6HXh66rePBEtBPQvW469INdf7CU5Q25/lB7n6AugWT6nKp7iDke7t4RDxHQuh6sTEPoQwv02Xa4vV9374Q+/CAyXISmM//dvauqBz4Paaz6rq9v79KDA6QJucqpb/F5Ud/eO9z4Yu9LIB4ff4dQlAHT0j75dv0Q+rl4b+VPbo+/qrnrh9PYEojHz55pzZFKIB651V89f8xIBWx+/SOw1Xn5s/pFLoLY7DmugPiqeaMHqIqy7BBSluXlF2bGptQNj0oC8YZrJVtKBaQCUgGpwK8KSCAud4NU4NAKRBuIizri6WmJ7TJSXL1lHXG5Y6UCUgGpQHgVCDcQJxDx888/czc3/UxuP4LcBLcJugiwvHLlSgwdOhSXXXYZHnvsMQ7Kb7jhBjz++OMcrCxcuJC7xv/1r3/xdpQenVKjFxQUcNhCdcPHjh3L06mfccYZB9Klk/OyX79+3D3+6quvcmcspe+lNMGPPvoobrrppgNQjsaheETqdoIsBMSnTJlyILUz/6I+BKiGQjN6ry4EDl0d4XCl34UC9FDQF9qeADcBWYflByxnbc3qauzXk5BeUYbv/3AatFXrcOw3K6D0zwPxY42ZgOIGWDIsRpy7Bmv79cfOfXswfO57sIb+AaoB+HUL9D9OSwO8CvwuL+w//oiPLvoT+ux3o9O8ucBJJwIEz5atwIrhw1CRloTTPlmA8h55SDMUHg+VIqd610qwmDbXT4BPel0XVIn3xdoLqCa0EfXcOQBjFiyDQdE1ChEu0wMs+wFLrvgrXJv2I/vm65Bz9zgE0lNhEbRmfmLOsCwNqmWDxwbuqreZXiLRsFQHDM60yXmvHIhVwNtQ6EjQz+Comug39a3yOuSWCvhND5yqH9i1B1WPPYelL78BF7PQ8YpL0O62W4EOnWDa7AjA4HXB7dBgo+zhiglDNaETDKfFshRYdoAed6Dq63Zqo9FrAwFV43XQeS1xFqx5LvZm3frnodkQQvU7WB1n0Vfddanr0g6FxqHrKLI9iL5D966IQ+zh0PfE+tKZ4hdu8rqAue79EjoOta1774j2oRqFQvbQ/UjXi/HrPnxyqOtFf6F7t662AtTWBbahcLq+vS8c9SJThfhsEGseOn7o2ofeO3X3bujDAkd6vfg8q+/6UJ0PNn7o9Y3duwdba6HlwfZu6AMPdWH+b9vLlOnh/Yshcr2J+uGBgFGxrbh8GRSlpLnrh9PsJBCP3BrLnsOngATi4dOybk9F80aPg6I8XP8Iysy8/JmXRC6C2Ow5roA4WzhUX+NpEyzkU89hGaxzv/NmHTIVQGwuxa9RSSAe6ysk45MKSAWkArGpgATisbkuMqrYUSDaQFzUEXc6bYm52SkDFUXRzzyp12Kbpga/JZWHVEAqIBWQCjRJgXADcQqGYImAY/Qz1YUNrdtNkJpSp//hD3/ArbfeismTJ3PXONUYJ8c4HeT8Jji+YsUKnn6YnOJUQ/yiiy7ioJAgOaVAp1S9lOJYwBOqaXvMMcdwAP/GG29wEE21yQmgUx1aqksbClqEeAIo3XnnnRzCE2QRzkrhaiSoR7V+Ca7TUTcNtABddZ211FaMKSCZ0AloMK0AACAASURBVCMUAPosE4qqws6BuANgBmAzUWk6kOKuxJYb/4Ka/81B+vOvI3f0xYCTIKsflmpCNV0IKGTiZqi+/nqsf/t1dL71JmTefx9g2eBVPdCVBKgBgrGMfgXVXYHShx6Bee8ULDruWIz58gtAs2HL1EdR+cDdyLniSuQ8/Sw8TgdcBHTpv7w2OplQyUGt/NYhXtepyjXlzlFyspucAjMam7Sj/nQ1+DOBYMuCwXzQNZq3iioLSN63E+v/7xIkf/k1yk8+G33+WwirTRICzOSObcXvhsPugo/ZYDdV/kCAxm3XXrJig+lODrQJMpOTHiqDqTCYBJyhQVNqYyNXOo1P6epBcJ0srkFYDc0EqvcBFWX4+vJr4VyyGgEoOPHxe6H8qQCwkdte505vny0Bpdt2QzUNtO3clv+e5svHNqgzzuk57KdkAI6QcQxmQlWCXzeGPnRxKBjI++Np9pXfpOYPveZQ14fuvYbuXdrzoY51EW9919M+p/uO7nlKsS1SsNd9QKTu9WIvUf913d4Hu3dETKH3WV2wK+ZLbeq6ng8HtkPv9dCHBMRa/epIDj4oEuqYD31wgH6mzzPShGp7i3gP9qCA6Dv0+rqQXqyvGC/0PwYHe/CmIdeL8eq7XkD60AczQh+Kqe968ZDEwa6nVOf02U31y8Vnazj2vnSIN+nPg2a9eOWG3d227ynvVO32b9tTWvmLorIlT912RrPWD6cJSyDerMsuBztCBSQQP0LhGnDZmvkFrzDgynqbKrgnb2Th/Q3oqkU1iSsgTsoXzR+9ClD61rcKGpT83vkzF8TzKkkgHs+rJ2OXCkgFpALRU0AC8ehpL0eODwWiDcRJpZunL7yJMWR1aJt6tMNuy+zdOXtd946ZxfGhoIxSKiAVkArEtgKRAOJ1Z0wQhtzdVBOcoNj69evxz3/+E99//z0WL17MwRBBbAIlc+bM4enWyTlObvBnn32W1/+lVLpUg5zc5NQXQXSqHU7p1gmiU5vbbruNA6YBAwZwSP7ee+/xvqgfcpu/9dZbB0ILTSEt6nzT7yZMmMBTs4fW/q47n1CnZlhXN8jSYCkWVMsNKDo8ihMu7jYG9j/4IPZOvgvKhAnoefckwEXA1Q+/kgCHCZCJm+Cy+r/38dPVl8I1eCDyZhcCSekwNS9UlgLTULDfBmT5yMBsAqU7UTxqGLbt3oZjHn4SzlEXYvn5o1Cz/iec8vwsYNTF3KyuBqygy1kHPLoFOxTiy79JLR+aFl3oQsyX/unc7eslSzsM2KAHHDBtQbe0nbgzAXOmIgAPTI3BuUfFhsl3Ytebz6B39/Zo++w7wMCB8NoBO4fHQcB8uEMUeNQNE9B98IHBBw067LAT1BdAnoE/UKCT4Z6CUgDD8kPXPMCnH2PjPx+Cd+lapA7og453jQVG/94cJBy/oTGFgsLDxdoS3z+YJnSft+Yj9EGE1qxD6NzrOvDrZh84Up0kED9S5Zr/us++3zjYFzCcJfurV1ZVefepFmY/OW7YquaORALx5lZcjnckCkggfiSqNeyaovkFPwI4tt7WCrswb+SsdxvWW8tpFYdAfMzbABtT7xIwNj5v1KxH4nmJJBCP59WTsUsFpAJSgegpIIF49LSXI8eHArEAxG+ZtmiYBXZ6Vnpip9RkV7fUJFfZKQM6/xwfCsoopQJSAalAbCvQHECc4AalRCcXpNfr5YIQsH7xxRdx8cUXc/foa6+9xuG2AGj9+/fnNcCpPjVBxeuuuw7/+c9/Doh5wQUX8JToe/bswYknnsjrg3/xxRdIT0/H22+/zYG6ONq0acMd6aI+Lf0+1FnL02XXutrvuusuDtspvlCnLrUnhzjVEO/Rowd3ntdNMx2WlSbIrJhQLB93GHtgh4sALfHf2TOx6srLEDj3Agz898tAmgsmT9PtgD1Y+ho8R/j+3fhy4ImwAn4MXTAXGDAAUGwIaAp8ABKoljgBYurTU4Wama/ju6vHolOfQeh5+21Yd82fsSWvF0Z8thCVqamwuWxw8GvICQ34bcS1KZ8447XeSfuMjIwDmobqQCHxmtkw4KE+oMFBedd5/WxOwuHTVDKeczhtBvzQa/xgr8/AskkPocaVhiGzCoFBxwCqxmP2qRYcROYbcNAQ5BDnY/Ha4kECTs5xlSzlNA/F4qnNLY8Bu54IL1PgtwMpRhU8zzyH78ffjVy/ge2nHIfhr74BdO4erLVe56D9vWvXLr5PqD70wVy7DQi5RTUhTXbu3Mnv686dO0tNAJAbmuqqd+/enTvVhWO9RS18IydDDzSRa158toZLEwnEG7kQUWpeXFKZvmz9rmMM06rZuad8mWFYnqyqoVMnT1bEp3azRSaBeLNJLQdqggISiDdBvMNcWjS/gP4fFUe9zXS9V95Zb26IXASx2XMcAvGCewDcewg5/5uXX1h/KoDYXIffRCWBeBwskgxRKiAVkArEoAISiMfgosiQYkqBWADi1z/ydRtd9d+YmOBIaZuVPJC+2x4yqOt3yQmOIFWRh1RAKiAVkAocsQLNAcQJiq1atQrffPMN9u/fj8zMTJxwwgkg6B2aSn3BggUcsLZr1w4jR47k7YTDtqKiAnPnzuVwjaDJqFGjeJp1v9/PHeMEzslBTgeByE8//ZSnVCdHOrnDqS+C2ARa6B+lbg6tN/zAAw8cuI7AOr0n0hiLFMmhKXyPWPCGXEh1wVkATLXBC407xE0d0L78FOsvvwy+9j1w9Mx3gA5Z8GsmyK9N39wpJgOMAAIOBb6/34NlL/wHfUafh6yXXiBbN+AMnuxmDTRVgVehxOc6bGW7se2iW7D3i8/QKTcFlXt2ocsLM6EXnAczUYWHw2qGBNioLDaoDDn/Yoxyodem+BYpp383Pd6EgSkWnwu9JPhtI8M4QX/dglex89rmHFLXuIF35uHn2y5HObPjtIeeAf78Z/gd4KnkGTNhKApsqrMhSvLx6B+52XkadE7Iax8woFTmNAdKo85ZO0PA0mAjB/OOzdg05QHsnP0/uDQbel7+Z6TdMQ5ITUPA6eRzONgRmnpbvB+RBycaNPvYaCQ1+e061HVDx8YqRTcK8YBSuJzhYjYSiEd3XRs6+k9FO3rvKatu5/YEdhbvrdgAhuVP3zHsvYZeH852EoiHU03ZV6QUkEA8Msr+/P5FR+matuYQvbvz8gsTIzN6bPcaf0B8wegLwJR3DiHrT3n5hcfFtuyHjk4C8XhePRm7VEAqIBWIngISiEdPezlyfCgQC0CclPrbowv/qijo0LFt2jF2u57erX3GpqO6ttkeHyrKKKUCUgGpQOwq0BxAnGbv8/m4E5wc4nQmOE1OSYLaBEFEDd66NXXrghJ6TW5u6oMOcuOKesCib+pDjEVO71DIIiC3x+M5ANQJWBIgp2PixIm8hjjVPae+6T3Rf6Qd4kFWywBKH06QVrHxlOLkEPfZGRybVuP7M89CiteOPh9/DuR1hVc1EIANSXSt4eN1x/faEpG9fCO+P+tMBNxlOGHlStizOwVzk9sD8DI/NMXG64Bb0FANBelfrcLyC4YjyV0CvXsHdPl4HZCZAMOsAnMmwgeL19d2QOGOa8YsWIzx9Pc5OTn1OsRB0Nk0AN3OWbRPCaZJT+Fqe3iNbQYHVCLS5Fr/djG+uWg0cqpL0XX6NKhX3wiP0wmHAgRg8IhtTOGO94YcImU7Z+DcJV6bl54T8l9d3pyXB3zQyZC4cQO+uOFGJH7zI/yZ6Tj5gfuBS68AdFvQbh6oAZyk+G8P2lvFxcV833Tp0kW6oWvrf9NDLHQPUoYG6ZoPOsS3bduGbt26SYd47S1EDnGqIU6uefHgEn3uNvWQQLypCjbP9R99u/5U07T0vWXVRZXV3pKAGXjj+fFnRcWBKYF486y5HKVpCkgg3jT96rt6zYcFFzELs+t7nwFL+uYXnhCZ0WO71/gD4h9f2hOGsf5QspZXs4STC2bRg79xeUggHpfLJoOWCkgFpAJRV0AC8agvgQwgxhWIGSD+yKcnKao2IjszqVNKorNbotNedfpx3X6KcflkeFIBqYBUIOYVaA4gLpzYAnoLx2jo7+urKyzclKGuSmorrhXubZFqnQC2qP9N7ej9UKhOC0KvRapicb1pGlAUFZQyfcqUKbz/+mKKVA1xQsMK2ZjJ6a1RPW2Nm5qdPsDrYHBWFWP5+RcjadEy9Hh/ATDsJPhcOmqgIYNwc6Aa0BXsV5KQXmlh97VXofTdmch+4Ank3HIdmM0PhflhqgnQWC2AVhl2aDo67N2PzVeMQtnib5E04Cj0XvAj4HABigoYgOWiauWMZ1m3EWVWOLo/bA1xUO3wgAEoDl5/3NBq65zDQDnNDQqcHgXMZUFZswFL/nIVOnz7A9RrrkWbxx5FaWIysqmeumGDz67yCByBBvPwYJp0BahQAnDBCzulSKfU7zYXyqFyfek5gUQLUH1A4JXn8cuUfyJnRwlKhg5F539Nhf3UwVB4ThoLsPsp1zqgJvzu3pY1xH//cSdriP9eE1lDvH5N6J3QUhVN/Q+oBOJNVTDy12/ZWdamaHNJXjBdesWKgGGVzhg7dHrkRz74CBKIR0t5OW5jFJBAvDFqNbxt0YIxD4OxcfVdoQAv98kvvLrhPbaclnEHxEn6ovkF9P9rpNa7oIo6rM/ItxfF6zJJIB6vKyfjlgpIBaQC0VVAAvHo6i9Hj30FYgWIj3/oq2S3HhgbTJuecgzAtMH9Ov6YkZZYHfsqygilAlIBqUDsKtAcQDx2Z48D4JsgPYGqe+65B/fddx+HMqKOrQDglJ6daoiTi1E4ysM5t1+BONmZNfjJjU0A2gfUOPxIDFRj1z0PwPfos0iZMBGZd90Bd4INNu72ZtBYDWApMFkiNHJiv/Eyltx2Pbr0PhHtP5qDQHIibJSOHXYwU4VCTmsAu21A221F+PrUk5G1vQKamoXMO69G+u23A2k5gJdM6wEoyRoMyw8bQXLu0Fawdu1a5ObmIiUl6Pn+3UHjkUvcssFXa+p2EOAO0NgumHZAVQwoWzfiyzFXIbBxA9qdeAzy3p4NKzmNe8LtPGZyhZO33El8voEVxGvTpAdIRD8MzQsLJuxIJMs9AvZgGAnkWS8tRcnNk7H1/ffh031oe8ko9Lj/CSAxg+d4Zzov0A4/bPxBgIMlbKf9Q3WQRb3s1p4qnfYCaUJuaNKiY8eO/Nzaj5qaGl5DvFevXvzBHJG1ojVrU1VVxe+dcGsigXjs320/rNzWt7TCnV3t9u3cU1q1AYx9+/QdZ3wUrcglEI+W8nLcxigggXhj1Gp426IFo78EU4bUd4Wq4NajRhY+2fAeW07LuPzrbfX8gg8VYER9y6Aoyp19Rs58MF6XSQLxeF05GbdUQCogFYiuAhKIR1d/OXrsKxArQJyUuvHRhZepCnp2aJvez2HXsjq1Td3ar0e7zbGvooxQKiAVkArErgKtFYgThCIAFQqjyBE+YcIEUD1x4S6nlTuYIzwyqZ95Tu/g/6pBdzg5slUT8GheuEw/8Nn3+Pmcc7F34EAM/3gBAqlpHJi7HSZchNB9FqAkwm0HEnb+grlnnYR+m0vQ7YOPgSGnw9IVqMzg9clZQOdJwz02YNdfL8D2d+Zh6LEjsGLpVvisbTjhlZeA/HNRbbMhyQ8wlVKfW0EXOxxBzm1ZXB9Kc3zwgyzaZHpX4VfIHU4J0isBH7VPCtrFveXYd9V1WPvRR9COPwaD/z0D6NQpOHstgbvReTsOxjWYSlCXhhxkCOdf4pFT3WaCUdL1gB6sJW4HtOp9wNdfYPODD6Nq6RrUZOXi+HHjoZ9/HpBNkN8EPV1ggB5QCKZwpv8bTNj/20Ok76ffhrqAWzPolJocfJ/Q54v4jKH90Zr3CClEWT1IA5H9g87h0EQC8YZ8Skavjdfnt32+5JdTKIK9ZTWrKqs9pYqB/zw1YdiOaEUlgXi0lJfjNkYBCcQbo1bD2jIGZc2CAh89QlnfFZrKTux99qwfGtZjy2oVl0B8zYKCyYxhUr1LobA5eSNnnR+vSyWBeLyunIxbKiAVkApEVwEJxKOrvxw99hWIKSD+8MIBqobzM9MT26clu3o67Lpn+Ak9vo99FWWEUgGpgFQgdhVorUBcrIhIjb5v3z5ed3zSpEmYPn36AVAu0rwT4BQ1xHv37h0WWHPwXUEFugGz1knL614D8Cse2C3K/c3wY15XbDN8uPDLxTB694PuBtxJBGn90GtMwO5EtU1Bkr8alS89jpJb7sHWE4di+Lvvg2UlQjEqYel2UBJxhwG4i37Gt0MHQEvKwtD3v8DWt96F56F7gZOOxVHzZmNbegY6MAcsvwFmJ3DFE5dDgYo1a9agffv29TvEg4ifTOYcYuswocFDdB1gDqCsGt+Om4ikV99EZcdMnDJnFnwDBsLhq6x1oTsBXaul2kGjOM/h3kCPOLWk8Ymn68TTa0uHB1TAVrkP1ltv4fOJE9HDU4OdnXNxyn8LgQGnwMMzvFOsVbyuO0MSDNh4HXK+Jr+WH//NMlK9bMokIGuI/yqLcM3LGuJBTcghTvukZ8+eB0oOhAP+xu5/ZQ4fGTnEi4uLw66JBOKH1z6aLTZs3Zu7Yfu+XoGAWbm9pGKFZbJdM8YOfTaaMUkgHk315dgNVUAC8YYq1fB2axaMPokx5Zv6rlAU/D975wFfVZH98d+9r+WlN0JC7yWAIIhYVgV1VYLYCWJfu2JF7P91dXfFAtgAEXtXgq6ySnAtYMNCERBI6J2QRkh//c7/c+Zlwk1IJS959yUzn08+eXlv7syZ35l7CfnOOcc5eHyGvekjtq+eIQnEN3816TxNU5Y24Iq81LSM5FB1lQTioeo5abdUQCogFQiuAhKIB1d/ObvxFTASEH/88eXmwijl4TCbOSolMXq4alJsIwd1WZecGE2lgWSTCkgFpAJSgWNQoKMCcQLcor4xRSO+9NJLHIJnZmZi6dKlPJUxRS3qI5/1tW1bJ0L8iAOrka/mg0c1wcIhchhQoWDvledh+68/4cynngeuvRnwAG47oDINZpcGT5gPHs0GXuW6cB+2n3Ey9hz04qwFC4CLz+NR3pTy3K2YYXV7kfP3R3HopRcQecUU9F4wH/nlxfCmXYODf6xAxOXnIP6VWYhGT1hsFjBFg8bcUDUzTOrRcdpHgT1eaByoVBklaoeZwrs1BeUWByK0cux+4iVYn/4Ah3qE4bj5zwF/GQsoYXDbnLBSrW+Y4DUr3GQ6D0BAXEUFKNH5EUrewMbXvJSTHaUwUaJ0bosCB0p3r0PltNnQvvgZlT4Hou69BCkPPAokpMBnsqBcNcNE6drh5V8cq7utgGKuCts/ek5Ru752DeSODDv1mojDJ6RcR9ZEnz2ANKGf68+wcAwP9RC8pLU0kUDc2Jvhp3U7R5SVu2NLy127C4rKdjOTumzePWf8GEyrJRAPpvpy7qYqIIF4U5Vqer+spen3guG5Bq74ITUtY2zTR2xfPUMSiP/55RVxZtVb1JArVIUNGjR+0ZZQdJcE4qHoNWmzVEAqIBUIvgISiAffB9ICYytgJCBOSt05a9klTFGOS+kUPTDcbk1JTojMGTm421ZjqyitkwpIBaQCxlWgowJx8ogAdE6nkwNw+nrooYfw9NNP82hwAalEGl96b8eOHUhNTW0dh1ZFgxMzppe8bLXmgdtkgZUDcbs/1HrOE/jh2X+h92XXo8esV+GNqOpLCb5VwIVymD12WBUTUOZAwYLZ2Pv3meh/wQWIfuU55HTqhARKeu52Awd2oXzMX7HCU45zP1oIjD0TCDMBO3fj9/P/AnXHARz/z2dgvms6fGYVXs0Di82fctzr8WD37t1ISkpCeHg4j7Cvs9E6FAfgNQHMCh8xZa8XnmdmYd3TT8OluDH83RcRNX4KYI2Ex+uGx0r4nKLefTBDg1YVnc3frALjTXICqwQUH1yknWKGrbgI+O0XbL7+epTmF6CwV1ekvfgycPYFfFzNxOAyKfBoQKQT4MzfzOAxueCDgjCKTPdRKve6Z9+/fz9oP1GdeZFdoEl2tuNOVEOcwHjv3r2lJgCKi4tx+PBhnlnBYjmSmbUjHxIoKipCSUlJtSaBOnAkgbhxHyylFS77z2t3jQFjvoOFpX9WOjwlzOabM++Osw8F02oJxIOpvpy7qQpIIN5UpZreL2tJ+kIoSG/gimdS0zIeavqI7atnSAJxckFWZvqfAIbV5w5FwXWDx2e8E4rukkA8FL0mbZYKSAWkAsFXQALx4PtAWmBsBYwGxG97ZtlAk1mZEhNl75QYFzHEbDZ5zjmp/wpjqyitkwpIBaQCxlWgIwNxgi4UFU7gW8BLAuJUQ5wavS8iF+nn2hHirQKwWFUktMjKzXzwKirMHheghvGS1s7vMrH6hilIGjgaA975HI4eYbC7NcBkRYUJsBM8hx2qxx/Y7Nudjd/HnQaTh2HM+xk4dO5ZiCLYXF6C3Y//HyJnz8P2i8fjpDfeAmKS/BnJLRpcH72JX+65G8laBAY/9SRw+VXwhtvhNvnTkIdRxLdWleJd1XhENdX7dvvzmsPMK3YTZSY7DgOq3R/l7gbKX3kLm5/4Oyw2D4bP/DtwaTq0iHi4OGnWeLJyykpuoUTl/KBAVd1vhdLJ80ri8EHl4yt8fF3AOBUOVwGP5oVCBx3oQ28lsH0HDs56Cds+/g+iFAXxF56DntPvAVKHotwajUgNYAqlp69K7046UFPpoAHNx2Ch+Sjde1VKe/2dLeqp144QN+7d3/qW6TXRR4i3/szGnkFoISPEj/hJ/ywOVNS8BOLGvQ+yduT13H3wcG+Hy1OQk1eySQF2z7lv3NvBtlgC8WB7QM7fFAUkEG+KSs3rk5U5eTfAejZw1cWpaRmfN2/U9tM7lIH4qwBuqs8VDHhlSFrGbaHoKgnEQ9Fr0mapgFRAKhB8BSQQD74PpAXGVsBoQJzUumP28umKosZ0T4kdZjGrsUP7dN7Uo0tcgbGVlNZJBaQCUgFjKtBRgbgAURT9TY1gDIFMAuIzZ86sdpYeXLV6hDjNWhUBXRUszu2gP0IxlweK6ofClXkFWHPGCbA6VYz5YhkqR3VBeIUbsEeiVFUR7dV4NDetTKG62RqDNvsRLH/yWUQOGIUxP/wE2CzAH7/hy/MnYGiFD73W/Qz07QcoFIXO4LSrCHOUovStN7DrgYfhiIzBSS+/Aky8CIcsCswKEAENBzZvRaf4RNiSEsA0//tehWdx56nGTWQw5Tqn1OXUXD4c/ngxNky9H1a7hpH33QzrtKmAPYmDaAaNr5dsN3H4TIuv+jOcP9s6l8gEDx+delJN7yNQnAEuB2Cx+lOtU+fycuDbTPz3ltsQV1KBsKQUjJh+Hyw3Xg+EWeCzmME0F8wE7OsrDt6E25cgHtWGlhHiR8QiTaiGuIwQP6KJjBA/+maiiHmKEO/SpUt11HwgDhxJIN6EB1eQuny/eucJlU535OGSys1FJZW5JpOy5MV7xq4KkjnV00ogHmwPyPmbooAE4k1Rqel9spde3osxbVdDV2iMpQydsCi36aO2r54hC8Q3ZaZfrwBv1OcOxrBuyISM40PRXRKIh6LXpM1SAamAVCD4CkggHnwfSAuMrYAhgfis78dDYWMS4yJ6xETZ+0RHhB3+y/G91htbSWmdVEAqIBUwpgIdGYgTBKc06frU1g8++CCeeuopHhkuYHntKFcROR4IYFNjV9Si4NU/MgaFUSQ2hSpTGDPD7skXY8+yn3HGUzNROfUahBOBNptRriiIdBON9qNllSKniUXn7UX2pEuADZtge+Ul9LnkcpQ/8AiKXp6L7penQ3n9A2hWM1QC6CoDfAwI8wDOUmx/+Gloc9+De2AKhs6dAee4s2CGCrNmAtxe+MJs8HkArwU8mttC2dHDKaabItW9KPMpiEAkVKcb5R/Ox/ZH70eEOxwJTzyK+FtugWaJRIlJRRwtmGwnm+k1UXE6A2D2L4FD8qqa5CJtuhsMDmjwQoMZLsTA6s8bT+sg365dgb3Pz0LEBytQDA3hl09A0n03Qzt+NDwmf3XwSOpa7gDCw3i98WNttJ+o0b6h/SP2R8D3ybEaGITrpCZHi057Qzxf6NlCX/Qc6sittTSRQNyYu2p/XknCn9sODvN4fWU5+aUbvF6f2x0Z9eyrt5xQGWyLJRAPtgfk/E1RQALxpqjU9D4bv5x8uaqyjxq4YmtqWsbApo/Y/noe+2/HQdZiU+akVAXKpobMUM1q10HnfJwTZFObPb0E4s2WTF4gFZAKSAWkAgAkEJfbQCrQsAJGBOJ3vrS8G/PgxrAwS0RKYtQwVVXDRg7qsi45MbpY+lMqIBWQCkgFmqdARwXiQiWK+iYYtWfPHp4i/ZlnnsHcuXOrI8ZF6l76Tn2pX79+/aphZ/PUbqR3LSBOXNjfqlKPCxjs9QGffohvbrgNvfsPRa91y6Ao4RwYc45MlNdMiFjl6b0VguWKF553XsPPt9+JzkNHIHX+HKy98DKYy0rQ7dsPEDfmQh6IrcAHl2aCjQYjwEtg3OVD9vXXw/m/pWDhFoz86HXg1LPhMpux78BBdIqJhy0mEmECvjPAaaMIcX8rB0O00wdt7stY+cQjCFcrYHn4bgy+8/+AsAS4oPA07JSynEd6V4WI88DyqjE4LuTR7jpYTunaLU64FQ0eUJ11Kz8vYGI+WA7nAO9kYMXTT0M5fAisew+c/PgjUC++FIhM8BP2qvTrBN1NtFZTPYXBm+hk2iMHDx7k+6RHjx41DlU0cYh21400ycnJ4dC3W7duUhMAFRUVfJ9QnflA1coO9Y1TVlaGvLy8gGsigbgxd8aKdXuOKyl3xJeWu3YXFJXt1lRsfPnecZ8YwVoJxI3gBWlDYwpIIN6YQs37PDsz/VXWQFZtAO+mpmVc27xR21fvkAXi5IaszPR8AJ3qc4mm4bqh54deHXEJxNvXTSZXIxWQCkgF2koBCcTbSmk5WV0a8AAAIABJREFUT6gqYEQgTlre+fz3U5jGBnZOjOofGW7rmhAdVjjmuF4bQ1VnabdUQCogFQiWAh0ViIva4CKS97XXXuOQe/Hixfjiiy84qCKwabFYqqN99RG/rVIPuQ4g7n/LX6ebAre5DfRm4S78cvb5iMjai96/f42wUSdzjmzxAj4CvFVFtXmUONXstnoRmZuHtTffDe//vkCvPp2xNecQeqVfiaQFz0JlsfCaqHY3EWequw1YCUB7NUBTgcID2PPIQ8j78ktEJ8Zj0L9mAePPBIuOgMetwGkzIRwemJmfNLuUMB4tzuuYu50oe+4Z7Jr/OirdTgz9v/sQeduNgDkS8KqAycLTm1N6dYUvrqpVAXEyg4Hxz3kKdlopM/l1qEqnTj8qmgc4dAjuL7/C5jffQfH69YDdhiGXX4qEG6YAA1IBUwSg+sG5SlHcVRHhlObd3DIeztOC06EK7jGK6K+qO9/RI8TryrTQkTWh5wrtE1FrnvaJ0ChY/w4Ee169JiIjRyA0kUA82J49ev7cwtLYPzbnjNA05s47VLah0uEu06C+8fJ9Z+wzgrUSiBvBC9KGxhSQQLwxhZr3efbS9J2MoXf9V7HbU9MWzW/eqO2rd0gD8eyl6R8yhin1uYQxvD9kQsbVoeYyCcRDzWPSXqmAVEAqYAwFJBA3hh+kFcZVwLBA/Nnv+jKTenVkeFhc58SIoYBiOnFojzWJseFlxlVTWiYVkApIBYynQEcH4uQRl8uFsLAwHsX6yCOP4Omnn+aOolrQ9L5obrebR4j36tWrus5twD0qeLAuOppDao3BrJrg83phJujqO4Tc+x9D5ZwPwabfir4z/g2XaobNw+CyMNgovTo1KsKtMZSrbkRSivOt+5E99njE5ZfgQK9kjPp1A8qSYhHFGHwqQxkU2JmFpyaneuDwef1AnHKvFx/CmltuQVTmd8gzh+O0mf+G76SR8PTsi9K4aISD6oq7oWg+eFQLLD4rUFiBgzNmoOD1l1CuMJzw2P/Beve90Mw2Hg2uVJkJ1VUVHs6NrkqQTt8JkStVgeGExan53/HChjB6w0lht+XAno1Y+fhjKP/hdyRQ/vaBfTD8H/8HjDsdlTFUH9wGG6Vd92nQTC6ozAP4LADscJn9Ee0t+YNf7Wjojgx9xX1B9xTVVSctunbt2jqZFQJ+E7bugJWVlbyuOkWIi5INpE9H3i/l5eV8nwhNKNU+AfGWaiKBeOvu5WMZfeWGvUMKSyo7OZyenJz8kq1Q1K1zp53x4bGM1RrXSCDeGqrKMQOtgATigVM0e8mkYUxR/mxoRIUpAwdPWLg1cLOG3kgt+f046KvdnJl+vdZAHXEAualpGSlBN7SZBkgg3kzBZHepgFRAKiAV4ApIIC43glSgYQWMCsTJ6ttnL79OBXp16Rw72G4zd+4UG5E3emj3bOlTqYBUQCogFWi6Ah0ViIvavaIeuIjoffTRR/Hvf/+bgyoC4CJCXK9oq9aG1gFxkSFd91Y1sPWgDNYvvsbOyffC2q8ruv3vM/hSkmHiMNoJizfCT3dNHj/QVhiYzwelqABbx45GRHYucvt0w6j/foPKIYMQ7q4AVLufUNOELgZfuAKP4kOY1w1mtvPy3rbCA3A8PRN758yHEhaNhMsuRcI/H0FZ1x5weIAkDqi9YNFlUA7sQ9YjTyH8w//BEhmBLi8+BuXKyXCq0Qjzh31DMwOVCiHpEpiggsGMSoowhworLLBDgclJHRUKeweYD5rNBK/C4IIPFk8ptN/WoGLuW3D993/QnBUo75mC/tPvguWCS4DOXcGsZr4ktyJqkfsQjtKq/Os2+BCJCg7z/VMcaxN1kGl/6OvOtxTqHas9RrhOanK0F/TZA4zgIyPYIDQhWwJ5v0ggbgTvHrGhsLgyauXGvaPoEZlfVL6xtMxZpFis782569QdRrFUAnGjeELa0ZACEogHbn9kLUm/Fwqea2DELalpGYMCN2NojhTSQHzjN5N6qB5lT0PSa4py4tDxC1eFknskEA8lb0lbpQJSAamAcRSQQNw4vpCWGFMBQwPx538YrGra5Jgoe6fEuIghpOApw3uujI2yVxpTTWmVVEAqIBUwngIdFYgTgKEU1wJ4E8AkOE4R4gTE66rtS2l99+7di969ewckerGpu+FILfEjEcw+OGEuKEDmOZOQum4Len3wOjDxbLAoQsgewEOpwYnwuuHWrMSRYas4iJ3/eBDm+R8D4TEo86jI7ZqMcb/8FywmAYxFwkzk2FzK05iD2XkJcU31wgkGCyx+kO0qhvPTD7DmoWeQUOCEZVBf9H3jRWDIELisdtgoH/n6VVh3612I2LIdh6NsGPr+6wg/9VQ4LBbYVBWqFn4kEByAR9GgeDWYFTMouJ34N0WQq1XgnLRyqf508GBehOeVAFuzcOjV+di+aBFiNTPyEjqj93VXo/v99wIxNvjMKlVRh0KR8R4Lp938eh4l7uFR717FBC/M/vTuvIb6sTeKas3Pz+f7StbL9utImuTm5vL7iSLEZc1swOFw8Gjonj178oM3pBF978hN1FUnTcQhJVF+oCW6SCDeEvUCf+3qTfsH5R8uT3Y6vfkH8ouzFGD3nPvGvR34mY59RAnEj107eWXbKSCBeOC0zspMXwIgrd4RFcxLHZ9xR+BmDM2RWvL7sSFWvGlJ+jpFwfD6jGEMjwyZkPGUIYxtohESiDdRKNlNKiAVkApIBWooIIG43BBSgYYVMDIQJ8unPrfsZhVq165J0UNtNktCSkLUgeMHd90m/SoVkApIBaQCTVOgowJxEcFL36kRqCMo9eCDD+LJJ5+sru9LaXsFLBeRv4Gobds079Tdyx8x7oPicsD51bfISr8BpT2SMXbxQmBAb4BZoVksvOY43A4wix2Kzwv23mv4/f7piLUkYNCrr2PHcy8hd+16hP1lNEZ9MAeISgGn0eYSir2G5rHCYjLDDS98qgbCy1bNzOtvK2opTD/9hj+emAnTb+vgi45AlwnnIPn6a1GyKRtZs16FK3cPoob2xKjnnwY74UQ4TTbA44ZdUeE123mdcj4Y+UA1cwjObSaXcDAPeFSK6vbATn0qvcCBfLiXfI19X32J/JXrwLxuOOLsOO6Gq9DpgguAganwWK1wWKxQ4EU4NBDyhtdG1VX8xJu+xBxV5cip8jnZ09I/+BHcFEBPeC+QEa8t2TfBulZqUlP51oqGDpZ/AzEvaSJqqgfyfpFAPBDeCcwYxWWO8F/W7zmRRjtUXJlVXFqZrzBfxpzpZ2cFZobAjCKBeGB0lKO0rgISiAdGX5YxyZQdoVBiIqqaU1+7ODUt4/PAzBi6o7T09+Ogr3xTZvosBbivPkMUYNngtIyzgm5oMwyQQLwZYsmuUgGpgFRAKlCtgATicjNIBRpWwOhA/M7ZPw1n8F4cGxOenBATzlNZnTGy768R4RaX9K1UQCogFZAKNK5ARwfiFM1LIDwrKwtWqxUzZ87EggULuHAEaQQMp58pQpxq/4ooxkCCm3o9JfKl6ztU/VWKedxQ3A5suuwKVP76GwZOmYToJ5+ELy6Bpwe3Mi/PmA6Kst6+Ed9OnIiI/fk46akZUK65Gti+E0uuvglDDhRjx7jeOOuFeUDPQaiwM5hggk1ToDAVXh6qTXHUVNjcAo8CVChAOKuEed16FM5/BxXvfYZKVzFKIhSUqsDQ8mgkTjwDYS/NAJI6wWcLB1NMMFP6dp+CCgsQBh9MPh/gMwEmExjxalov2etxAz43oDkBRxmwazfyMz7H9s+XwlpQDGZlMMUmodd55yL+4WlAcgy8ZgtPue7x+GAyW2AmhE+R5/CC8Vhxsx+0Ew8n+F4Nxf310/3x5MfeZIT40dqRJnl5efxe6tKli4wQhz9CPCcnBz169JAR4lVbhiLEKZMAaSIjxI/9GWTkK9dmH+h/8FBZV5fLc+hAfulGH2M5L983zv+PrYGaBOIGcoY0pV4FJBAPzObYuDT9XJXhq4ZG0+wsaui4ReWBmTF0R2nJ78eGWPWmJZPOUxRlaUPGeEy2yOHnvkdllEKiSSAeEm6SRkoFpAJSAcMpIIG44VwiDTKYAkYH4iTXnc8tv0NV1c4pSdFDbBZzfPfOsXuH9U/eaTAppTlSAamAVMCQCnRUIC5qG4vIxI8//pinQafvn332WTUMJ6cJQFM7QjzQQFxfK7x6s9QFxAnW01+mPBoUTzk8P32NjZf/Dao1CsPnLoD7kolwm6gythsoU+FcvRI7brkRlQdykTxlCrq/+G+4I6KhgSFszQZ4L78dBdtXoWLkcPSb8Sxc55wDhYA6wWrmQYXZgnBNheJ2A2YFZWYzoioJkgOayQO1ohiHrrkX+V9/BrvqpvLjiKYo9TFjED7hYsT99UKgfyJgsnOgzlOX89zrPph4OnMTYHPy+uDggNwL7N6Hgu9/geu3ddDWb4Jj2xb4vKXwWNzoPGYE7Jf/DTF/PR3o0hWaOQKqj8ZV4aOIcIpyp7rjJhPPg05p0qn+Oc8gDwLkDB6OySkqnIGqiCsUga5Y/TXUj7GJbAP6y4OdTeAYlxKwy6QmR0tZu4a4eAYFTPQQHKi1NJER4sbYDBWVLtsPf+w6maw5dLhic3GZI1dT8fnL945bZwwLj1ghgbjRPCLtqUsBCcQDsy+yM9NnMmB6faMxhuVDJmScGZjZQnuUkAfiy5ePNXd2JBHsrj8dgMIuSR2/6LNQcZUE4qHiKWmnVEAqIBUwlgISiBvLH9Ia4ykQGkD8uxMZU9Piou0p8bERA02q6hs3us+vVouZ/tYtm1RAKiAVkAo0oEBHBuIEtCmClaClgN1UQ3zGjBn8Z/1n9LPb7eYR4hTFSLXHg9o0H5jPAVh8UFCBPQ89g9x5C2Er92DE8w8Al5wCOBVg6Tr8+eiTKPF4kHjZBAyeMxNaXDzUSgWwaIDFBbbpT6y5/hGYs9ainJVj2F1TEXPDDUByV3gjEzlMDqdoavpSPOBh5y43sD8PRe9+jF3vZ8C8cz+UaBsShvaFO9yE0q07oBw+DMWpwKtFQUmJRddTRiHmuEGw9u8JJCcAZiugmYHCCiA3D9i7CQV/rsHu9dnAoQqEeQlXW8FiY1GZnIhOZ5yEftdMBgb1A8JiALNaBbBFHnThEcqDXvW66iX9eOSPef6f/F0oMlx3XQucSlDv4MGDPKsA1csO9IGJFpgWtEtJE4qGJi1SUlKkJgBEvexevXpVR4iLZ1DQHBXkicvLy/m907t374BqIoF4kB1bNf2GbTl99uWV9nC5PYdy8ks3aT4UzJ0+do4xrKtphQTiRvSKtKm2AhKIB2ZPZGWmrwUwor7RGPDokLSMGYGZLbRHCXkgTvI3WjAeeDc1LePaUHGVBOKh4ilpp1RAKiAVMJYCEogbyx/SGuMpEApAnFS7/bnl95kVNa5Lp+hUm80c3yslbldq3857jKeotEgqIBWQChhLgY4KxMkLBLwJ2IkoXoJ2DzzwAJ599lkONUX9cFHbVh/tq0+lHgyPOiniWaMobuLelQirLMO+x2Yg9/1P4a0shtIlDqpTg+WQC2bYEHXvFeh1x/XwdekFk9fO6bDH54WFoLizHDh0CAXz5mH7+x+hvMyJyE4p6D7ieMQMGoCo0SOBxHg/BD9YgNKt21GxeT0OrlsLd2ERHC43EsachONuugk49RQgOhrYvQuONWtw6NcVyP9xOQ7lF0JlCk9Kzjw+mE10oICgtAKNUtNTQDdFoZtUuM0qLEnx6HXiSKSccDxsQ4cAAwYACUmA2QxmMkFRg3wgoQ6n04EJcVBCRLx29AhxqcnRG4XKNNAzhTJP0HOEXnf0wxN6TfQHkVr6bJVAvKUKtvx6j08zLft92yk+jZlEdLiimDLnTDt9ZctHD/wIEogHXlM5YuAVkEC85Zr+uWTSMLOi/NnQSMzHxgyZuMiQz6qWK9C8EdoHEF+afi8Ynmtg6aWpaRkxzZMmeL0lEA+e9nJmqYBUQCoQygpIIB7K3pO2t4UCIQPEZy3/i6rg7NgYe3JCTMQgi9nkPuvE/r+qanWMWFvIJeeQCkgFpAIhp0BHBuIELfUghqAURYg//vjjPEqRmh6Yixriffr0CTrAclC6b4LIlYAaBrgrC2CFDxVvvo+d738OVlQCRiHQsTEYPvU24PLTURoRCcCOaGcYHJQvUAVsFCHtcsFtdcDqYMDvWVj/0nyU/b4SEeUlMMGFYq0CDpsFHphgQRgsHhX2ylJEJMeD9eqC4bfeAEy4AIjuhDKTlUeU2ymqnFKglxcBFSXA7gPAn1vgyN4J5/48FB/Mg8fngUvRYImLRHTnBEQmD0B0/8HA8IFA905AhInnNWRmM9ywQIGN+8RU9WXEm43qINM+6datm6yXXeUgihCXNcSP7NbKykpeV50ixEW69I4OxClCvKCgIOCaSCAe/Kdk1o68nrsPHu7tdHsKD+aXZjGmlMyZdsbs4FtWtwUSiBvVM9IuvQISiLd8P2Rlpv8dwD8bGCk3NS0jpeUztY8R2gcQ//qK/vB6tzbkEsaUi4ZMWLg4FNwmgXgoeEnaKBWQCkgFjKeABOLG84m0yFgKhAoQv3nBaoulvHy6SYU9JTE6NSzMkihriRtrL0lrpAJSAWMq0JGBOEUiChBFrwmCP/jggzxCnEA5RXBS09e3FQBLD8qD4lmfG/B5AKsVPqcHJkrhzlx+WlxUAU9+MVwWM8K7dYZq8UIz2aBoJigOShBuhi8cKKlKJ27VPIiCCi8zwaMAtnIf1K1rgXUr4fxlBbB5C8oKiuAKtwNdkhE1eBBiThwH9O8FDOgGb5QdlQTKYYPNB6ieqoLdVgc8MMMJC09Lbvb56/YpPPW6v48XGnwq46fXXLzCN1nn72dmDCYKHRdJzavSoFO5b7X+AoBBcQdNSiCc9oy+1nxHB51Sk7q3o3iOUIQ4vRbPmqBtXgNM3BqaSCAeXMeWVbrCfl67aww94POLy7NLS535iuL7bs60s38KrmX1zy6BuFE9I+3SKyCBeMv3Q1Zm+hoAI+sbiUF5dUjawltaPlP7GKFdAHFyRVZm+q8ATqrX8Yy9PWTCor+FgtskEA8FL0kbpQJSAamA8RSQQNx4PpEWGUuBUAHipNodM787E6p6ekyUvVNiXEQq/bn9pKHdV8fHRpQbS1VpjVRAKiAVMI4CHRWIE/AWKdEJhK9Zs4ZDqRdeeAHz58+H3U4xzn4YLgAnXbNnzx70798/+A7UXPCqCkq9PsSrdsDnJ8kORYPJ7YCVETFmcFtUWF2UW90CpirwKuDpyW2Uc53gORFo6uplgKeq0jaV9vaWQbUpgMr8FzCVQrX936HCabHA6wUK9u9B59gohMdEweMDNNUCk+qH3/DR4ICbqTS9v643vU9/VaPocXpDfPd5AXM4+MVVJcGZQhdo/trf1NVNBxjM/j7+swqGaxQh7nK5eJ35YKfVN4o4FCFO90737t1l1DyA0tJSlJSUIDk5mR/CkVHi4HqQLnpNAlFuQALx4D4FVm3cN7iguKKzw+nOy8kvzWaAI7+04PlFT6RTIhFDNgnEDekWaVQtBSQQb9mW2PTfS4coZtPGhkZhUNKGpC1c2rKZ2s/V7QmIPwjg6fpcwxgrHjJhUVwouE4C8VDwkrRRKiAVkAoYTwEJxI3nE2mRsRQIJSBOyk2dvewuBUp8l07Rg+x2a3JslP3QKcN7bjCWqtIaqYBUQCpgHAU6KhAnD4g64QSkvvzySw6+33nnHSxatKgGCNfXEBfR4sGOEPfq2LLVC3hNQKVCUdY+xMALq9cDmBT4FDNMPn+qcU0F3ApFZQMRxKXphQjAJs7Nmw9MUeGDIoK4oVSxa07PKbyb6o+r/pTyJkq5zpOk00BEqS08VTtn2VV83VM1Nn3zVw33NwYNWlVlE//Vqj8WnOd6F1/CLgVQqA6Kn5Yb8Q9zFA1NNcTFvqKsAx098pdAOEFfqUnNZ76A4P7t7j9009GbPvsGaREITSQQD96u2p9XkvDntoPDwJinoLgiu7TMWaQxZcnL08euCp5Vjc8sgXjjGskewVdAAvGW+SArc9KjgPLvBkYpTE3L6NSyWdrX1e3mt5TNSycN1JiyuSH3KEyZOHjCwi+N7kIJxI3uIWmfVEAqIBUwpgISiBvTL9Iq4ygQakD8rheXD9W8uCwy3BrXKT5qsKoq1sG9k7J7d43PM46q0hKpgFRAKmAcBToyEK/LCw899BBmzJhRHT2uj1J0OBy89m/Xrl055AsEsDnWneDjaFiBSkHYGuA1EwznOBvhPFG5P7+4FyYoMMNUlaacUqK7wRBGAJp38UeN+/EzkW8vVI6mzTw4nEeQ1+DTRLs1P7RWgAP79yI2PhYR0dF+WF0Nrf2B3v4BaFwaRuHx3v5h1erXVZnQYYGP2+3n5xQSXhUqXjWuOARAn/LU68cqXitdR9CX6iATGO/SpQvfH8HcI620zGYNS4cCSBP6npKSIjUBQM8RyiRAEfN0YIIODdBBio7cRF11oYkoYdFSTSQQb6mCx37996t3nlDpdEdWONz7cwtKt0NR9sydNvatYx+xba6UQLxtdJaztEwBCcRbpl92ZvpKBoyudxQFr6eOz7ipZbO0r6uN9jt3i9TNWpr+OxhOrH8DKG+kjl94Y4smaYOLJRBvA5HlFFIBqYBUoB0qIIF4O3SqXFJAFQg1IE6Ln/rc8ssVhkGdE6P7RIZbe9gsZue40f1+VymwTDapgFRAKiAVqKGABOI1NwTVEH/mmWd4RCuBTavVyiGeiHTVp1APRErfY9+OFQDTAI1qh1v9qcx1/JhecxRN0dwAwgXYNmk8QtzMa3MrPGqc6opYOQInkE6fEiGn8Uy8rjdlV6fehOwo1pynQ1fcfiiuURp1E7+EXhJw1+DhUeMmPh4ZYK2qGa4CKgFxQt4E6quMrLZNhJYTWBfg/AiT9ydg9w/lj3k3VtPvEdontIfo4ERHbiJKnvSQmvh3Aj1X6NlBXzJdeutqIoF4cJ4+2TvzeuzKOdzH62MVBUVlmysd7jLGtLfmTT9rT3AsavqsEog3XSvZM3gKSCB+7Npv+HLyYJPKshocQWXnp563aMmxz9L+rmxXQDx7afrDjGFGvW5ScCh1fEai0d0ogbjRPSTtkwpIBaQCxlRAAnFj+kVaZRwFQhGI3zpzRZJZdd8eFmaJSIqPHGQxm6K6d47dO6x/8k7jKCstkQpIBaQCxlBAAvGaftCnRCcQro9UJMBJ0JMgedAb81ZFbhOMVuBT/dHhJmgwEdPWTDyDudtEFb/9ycx5inSRJp3ottn/I/+MFkRB2fp05/QefeDPda5rVG+8BDCrcDAVLjWcJzsXwJxHlitadblwlag7rxteh2pV4/Ig9KpIdTHlUVnT9ZdXp3gPuieqDaC9Q/uFvnf0iF8hitTk6P1JzxHaJ7RHxEGB4B6uCf49pNeEXlMLhCYSiLe9b8sqXWE/r901hioBlJQ5dhYertirqGzVnHvPDAm4JIF42+8ZOWPzFZBAvPmaiSuyl05+iDH2VAMjFKWmZSQc+wzt88p2BcS3fjl5sLexUxHAxalpGZ8b2Z0SiBvZO9I2qYBUQCpgXAUkEDeub6RlxlAgFIE4KXfH8z+cCU07PSEmomtsjL0/vXfS0O6r42MjKBBONqmAVEAqIBWoUkAC8ZpbQV9XnD4RwIpSG9Nn+trhQU2HXZVRnIC2YMOU8pyqf6sciFsAi8LrioczBi+l7yb4TayJh4iDQ3T6kSdr5rCaVUFpf3S2PuBcT8qp7jfP1M4UqIqJU3QTr4NcFcPNo7tNfBpqBNz1TfxRrfqPawKUVwFx0df/OS1UGChixMk440VeiwhoslYP84K6T4L8pJOaHO0AOlRDzxN97fCOvEdIITogoI+Yp/cCoYkE4m3/AFi1cd/gguKKzi6Ptyj3UNlmj9tXYlVsLz0/7RRH21vT/BklEG++ZvKKtldAAvFj1zxrSfpqKBjVwAhvpqZl3HDsM7TPK9sVECcXZWdOXsXATqjPXQz4dEhaxmVGdqcE4kb2jrRNKiAVkAoYVwEJxI3rG2mZMRQIVSBO6t05+/u7YFI6pSRGDbLbLJ1io+yHThnec4MxlJVWSAWkAlIBYyjQkYG4gN/kiZ9++okDGAIzZ5xxRg34Te/roxbp9bHUh9YDsMa832hfdiQdOgFnPx6mCt0+/wdMBTOrvK54mMbg5fBb4fDcXFVPnHcTEeKcgHt4HXHqp3GMrfrrlNMX/5xxFE6XU0J0kbqcR57TvIqvKpqcsLyoYl53rW9C5uLLXyucQtMFghfB5P7i5X48r/+iVRiv5rKAemK/1I5wbdSnjW2KEPy8MU1CcEkBM1k8R8SAgQHAdDAldP9sLTJ0kCaNraMp95ME4gHbrk0aaH9eScKf2w4Oo4oRRSXlm4tLnfmaSVny8j1jVzVpAAN0kkDcAE6QJjSqgATijUpUZ4fsLy8/hanaioauVoALBqdlfHFsM7Tfq0L3N4t6fJKVOflRgP27IZepHrXroAs/zjGqWyUQN6pnpF1SAamAVMDYCkggbmz/SOuCr0AoA/G7Xlw+VPPisuiosPiEmIhBqqpYB/dOyu7dNT4v+MpKC6QCUgGpgDEU6KhAnEAdARcR8b1s2TIetUnRm2effXZ1xKKA5qI+9PPPP4/MzMzqyHHyIoFP0U+A89repVrSVDuY5hT9BfARAFVEjYpIdEqpTPPW1eqak64X6xJr0wMmGofsEH2ErXrwVLs/XSNsputE09sqbNFrQa+FPfXt9Nqa0Di0XhEpStfVtqehMevSRNiuj1QW6xW+1x+MaI4mYr8IjcR3/V4QBydqH6hoqk/r0lH4Vu8L/X4Wn9fup59TwHoBZQVc1Gui30/0vj5LQl3215639v7W73vh17r2VlPup7r2gZiPrhcpyWk/ibnE/VTXHhd7l77rNanPFrHWpmoi9Kp9nbBV76uWaEINY0LaAAAgAElEQVTrresZ05Am9Fxqij+FRvo07/r7Regqng2iX1OfkUJL/QGkxp6R4nlWl/00//U33Fg55uzJM43xr237t+L71TtPqHS6I8srXQfyCsu2QVH2zJ029q1QWrkE4qHkrY5rqwTix+b7rMxJLwPKbQ1cXZyalhF3bKO376vaHRDftHhSP8WibGvEbQ+mpmU8a1TXSiBuVM9Iu6QCUgGpgLEVkEDc2P6R1gVfgVAG4qTe7bO+m6Iq6sCkhMjeURFhPW0Ws3Pc6H6/q2qdlUyDL7i0QCogFZAKtLECHRWIk8x6eC1qhdN79EWgRR/pK/refvvteOWVVzhwE+CHxqK+gwYNQnZ29lEe/OOPP5CTk4OJEyfyz/RAjsY977zz8PXXX1dDdQGB/vOf/6Bfv34YNmzYUWPS+zt27Kgei64RqZjnzZuHyy+/HAkJR0ogCtAZFhaGysrK6jUKW1wuF1588UU88MADR81Ffbp168bXIHQQ0HDXrl1YtWoVn080AfcuvPBC/Pe//z0KalO/77//noNvisYXmgiQPGrUKD5mXTWEr7nmGrz33nt1jpmUlISCgoIamgh//uMf/8CTTz5ZfZBBaPzII4/gqaee4usSfheaFBYWYtGiRbjttqP/dnrttdfirbfeOmoP0FpGjhyJ1atX1/Cn0OTMM8/E8uXL67T/oosuwuLFi6s/E5D6ww8/xJgxY9C3b99qrfSHGKZOnYqXX365+hCH2I/PPPMM7r77bthstho+pWutViucTmeNwwei05133om5c+ceNR7p079/f2zfvv2oPbJhwwbs3LkTtAahH/Wne4Qa+ZnWLfYN+ZbsoMMliYmJGD169FE21nc/0XV0D9JcnTt3rnEdzR0dHY3y8vLq+0Ho4Xa7MXPmTJDPazcak+4X2j/iQIZYx/79+/Htt9/ib3/721E20nOA9uvatWuPGvOXX37hGp911lk1NKHxTz75ZPz666+g+458Ie5PsuPjjz/G8OHDMXDgwBpR0vRZ165dQfbUZf99992H2bNnH/WMobFpDgLf4rkl9k9RURHef/99kM9rt5tuugmvvfZajftaHFih51xWVhYuu8yfTFRoRWuj59mSJf5y0fpnJP2clpbGfV5XGzp0KGgfkZ/IXmEj7Rm6BxcsWHDUM/K5554D2RkZGVnnmDNmPFU56YYHJBCvU53Avpm9M6/HrpzDfXw+rSzvUPkWh9Ndzpj1rXnTT90T2JladzQJxFtXXzl6YBSQQLz5Oi5fPtac7Eg6xIDo+q9m81PTFt3e/NHb/xXtDoiTyzZlTspUoIxvwH0bUtMyjjOqeyUQN6pnDGSXr9jmLv+tr8+xrS98hztpWnk8NJ8F8FqP/t+E2QXF5FXVyCKY4gpM9v47rJEn7YApljLOySYVkAq0IwU2rsg62aQeSLCbNpSHRxxOsYeXaarKEgGEV33VXm0ZQNknWR6DslkF+15R8M3A34dsUx5/XFfYsHGR/rXklr9pGuuZEtNjhMlkjR2YfPzauPDkksavlD2kAm2nQKgD8Vtnrkgyq+7brRZzWHJi1ACLxRTfvXP03mH9u+xsOxXlTFIBqYBUwLgKdGQgThBHH1FJAIagkQBUIqKb3hfRwASdCKpRH2oC+tFYqampdQJxgrv5+fmYMGFCNRDURyWfc845WLp0aTU8FHDs888/R69evTBixIijNhAB8W3bKADPn+ZdAEaymcDRlVdeiZiYmBo1z2lOeq+sjH6d9TdxEIDA3UsvvVQvEO/Zsyd2795dDanIRgJXBOdWrlzJwRgdItDXASYg/tlnn9UJtr/77juu4WmnnVatibDnxBNPxJo1a7h9+khispXg15tvvllnOmUC4nl5edUHGfTQ+O9//zv+9a9/VeshIsYfe+wxDsqFhnpNCI5+8skndQLxq6++Gu+++271XHSdgN4nnHACh520Z4RfxOcExAmu1gX7SS/yee22cOFCHH/88RgwYED1fhNgmeyeNm0aP8wgmgDpzz77LO65556jgDh9TpCc/KeH1yIa+t577+V7QX9ghNZGXwTlCYjrtaV5//zzTw7EaQ36vS3GHzduHD/0QZrQPhH2ExxNTk7mhwiEv8XY9d1PNObrr7/O4WqXLl1qQFIal4B4SUlJNYwV9yhpNWPGDNBeqN1oTALzhw4dqnEggd4/cOAAKIME+Vy/bvGafENAvLYmBMTp8AkB8dqanHLKKVixYkWNQzdijxAQJ8hOhw+EJuK+6t69e51AnManwyyzZs2qnkvAb/qM7jWC7/rMDvS6uLgYb7/9Nt8ntduNN97Igbj+GSPujy1btmDz5s38UILYG8LW888/vxqI135G0jOwLiBONtLBH9pHYj7x3KXvN998M+igT+2DSpSx4/rrr+fPtdqNxpzx1NOV6RKIH6VNoN8oq3SF/bx21xjGoBwudWwtKq7IUVS2as69Z/pPRoRQk0A8hJzVgU2VQLz5zs9emn4tY3i7oSsVTT118Pkf/9L80dv/Fe0SiGcvmXQFU5QPGnKfz6eNGzbxk++N6GIJxI3oleDbpLl3xbqKvzlRc20fBs1V95HRppvJoIaXmO0D1ltjJ65UzImVTb9U9pQKSAWMpADzFoa7S5aO9Dm2DtV8ZUmKv3BhS5sLClvDmPqyw1f52QkTv2j0GdGRgbjiLg3Dns//irDOOaz7uf6/eMpmSAVCHYiTqFNnLztLgXJaTJS9U0Js+EAVzHJqympPpLajkzrgic8MKbw0SiogFZAKtJECHRmIi3TkAjbVhpQEDCnNskg3TN8JEhGME9HYegBMYIZgbe22detWDtpOOukk/pEAp/SagNvDDz+Mp59+ugaspc8ImKWkpFRHBuvHpUhpArICfhL8Ea8pKpsAJIHB2o0gIkVv6qN3qQ+thyLSJ0+efNQ11HfKlCk8clU0AZAJghIQv+KKK6rnF+uiqOwnnniiTnhNAJG0O+44f9wFaSIgKUXhE/wSgFGvF0U9P/jgg3WOSVCeALZeE2HLO++8w8GZPjqfPiN/ifdra1JaWooff/yxOrJfLwzZMX369GrAqLefYCZFiOvtp2sFtKQDFbXhKX1OcP6f//xnDfupH8FYihamKH2xHr0mc+bM4RG++sMZ1C8jIwOXXHIJ38P6RhqIfaDf80Ib0p6izsXBDL2e1113HUjL2vZTpoCDBw/yyGfRhD+p79ixY/k6xHVi3t9//53DTIL91JpyP5E9X375JU499VTEx8dXayK0EZH2tfWgPUuHC+iwSO1GY9L+oYwAwjZ6j77oYATt13PPPbfG/St8Tvt1/vz5R2myadMmfuhAf6BFgHEBxPXPAzEvRdLTwQPhb70mdB9+9NFHdd6jBK8JHOvHFJqQv+nQTW1N6HAMHdCgfVK7UfQ1HbbQ3zPivt+7dy/oiw601G70PKODB/qod7GHKDqfPqvdyC6Kil+/fn2dGtMBDcp2oN8j9PrTTz/F+PHjERERUadPP/zwo8rRZ6XLCPGj1AnsG7+t3zOsqMyR4HC4cw8Wlm3RGKv0lJXPefXxiY3+TSSwlrR8NAnEW66hHKH1FZBAvPkaZy1N/wYMZzdw5ZrUtIwTmj9yx7giEH80N6RSWZnphQCO5NQ6+jfEN1InLLrRiMZLIG5ErwTPJl/5il6u0mVjmaewB/3fOvCWqJpiTtxjix3/nSli5IHAjy9HlApIBVpDAf5sKFk2lnmLugOa2hpzVI3pALBINasPDzrn45z65umYQJwpas43I7SCtWcpmjuCJYz4H3pM/K0VfSGHbqEC7QGIkwR3zFp+NxTEDUspPOH46OWnR6qFUczaea95yHMhVdeuhe6Ul0sFpAJSgaMU6KhAXAAaUXtZRMeSQHq4ST/r6wjfcsstPF0zNTGG+F7f9tIDxboAZF1wVICzpo6tj6TW2yZsqm2r6K9fW21YrF+P3g4BushGAuK//fYbrrrqqhqa6GuZ16VLfZro7RWv9fo0pkd9ftHDXb1Wtdcl/K/v35D9+s/EvqEIcQLierCqj3qty991+UnYUtccApLWXq/e/sbmEXtb74va1wjwLtZWl016PwkIXnt/0QENAr1iv4l5auvfkM313V/12Vbfnq1vDr3N+vultsZ67eu61+ryl/4AA70WKdNr+732s6cp+10/n770Q+05a9uqv4/r00RvT0PPGGFnffY3dj+RbZQyfePGjTXcXHvO2msVKfnru0c1hsqdBZoE4vXdPAF4P2tHXs/dBw/39np95YXFlVsrKl2lJpOy5MV7xq4KwPBtPoQE4m0uuZzwGBSQQLx5om34cvJgk8qyGr5KuTc1beELzRu54/RuBbhmDPGyMie/ADD/kbu6mysqlsV1P2UR/aHfUE0CcUO5I2jG+DwHolwF701knoP9WgeEH7U0plhStts6Xf2FydL1SN65oCkgJ5YKSAXqUoCD8OKvz2G+4pQ2VojKLLzrcrkfOP7iz4trz93RgLhasjmZ7f/6fLhLugotJBBv4x15DNO1FyA+69X3R4+IX/1Kiv3gcEVhvKClQ0kuiBwx++VjkEVeIhWQCkgF2o0CHRWIN8eBAu4SnKHIWYoGpXYs8K458xq5r0inTUCconwnTZrEI5E7sia0T2iPUMr3uiLEjezP1rJNaEJpwwmI146ab615jTwu7REBxPWp1DvyvUOaCCAuNAmEHoyhclueVwLxVrohDhSUxK/fcpCn+TiSKl3ZMufesUenMWglGwI9rATigVZUjtcaCkgg3jxVszPTn2TAIw1d5QRLGpm2qKB5I3ec3u0WiG9cOnm0ytjKhlypADcPTst4zWjulkDcaB5pa3s0xV302UhP+S9/BfPa2np2KGaXJfKUb6zxF/8BqKzN55cTSgWkAnUqoPkOh7kL3jvH59o1vJUjwhvzQJ6isIcGj19Uo15NRwHiCvOp2PP5aSjecgqYz19ws6pJIN7Y1gn+5+0BiGd9lX4205QFClgfvaJlWkpxbvwD/xnUO2lf8JWWFkgFpAJSgeAoIIF447oTrBFfe/bsQY8ePXgt247cRCQw1R6vqKjgqavrqovdkTQSeyQ7OxuDBw+W8LcqiwLpQmUDKC06Qc5AgM5Q3lekB+0RqhFOEc5SE3+2DYoOp/uGniOB0kQC8da7U5wur2XFut2jXB5vWEWlKye3sGwrgPJKr2XBmw/+JWQDhiQQb709I0cOnAISiDdPy6zM9D0AKItwfe3j1LSMKc0btWP1brdAnNyYlZn+KwB/Yas6G1udmrZotNFcPnf6+/coUGKTuyeOUVTVnnpSv9/s4WFOo9kp7Qm8AkyrsLjyX5vgc+2iU4nBvD+Zydb7T1vSTUsUNcIT+JXKEaUCUoHmKOCp+KOru+iTS6BV+AvLBb9pAN6v9DluE/XFOwIQVwpX90HO9+fD54irywUSiAd/YzZmQSgD8c1fX95F82ivQsF4ynhbe60ExH9x3Lh+5KAu65ITo4/K4tCYNvJzqYBUQCrQHhSQQLxxL7pcLh79rK8x3dGhHtUcp6+wsDBQFDCBveamd25c+dDqIeq4kxZ0UMBm85/V78h7hfaESOPtcDi4JoGCnaG1O45YK9KAi/1CeggIHKpraqndek3EWIHQRALxlnqm/utXbtg7pLCkspPb4y0pPFyx1eH0VIDh47nTx21uvVlbf2QJxFtfYzlDyxWQQLzpGm7KnHylAvZ+g1do7PzU8xctafqoHa9nMIFbq6udtSR9KhTMbWgiBi1tSNonS1vdmGZMMH/6B3doQGLnboknqiY1fNDovisjouyVzRhCdg1BBQiGO3JfTGeePEqRboimWDpvtyffnSGhuCHcIY3ooAq4S/432FPy9YVByRjRuOY/WsAu65+2qKBdA3FHXpSy5/OJcOQ3WMJCAvHGN0ywe4QiEF+9+mZLRP7hhxmU+wFE1qdhia9TwW/OW7PCbJbK00b2XmMxqb5g6y3nlwpIBaQCba2ABOKNK15ZWQm73X5Ux44MOgnmidTGBK48Hg8/NNCRm0gjT/uCDgvI6F/wPUJNanLkzhAlGEQ9dXGQpCNnWBD7RGgiDh+19BkrgXjrPJGzd+b12JVzuA/TmKewtGJbaakzH6r649x7z1jWOjO23agSiLed1nKmY1dAAvGma5e1dPKPYOy0+q5gUHYOSVvYt+kjdsye7RqI7/hmUozLrRRBOTqKptrdClucOn7RRUZy//zpH96igaUkdUsYZTKZogaM6LUmKj4yZFO0GElbo9pCMNyZ+8Llmie/RvpTI9irWpJ2hiXf87GE4kbwhrShoyngLvkq1VP89YVAzdTcBtOBQ/GPWfz5msZ6psT0GGEyWWMHJh+/Ni48ucRgtjbfnENreyr7vpoM5j36L8e1RpNAvPnytvUVoQbE+e+yHuWrhjMe+VUs8cTt/6nytnUWsymqU2xE3uih3bPbWl85n1RAKiAVCLYCEog37gGRClsPazp6ynQBfEX0r4gSb1zN9ttDRLnSCsVrGQ19pKKc1MS/9/UlGOhnOjjR0ZsA4mKPBEoTCcQDv7NyC0tj/9icM4JGLqtw7co/VLaHMWXHvOlj3wv8bG0/ogTiba+5nLH5Ckgg3jTNspdePpYxbXlDvRUo/xyctvAfTRux4/Zq10Cc3JqVmT4fwK0NuVhVTMMHjf/oT6Nsg3n3f3AdGHp16hI/wmwxx/Yd2n1dbFKMTH1pFAcF3A5NceTOO19zbR/Z8qFVH9UAPzKOzwLma/HRdtXW7w978tQvZU3xlntIjiAVaKoCAYbh9NebUgD6EghRAPy5D1vevlnCYj+t1JDS3oC4krdiEA7+cElTnqUSiLd8I7X2CKEGxDcsntLZZPHRf3oGN6ZNsTt6z9KCm5bGx4T3gwJL327x2wf2Strf2HXyc6mAVEAq0J4UkEC8pjdF1LMAMwL0iprZesCpB+X0WkAdgjmiP43e0ijHttxv+rTntVOg66N9ySYBw0U/8V1oSNBcHBygCHJqFEUeqqnVa2ujB7wN+VkfEUzp9yltuNAmVLWoHdFLh0XEWsRhiYY0ob7Uj/YD6UONxhD3WyjdM2S7yJggsgIIP9NnQhe3282fBeKeEFHQ+meMyLYg+ul1DrW9ot/j4lkpnp+0LvG5PjKePic9aqdLFxrRNfSZuKYxTSQQD+y/Hh6fZvrpj12jnC5PuMPpzssvKt/m8aLMomoLXrh3XLv4G7wE4oHdM3K01lFAAvGm6ZqVOfljgE1uqLfPpPYYdu7H+5o2Ysft1e6B+MYlk0aoirK2QRcreDl1fMZUo2yDedPenwxVGZyYHDfEYrN06jEgZVOnbgkFRrFP2hFYBVyHPjrZW77ybEA7qh5oYzMxqF6TpdMeU/iIddaoU7bBFKuD4f6rKfrcV7Gmh7d85Uif52DfY0u7rGrmyFHLbAlXrWjMJvm5VEAq0HIFNMeGzs6C969kzEnQutlN01S30xm+OyKi/HGv27Rs2IUf5dU1yOovJobbLRGjoGkXKlAuA1gP+jtnsycEWDFMP36rRf6QHN1zeHuKEJdA/Bh2g4Evac9AvNwTueXd7Vd/3Ck+old0pL0XuWHU4C5rOydEh36mBgPvKWmaVEAqYCwFJBCv6Q8CLH/88Qf+7//+D9999x169eqFxx9/HJdddhmHMCJyUUDO/fv3Y8aMGfjPf/7Dodjtt9+Oxx57jPejPqGYRlwAbQHjioqK8Oqrr2LBggUoLi7GRRddhBdeeAGxsbHV4gm4RyDwkksuQWZmZvVBAIJcq1evxogRI6rTrIca8NTvEgH3Nm/eXO37xYsX469//WudN3d5eTleeuklvPXWW8jLy8OZZ57Jf+7SpUt17XW6MFRSZovDH2SvHlAS8P3mm2/wwAMP8Pd/+ukndO7c+ShN6Pr777+fa0D9aC9YrVb8+OOPOOGEE6oPk4RadL0AvPSdasjTM4Huk+3btyMxMRF33XUXbrjhBkRFRdU4MCPqrL/zzjt46qmnUFhYyO8Vut/69evHAbr+ngylfcL/vsYY39tbt27F22+/jffff58/R4YOHYqZM2fi5JNP5ntEHKoQG+a///0vf9aIGuv0PL3nnnswe/ZsCcSD9GvEqo37BhcUV3T2UN3w4srtlQ53GVPYonnTztwUJJMCPq0E4gGXVA7YCgpIIN64qNlLJg9gCtvSUE/GlLeHTFj4t8ZHkz2O5Y/eIada9tL0xYzhgnoNZ9BMmqnzwIkfFRphcS9P/2gCgzY6Pim6v80e1jWlV9K2Ln2SDhjBNmlDYBU4duhlcpvCU1da4y9doZrinE21iuC4uyjjVG/FhpObnYJZsTht8ekfmiNPlCeNmiq47CcVOAYFWlJCwecLdx46nLp1y8aUxV6fKXfq7Ctebo4JWV9NHqkw9iRjOIf+H9+caymwZjuzLc2NGuiTQLyZysnubaZAewbiPqb+smDzbZmqGfbkuMh+drs12R5mqThjZN/VFOjUZiLLiaQCUgGpQBAVkEC8pvibNm3C6aefju7du+Nf//oXnnzySWzbtg2//vorBgwYUB3BSsCLwNfkyZPxww8/YNasWfjtt9/wwQcf4JNPPsEFF1xQnTY7lAAWwSc9fCOYNX36dMybNw/33XcfEhISOPAnoPmPf/yjRh1x6puTk4OxY8fi+OOPR3p6OhwOBwd6dKBAHx0bxC3f7Kn1keD0msDvm2++yfcGrZdg5//+9z++5tqN+hMUffDBB3HLLbega9euXL9HH32Ufxe1tUMpBb+IABd142mNBP2nTp3KITD5/C9/+QuWLVtWHQ2t14WuHzx4MIYMGcLvHzo8QkCc9k10dHSNjAqhcnBCRCoLTQj+EtS+6qqr+EEJOjSzY8cOrsmoUaNq+J0Okbz44ov84M0VV1zBdaG9MXHiRLzxxhuw2+3VzxIBl5u9iYNwgT7Sm3xOz4vXX3+dH5iIjIzEI488wg8cff3114iLi+OQW//soWcGHTp56KGHeFYF2iN9+/bFsGHDqveIjBBvO8du2Z3fbcf+on6aj7mKSiu3l5Q5CjRF++XlaWd93XZWtP5MEoi3vsZyhpYrIIF44xpuWjp5tsLYtIZ7Kienpi38rfHRZI8OAcSzlqangWFJw+5m/5eatuhJI2yJufd9cLqi4Mzo+KgeEVH2PvHJMft6p3bfYQTbpA2BVIBSpT9/iebaO7Q5oypqVIE1If0/5vDjcptznb6v5twV6yx891LmK+rWnDEUc9Iue8q0DxXV7m3OdbKvVEAq0HQFjilrhGLy+JSha3dsP8HpdmuFBTlFGxjDjjtmX3lMta+yvko/G5ryOsB6Nt1ywA3l8Kbwfqudlhhre6khLiPEm7MDjN+3PQNxAD/Mz771bgblYnuYJSIxNqKf1WqOS4qLyD1hSPfNxveOtFAqIBWQCrRcAQnEj2hIcIWg5cKFC/HZZ59xQPfcc8/hiSeewIcffogJEyZwEENf1Hfp0qW4+OKLOdx8+OGHcfDgQYwePZpDvueff57DHYJ9oQLEhRICANPPBPEogvOUU07hsJMinAnU0YGADRs21ICXtN6NGzfitNNO44cCzj777GqthBZi7FDTRGhD69izZw9OPfVUrsuBAweQn5+PVatW8cMCtduuXbuQmpqKCy+8EO+99x7fNwRECfxSBDU1fbrxlt/RbTOCKAkgUl8//fTTPAL+0ksv5fcKwUw6CFBXLeidO3di+PDhfI8QLBbQWwBUsYJQixDXp34nP2dnZ2PQoEF8OV999RW/b2jN9MwQB0/os7179/JnTc+ePfHFF18gPDwcxx13HCIiIjgspkwM+oMqbePhwMyiLx1RWlqK3NxcfrCI9CE96AASZQbo0aNHjVIKhw8f5hrQ4SSKnKd9VFlZyQ8HNOfZIVOmB8aPB/NL49ZuzRlOo5WUO7cXFpXvV4Ddc+4b93ZgZjDOKBKIG8cX0pL6FZBAvOHdsf5/V0dYfC7K+hlRX08FyteD0xaeK/dZ0xToEECcpMhakr4aCkY1IMu+1LQMShUb9PbStPeGm1T14oio8KTo+MjUyLiIgoHH9243KVuCLrBBDPCW/djXdXjxpOakMFctnXfYOt/2SXOiwutbLo9CzXt1oubePazJkiiq1xI97ktr7AXrm3yN7CgVkAo0WQHNvSvWmffqNUyrjGvyRaqtIizugk/z8ge4D+7O7+9yuA8U5RdvA5Q1U2dd8UWTx6nVcVvmpE5uRVmoMIxtThr1InP0ni0RA3ZLIH6sysvrWlOB9g7EU9Myxk6dvSxNgXJidFRYfFx0RF+zSYno1il633EDu8jDla25ueTYUgGpgCEUkED8iBsoipGiMynN+bp16/gHBGOmTZuGV155BVOmTKmub0vw69xzz0VWVhYHpARsCIgTJCWII+AnjVEXFDSE8xsxgmAWRXU+88wzPO1zt27dOJSidRPYouhNimwWUc60Top0pcjpffv28XWLmsrUh6JnQ/GAQG2ZKEKcDgoQAKdDEmFhYTxLQF2gjg5KULr5RYsWYdy4cXwo+n7o0CGsWbOG7zURFRsq0dC0htpp0ylCnCAmHQ4guEtpsQn81rX3CZQ/++yzPFp64MCB1bWkBTwVIJwOXZC2odJE6nOR4pzspj1B+4X2AGVVoDWLFOEi9T4dNLn66qt5KvAbb7yR7wlKHU/3y/fff8+jp8UhnFDaI/p9Qq9pj8TExPB10RftE3rmfvvtt4iPj+duFhHfv//+Oz8sQfvk2muv5RHi4lBNczSQQLzld09RcUXkquwDI3w+zVxe6dyXV1hO/z/yuBkWvDp9nCGyxrZ8lUdGkEA8kGrKsVpLAQnEG1Y2e+nkaYyx2Q31UhTl0sHjF/6ntXzU3sbtOED8q8k3QmOvNeRApii3Dhm/cEGwnTxv2kfdoWo32Oy2qPikmFG2cGv50JMGrA62XXL+wCrgOPj8Jc2B0aolaWdY8j0fK2qEJ1CWHAsUV+x1pooAACAASURBVM0J+8JS7n9XRokHygtyHKnAEQVchW+N9VasO6PJmqi28rDEKR+Z7Mfn7Nqwt39RQWnXijLH9tKisv1gyrdTZ1/xc5PHqqMj1RiPMNs/ZQx00rBJvzP4oLq3hPfblNz9jB/iwpNDvnaxjBBvyQ4y3rUdAYiT6lOfX36joqFbfEx4cmy0va+iKJZeKXG7Uvt23mM8r0iLpAJSAalA4BToqEBcgBd9yl2CuJTCl+DVddddx0WeO3cuT3dN9Wz1NaIJ/lGqbII1r732Ggd/FOl54okn8rTHBLcExGpORGPgPNv8kWqnHyYARcCSah5TXXX6nOqJU+Q3vV67di2fRNQap/WSRhTxSSCT4NeVV17JUyMT0KIvaqGU9rk+FWnNVD+ewOVNN93EDwEI/QTgJuhHwJzgOYHNlJQUvidGjhzJa2tT1LDYI3RNqKRN16e1FnBSRDBTSuw77rgDu3fvrl6v8Ln4TpHBlGKe0mbTvUFpxf/5z3/y/SL2E73fHPDZ/N0e2Cv0WRWE3aSTyChA+4CeF/QcIcCt70+HJqiWNh2soVINBImpvjbdd1STnbIJiEbXhcoBG/0axT0vnhWUReDWW2/lhwQowwZpRusSe4tKT9AzmJ4jtBco6wQdtqEo+ubcJxKIt2yfl1W6wlZu3Dfc5fbaHU53Xn5xxQ6v2+dWwD6bc9+Z7TLoRwLxlu0ZeXXbKCCBeMM6b8qcvEMB61N/L2VTatrCZmUfbhvPGneWJv1x27jmN8+yrMz0HAApDVy1NTUtY2DzRg187wU3Lwj3Rkc+YFJUU1KPxNNUVdGOHzvkx8DPJEcMlgI+5+ZEV/5b1zDmjGqKDYoaVWhPvu1dxdK1rCn9m9OHeXMjHLnzrmG+0qSmXWdy2+IvyjBHnS4jzZommOwlFWiSAsxzIMqRO+86plX4j5Q31lRbhTX+8o8sESMPUNfNq7YPryhzxpUcKv2zstxZZGbKx7fMvqLFaZIJioeb7J8D+GtjJonPCywJB0x9LlkkgXhTFZP92kqBjgLE733ul3gP3NeCsZjEuIgeMVF2/h+o/t07be3fM4F+H5ZNKiAVkAq0SwU6KhAXziRQQwCKoAtBGALcVDO8X79+vIuIDl++fDnGjBnDIxsJyFBNcaqTTCnV7777bt6XUoifdNJJPMU61d0WEY2htHFEVC6tkyI6CeJS9CpFyBO0Kigo4LWyaZ0ZGRnV6b5pjaTlypUr+XIpypVq//7888+8H9VUp+spsp6+h8ohgfp8R2v95ZdfeJQrge2zzjqLd9WnEheHBwj0kQ6UCpv2GqXCpvrqb7/9NtchlMBvY3uZ1rV69WqeUUCsi9ZM+0HoQ9G/FDVN6a/pwMlHH33EoSjV0A7Vpve72N/0XklJCc4880yeMYGyCFDtdH2kM91n55xzDj9AQHXHSScqS0ClF+gwyuLFi/m+oaavyR0qOpHv6XlJ/qa10c+ZmZm4/vrr+eGZN998k6+P7ifqQ/cD3S9UiuDPP//kAHzJkiV8f9A9RgcpmtMkEG+OWjX7uj1e86/r9w6vcLqjXB5f0aHDFTsdTnc5NHw/9/5x3x/7yMa+UgJxY/tHWudXQALx+ndCduakOxiUOQ3tFQblriFpCxvsI/daTQU6FBDPXpr+D8bQyG+l7PbUtEXzg71RXp7+4TQGFp3UPXGMSVXtA0f1XhUZE1ERbLvk/IFRwFX06Shv2Y8TmhRx2QZpypubvt1kH/R7WNJtXwVGDTmKVEAqQAq4Dn0y2lv+0/gmPRegaubIUctsCVetEOqt+zH7VJ/XZynIOfSr1+NzMYt3zh1PXXsoEOpuXDp5tMrY4kYOlVVP5VKsDmfPiR9Ex6VyWB/KTUaIh7L3jra9owBxWvmtz33X1QTlWmiwJXeK6hMZHtad3k/tnZTVq2t8fvvyrFyNVEAqIBXwK9ApyjQyLkKZ2BH10Ef0EsQiIEfpwQkKE7ihz6n282+//cbTg1OKbAF1CYJedNFFvG7yNddcw2EOvb7tttt4XVwBvkKtDrJIa077gQ4G0DroUAClLqa1kBYEgSmKntYtmkj/LOphE7wjOE7pwSntOkXBiijiUIlwre+eEGv997//zfdLTk4Oj24WEcEC9tP7lF6+U6dOPEKctCUwTmDvjTfe4Icv9DA81ME43QMU4Uzro8Ml+owDQhsR3SvgLtXZpv50wILqa5N2oXhYgtZH/hXgn3y5ZcsWfo8UFhbyEgq0RvE8oP6kAelBGQMoCpzSqVOjcg1paWn82bNgwYIa14SSNuKQgMvlgtVq5etYuHAh7rzzTl5WgtZGz1RqpAU9F0QkudBSAHW6j7777jt+SKc5afQ1horted5ZHfHft5auecW6PceVlDvifV5fWWGxY2d5pfMwmPb73OlnLW3p2Ea+XgJxI3tH2iYUkEC8/r2QlZm+C0Cv+n+HQzGrYJ2Hpi9yyx3VdAU6FBDfuGRSsqooFBXT0Lq3p6Zl9G+6hK3T8+XpH13BoA1I6Bybag2zJnXt13lzco9Oua0zmxy1rRVw5s66zOfaN6Qp87ZNinJNcRycOVlz5zQpQ4Jiis0NT7n3bZhiXU1Zg+zT/hVw5M2ZqDm3j2xspWpYvz/sne885rrWjY0fup9riiPn2Sma52CT/v1RTPH77V2mvytKKDjKK+1ZK3eOYZrmzt1X+IsC5rp91lVPBVKPrMxJjwLKE1Q6srFxGcCcCSO/Dusx4bfG+hr9cwnEje6h5tnXkYA4KXP7c8v7qQxXmSwmS1JsRJ9wu5VnSjp+UJf1KYnRh5unnuwtFZAKSAWMr0BipGlIfKRymfEtDbyFAsLQyARiHnjgAQ5piouL+c8U3Umpi4cNG8ajGvUwiiI3L730Ug66KCqWwBbBYxpz48aNIVsbmrQQuhCsHDVqFNfl73//O3+fgD+lO6Za0QSmCAAKQEzAiw4TUOQvwTARRU81oymKnuqPUzSoSIsceI+23Yi05jPOOAMVFRVYtWpVjWhokfqZasrT4QHaF59//jnfP1OnTuVQkODe8OHD280hAVKeUsPTWunwxF133VV9eITuDQFFRRptAcspCphgJ0VJv/POOzXusdop/NvOu82fSb8uupoiwsePH8/vh6VLl/KMEwL40uf67BGpqanVhyboHpo/fz5PO0+ZFQiKi5rkoXa4hjQRGTVozZRlgsonTJ48GU899RRPHU+fEyzXZ6YgnfRrpYMW5513Hn+eEBBvzoEajaFoe55XRgE2c0uv3LAvtbCkIknTNEdRiWNnSZmjgCnK+nnTxn7WzKFCrrsE4iHnsg5psATidbt905L0uxQFLza0KRhTnh4yYeHDHXLjtGDRHQqIk07ZmekzGTC9Qc0UZWrq+IUvt0DXFl86b9oH46DijJi4yO7h0eF9Y5Oic/oO7bG1xQPLAYKvgK/YVnnw+euYrzi5CcYwc+RpS20Jl61qQt8WdfGUfj3IXfzVJWA+f/6vhppqqwjrdP3bprBBhY11lZ93DAUkEG+Zn5tVRoFnjfjrYmts2kYxa+6+ws4HtuUO9rg9hYUHD29UmLLr9tlXvNMyq2pevWHxlM4mi285gMFNGdcT3mWjeeANnzalr5H7SCBuZO8037aOBsRJoTue+2EYmHap1Wq2J8ZG9LGHWTqZTKp31OBu6xNjwwNeiqX5XpFXSAWkAlKBwCkQHa70TI42+Qtmd7BG0YcCvhC8+eKLL3jUNwFLSo9OtcMpRe+KFSs4sKL0vpQunGpoU3p0en377bfjscce43XEKWJ4xowZuOeee6pTg4cSxBJQj2wmUEWQqmvXrrxONkXvUtp4glk33HADT3VNP1M069/+9jcOutesWYO+fftyIJ6bm8tBOqUVp2h6GkO0UNKkvluCwFy3bt34fqHU5wQ4Sa93332X10qfMmUKPwBAsLesrAyfffYZ14Rqqv8/e18CHlWRtX3q3t473el0ls4OIRCysKMg4AJuSAAd+UwAUWQcBRf0cx1nl9nnG0H9R1ABZwYZFwgzjAwQxBFQlAEUWYQkGJaQfV96X++t/6mL14kI6dtJd6c7qfs8PCR9T51z6q3q7nS/dd5D9g3ZY+RAASE7o1EK+3K4vPXWW0I/9a1btwoEJtlPRPqaPG+Kiopg2LBhQoU82SOkIppIypO+0KTvOBl7113fPpcTbYS4WAVPDpKQ+ZJ9Tl4XCBlO7pGe6eS5QSrBiYoEOVxC9gqx/eSTTwRsyAEL8jvBhzxG5PXFPvPRpiAg7mvyP1GUICoRpJc6UeIg/dHJ4yaTCdrb24WDReTwCJGKJ/MmigvktYccpCB914lKxdNPPy2MDYQQ93JQXdXq2zDI3tr6NN2jFXU5Te22VMxjb6fNdb6zy94IiKlc/dQN7/TJcZQMpoR4lCzUIE+TEuKX3wDlpfMvAOAhPWwPtwtwxoTCLa2DfAsFPP1BR4iXvz8vBfGyWtxDhRvG+HzB7C3ZAaMZxAGvP/v2CA7DIpVaERuXZBiv1Chso67JORLEENRVPyHAuc8Z3S3r7sO8S+83BaRwKBPv2yhTj2r2a9tHA6GXeOPqJZi3Jvh1hVivwnDbVrn+1j73J/YbixpEBQKUEO/bMgXSRgGx+mZVylMbGDbOJUatKqsd0dFsTrNbnectHdYazONPlr94z56+ZfXd0WWlxSsRwNNS/PJyXRPKe+jPwKp8Uuwj1YYS4pG6Mr3LazAS4gSpx17cMwljplCtUsTEG7RZSgUbr5TLXFePSjuh16qdvUOTjqIIUAQoApGHgFLBxAwxMpL+Vom87HufUXeJb7EimhCa48aNE6o7CRHV2dkJL7zwglCtSSp8SSU4IYNJFTkZP3fuXIHcIuSVxWIRZIAJcUxIL7FfrigR3ftMwzdSJCBFIoscGCDzJz3RyRwJwZuQkCCQ3AaDAebMmQOE/CPY5OTkCBWxpHc0IaxIVSchjUW5dLFqWpRUjybp58utACH/Ccn/6quvCiQwmR+R1Z86darQ95hgRAjv3/72twJ+RBra6XSC0WgUDlgQIlDsHx5tROfl8CB7hxCW5EAAqX4fM2aMQOSSQyK//vWvBSKT9JQnpCchg7vvEdIfmlQOk0rh7ocywrfz+x5JzJt4ysrKEg4/kPmT1xHx+tnPfiZUzo8YMQKqqqoEIpgQw+QgDjlAQWzJQRRCBhMMyXOKXKKigihBHk37hbyGkN7phAgnrwlkbuI6k/kQWXnyekqwWblypUB8k0NGRHKfvI6S8eR1Z9KkSUI/dfI6FMj8nV58tLado2p7Erf4qbONWTVN5iGAMWe2Oqvauhx1gKA2wQJvrlgxI6q/o5AIAVBCXCpS1K4/EaCE+HfRL99Z9L+A0Ms9rQvG8PuC2SU/6c+1i9bYg44QJwtVvrOINIx6tsdNBfixgsItq/trYf/0WKmSVXYKkgcpQ0zXAWC2YHLOQZVWQSWq+2tRghSXd540OVvevA/Aq/bnMtzS5I763y7GvpYsf3mR+7KYKbuV8QuiXg5ZylypjX8EKCHuH6OeLFzNL9/BuarGSfHCqAsOqpOWftDd9uTByqs9To+2q9V81OlwW1gEbz/0wqIzUvwFYlO2a8FNCPNbAcDvgR7MKmyQteCvoBvSEUiMSLOlhHikrUjf8hmshDhB7eEX997AYjRDq1Hq4/TqYUqFzKBRyWxTxw49rpDLBsWXQn3bPXQ0RYAiEC0IDDfJnmAQxEZLvqHMk1Q8k+pdQsTccsstAoFHyDvSD/qll16Cu+++W5C6JkQ3IbSIzHNNTY1Q9btgwYKA+tuGch7B8k0IOlIBTSriCdFHqsHFftlk7kRenlS6EjxIz3ByQID0TCZyyKRKmFTaB0JgBSvvUPshcyXkLzkgQfYDIUTJAQoid01IcSKnTvYNwW/Tpk1w7NgxSE5OFirESeXrQMOEkJukGpocJnnyySeF9SfXiRMnhIpxQgSTwwBkHxEJcfLcIdXR5Dk2bdo0AatoPyRBMCCvG6Q9ALnEym5RKn3JkiXCIQqCE3mM7B1iTw6gkEMlhw4dEg6aEHKcVNGLByZCvZdD5Z/MizwvPvroI0EhQewHLhL7hBhftWoVVFZWCs8lghtR4mhtbRUOFpFDAwRDQoaTfUKwEXuMS825086VtlpxyNUjpeYTyXanq1oyztd3ZCMAbLa6qlo7bTUIQZvaK3/zj89dO2gUsighHsm7lOYmIkAJ8e/uhbLS4hoEkNHDLnEhhTc97+Z/ttOdFDgCg5IQJ7KvjJyrQwCyK0GGEFTlzSoZFjikwRux5pm3fwAAGYnJxtEypSye9hEPHrb96SkQaXIkS6jWpP08bJJIUklNgp8s5uoPlfH3HOhPLGnsyEFA6t6hPcS/u2aYd8qcjf+3BPs60/yuKJK5VcY7N7Mx11aJtmL/cMDY11jT+qnw/LTYfrts3TKvX38BGpzaWZTMIPQRAIz0NxQj1oPSZ27CCRO/ydXfmEi8TwnxSFyV3uc0mAlxgtryl/fPBI6bEqNVGox6dZZcLovVa1Wd144feqL3qNKRFAGKAEUgshDIiGfvVMvRmMjKqn+yuVQ2XJRUJ9kQIodcIlElSq6LJM1A6I19OdTF/r7dK8gJUUUIL7ECnlR/iv3ERcl1QngNNOKX4ENwENeerPnlZM/JfXHu3Yle8jjBaaBdouLCpYSl+LuowiCSoWT+BB+Ch/BZTHbFrxqjAiqxV7ZI+orzvVzy5LlCDgOQMWQviJiQseJri7ivomLyPSQpqk2Izxtx3cnjYusE8flB5OJJlfzlXkd7Wx3faOZfszr5lmjHMdT5n6/rSD59oSWXxLHYnBdaO+wXMEJ2jpO/+fqz0wYVfpQQD/Vuo/6DgQAlxL+NYvnO4icBwYs9Y4t+m1+4+WfBwH8w+hiUhDhZ6PLS4j8AwHM9LjqCp/JnlbzUXxtD7COuj9OlafXqETqjtiVnXFZ5f+VD4wYHgUgmxN3tb03z2T6/WcpMKbEpBaXBY0MJ8d6vdUBtFBhNl9r00AZGMcQsRmw435LWeKFlhMflaWlv7ipHGFc9suqeoPYP7z678tJiQojf4G/GGDE+lDL9H9g0LapbK1BC3N9KR9f9wU6Ik9Va/tK+7wEP43Qxqrg4HSHFWb1Bp26fPCqjjGWZi+wIvSgCFAGKQBQjEB+DRsfHsPOieApBTV0ka0QCmBA2l1Y3koDdZZLFatBor3K9HJDiQQAyx+5kFfmZYCBWwIp4iBiIhGe0k52Xw0ScK/lfxEQ8JNC9L704ViT0RIJ4IB4UEAld8XlD5tx9b4j7ojte3Z9H0Y6JWBFN5t+d6BafJ+LzQNwLIj5i73GCD/kn/h7tz5vuhx+6H4wQXyvJ2osqCmJLBbE/uHigQBwnHrggY6S+xnI8bj/XwvWbimlQ35RC6Kw7GW61u6pb2m1VGGEeePzmmmduqg5h6Ih0TQnxiFwWmtQlCFBC/L+AnCopUrAx6DwGuHLBFAYnZnF6wW1bolqNsz+fCIOWED+x9c4kuUpeCwCKKy0AxtDFYdmwMXPe6eyPRVrz1LsZwPA/kMtl6oRU42TEMtyEG/I/6Y9caMzgIRDZhPima3y2gzOlzJYS4lJQGjw2lBDv/Vpztk+zXB3/nA/Yp/TnBcni6tUpz21AjPobeePTR86NsVucRpvZXmHtsjfzCP/7sRdCp95QXlq0HQDN8Zcr+V4VEibtxBkzv5BgG7EmA4MQxwhZzyRCe0UOOJsywGdLAM6jBswpATDzbfAZDhiZGxi5HZSGJtCk1qC4/HO8NrNf/hbq08bgHHLGXJnCd50ZjtytqeC1JXC8T8NgTn6ZP4CJooIFADwAUAkAxzDgA7xX9snoO95t7lMefRhMVI1YObcPAPIkuPk4v7BkugQ7eGzlRwsxwiN1WpUxTq8eSkhxnVZpnjAytVyrUdL2PFJApDYUAYpAxCKAEMhGmGQ/BICBV7oaIOpXqvLuTvJdjpDpbQVjgOn1m/mlFa/kd3IRLEilK6kG736J8tHkfrQTe5cDXdwPZO7k6l71fSlJPlCVAy7FRcSEPE76pZM9QfYJwUY8TCH+TmzEKnqRBO23zR2EwOLzg1R/k/0uHhTpfpBGrPomNt37pYu/kzREkjwIKUWEi+4HR8SKcJIYwYv86/66QeYu7g/xOdOdCBdfb6ROzObC+xu6hM8E9LoCAqJMOrlttburWztsF7AAOmxa/cyMqD6k39tFp4R4b5Gj48KJACXE/4t2eWnRbwDQT3vEH8Nv8meX/DycazTQYg1aQpwsZNnOot8jhH7kZ1Ffzi8sebK/Fn7N028TmYTYxDTjBJlMps/MSSlLTI9v7a98aNy+I+A178nxmHfeBZjz+wUNksXXaNJ+tgGAwX2P7N+DVFKTeJJpx32sTPg+qRT1e2HeLnc2rFyMuY50v8bdDGTqvIPKpIe+1Ss5kPGB2notH470dJbOA+CueFDmUp+sasQRlWn5zkBjDTR7qXuHHqT47sp7zbvz3F3vz0PA+9XWQ7KkKk3aTzeKXjxOj+Lkwcqp5Pfm2tZPeR77OLd7zeOv3B+y94nyXcXrAcMDUvYwjh+3GzLnHpJi2182jLtNiys3LgGfPSFsOTAKB2TdtQHrs0O2TghzDDTuL4DOsqvBY04F4Nk+zQ/JnFiVdB6ZrjmI4/IbAFBY3pcCzRm52zXQ+OkEsFWNAq8t8buEf6AeBfsODLAXEPO6M1G//6qr1gW1HUEgz6leZX+ZQRijp189/UgXAj5Tp1UY4/RagRRXKeWO8TmpZXGxanuwYlE/FAGKAEWgPxBIN7KFGgW6uj9iR1LMSysRReJXrFQUKzi7V/p2l1KPpLkEK5fu1ZpidadIfoqEl4iBWBHcnfwKVh6R5Eckc8XDESIJLla6ksdFpQHyc3eyeKCRnuK6kDmKcxb3gXivu3S2WAnevVJ4IGDS/bkg7oPucxSVJsT90L1HePcDJ5cqT0TSvg8kl+6HiMg4UTGiu4KCOG8RJ/F1o/sBI/E1OVAVjrpO7hWHG9NqwCss2qmzjVk1TeYh5DapDBdk0jHGPvBte/3pW44FstYDyZYS4gNpNQfuXCghfnFty7YVDUdydMbPStvdbk/6+Dvf6xq4OyL0MxvUhPhX2xcmcCxXBwA9VuUxiB2bO+vdL0O/HN+N8OrTb83CCE2OjYvJ0Og12VQ2vT9WIbgxOVdFoqvlL0sAezT+PCM2pl1tWr4ByVNs/myDcd/Z+H8LeU9DjhRfspgpu5XxCyQTXV770TRPx6aFwLu1UvwLNkjuUhqL35HFTCJqDiG9sLde52x67V7MWxOlBkKssU6d+sxGxGiDSo5IjR9JdpQQ7/1quNt7r8xQf645vam6dbjH5Wlrb+46hTA0PLJq0breZ+N/ZPmu4s2Aodi/JQAlxK+AUigJcWezDtXtng72uoKLFeAhuFilGRvyD6KMWZ9jxEaExDZqPzoUmg9OB3dnRpBI8CsBR9oVlDAyZkXurZsagoFufxDiAOjJ187e9xrPaYoRj7NjNKo4o0E1RC6TGeQy1jNmREqZKT7mm9YMwZgn9UERoAhQBMKJgFaJEtPi2EfCGZPGoghQBHpGQCSSRRKZ9HMn/ae7y4t3J9uDjadIRooHQYh/qZLVYi6ilLroI9DxwZ4T9TfwEXB64URtu++9gT/T3s3waEVdTlO7LRUBYLPNWd3W6agmZDgCZtsrT98waMlwgiYlxHu3p+io8CJACfGLeJeXFpPWl4t7Qh8B+lVe4ebnw7tCAy/aoCbEyXJWlM7/BQb8y56WFgP8o6Cw5K7+WP61z5Vk+jjv/TK5XJmYGjeF5DB66sgDCpV80BNw/bEewYiJvY0xzubVSzBni/frD8ncKuOdm9mYa6v82vbRAPuatM7G1Uswb/VfJYlYr8Jw21a5/taAZIcu9ij/4kYA/hKJ3isnHx7SmUeuptVzOfe58ZJhZJQ2VcLCd1n1+KAQIpLjRqghJcSDsDBcl5LzNuqxt1XPuatTeF9XHPAWA+acOozJQRJOziizTqpNj20Xo5Udrpzgsnv0lg5bud3qaAGMPnx01d2fBiGbK7qQ2kMcIcThpKn/wqk39suBMqkYDJQKceSxqKD6vVvAVju2z9XgksFTWlHiuH186i3H+6tinDGfTsZ1H8wBj/nKPZakzicwOzcgVMKw6Ed9Jcb7ixDPL9z8Mpny8lV7igCYAq1WGRuv1wyRy1kjQoBHZZvKMpLj2gKDhVpTBCgCFIHIQSDdyM7RKNDEyMmIZkIRGNwIdK86JiS4KFEvynJ3VywIlfR49x7yl/aJ97c63SvDCTEu5khJcX/I0ft9QaCxk3/N6uZb+uJjoI797GRtfpvZngSAOYvVXd3aaashPcMRj0oGq0x697WmhPhA3fkDa16UEAc4vaN4Bs/A3p5WFgNu8bGqYWNn/o2q+fXxKTDoCXGMAZ1+v/gcxpDVE5YIo7l5szfv6CPevRq+5ul3HgGEkxJS4kbJFfIEU2b8ufThKSGvmO1VsnSQJAQc9b9djH0tPe450VEg0uSSgl/ByGfdn+3ueK9Yklw4o7SrEu/fwKpyA/qinEinu5peXsB7W4YFkCuWa6/ap0i495MAxgRk6un611ivZd8cwP4lqy86ZnhZzKQPlfELDwYUaAAbU0I8/Itrbrfpz564MAFj3ttU03aAZCBj5S8t+7/ikFV1BtLPGCPGh1Km/wObpgV0cCbcSA4IQrz+3+Og7ejNiPdIV+AIJtBKYzXOuusfoDZZg+m2Z18YwYV/Xoe6Tl8rpQVJCPNqA4R/lHe44K9oxYpeVcv3NyFOsHl01b45COAqjVqhi4tVD1Ep5MLhuNyhiaeHpcc3hRA/6poiQBGgCIQMAaUMdJkJsuUIQHI7pJAlQx1TBCgC3yAgEtFiZTjpXS6Syt2lt0MBmdg2QJRBF9sFSIkl9pInBL4oGT4Qe8pLwYLahAcBmwv/p6GLs7rkPgAAIABJREFU+3d4okVPFI/XJ/u8rD7fbHMaAWOP2eqsaety1GGE7MBzJWueuak6emYTukwpIR46bKnn4CFACXFSHV60DwBN7xFVDMvzZ5esCR7yg9fToCfEydKX7Zz/fYTwX3raBhjg84LCkkn9sVXWPP3OtYDwzVqdOkFv1I1SqBX20VNyPu+PXGjM4CDgbvvrdJ/9+A1SvCFG16ZOWb4ByZJDegLI2fjSPN5zYbSknGRx9eqU5zYgRu2TYt/dhneeNLla31qEsUsneWwIq7F7kw+rzD6mSl6+PVy93SXj1I+GlBAPP/hnT1aPNLdaU5wOV01Xq+U8A3D64ZWLNoUyk4pdRVMwRjsBIM5vHCRzwrDiv4ayT7bfHCQYRDUhzjnkzPnNs7GtbgxpMiFhuqEzITLwpik7cPL1FaEL8rVnziFHZzfNBUe9pPeskOcDQIjwPzuSDI/2pr94JBDiBKNHV+29CQG6TqWUa4yx6iFqlcJEHh+WZjyXm5VED2KGYSPREBQBikDwEUjUo6viNOzs4HumHikCFIFAERCJcFJdLZfLwe12C/+TS5RKJyQ5Ia1DQTR7PB5QKBQg9nQmku1qtVryNC7ttT4QeoVLnjw1DDsCHA+tVS2+13gAHPbgERzQ6nCrjpbXF9hdHh3P884um7ums8veiBC0eTlFyevPTqPV9F+vHyXEI3gj09S+QWCwE+KndhXfx2DY0POWwEfyC7dcTbdNcBDo3y9PgzOHoHgpLy3+GACu79kZeiS/cPNrQQkYgJONz2zUWoF9lgwxpSdMYlhGk5mTUpaYHt8agBtqGkEIcPajaa62dxYBeKV8+gp5hbTP9lmGu6PkbsBelRSY5NoJ+xQJ9+2XYns5G0/HPyZ6rZ8WBiSdLjedVSc/ubk3JPyV8uxNxTpidK3q5If/huRpYayE7C3S4RtHCfHwYU0iueweZdnhSqGNRltT12Gv2+PkMdr02Kq7Q1qNXbGz6CmM0Eop5CvPqjvRiMV/AXWSLbzoBBYtaglxZ7OOqdpcjN3m9MBmHEprhoO4UR/hobcfCJmEOueQw5m35iFnc24oZ9IL3xgBvGPnnEuvmrvdEcj4SCHESc6PrNozlQHmVrlMpjQa1JkxGqUgRZ+ZHFs9anhKyNu3BIIbtaUIUAQoAlIRyDCy89QKFCmHqKSmTe0oAgMSge5S42SChBRXqf77NcSlfcaDCYLVahUIcEK6ixXigZDaxFasKO9O4AczR+qLIiAi0GLhNnY5MP37u9uW6OiyxxyrbCxwe3xqr4+zmq2uGrPV2QoIajVeeckfn7uWfk/XDS9KiNPXk2hAYLAT4mWlRecQoB6VdBHA7XmFJd+0z4yGdY3kHCkh/vXqfLVrwU0c5j/0s1jNarcnN+vO97rCvaiv/vDd2zHPT9AZYtJjYjXDNTHqrrxJ2cfDnQeNFywEeORs+ONC3ts4QpLHEFZIE1LY2bByMeY6JJEqCKmsyqTvbwxULv3b8+SRs+mleby7ZpSk+QtGwZcpD7ynOetRxBVuletv/kp63oPDkhLi4V3n6oq6YW2NXZkel6elvbmrHPG49ZEX7wmpdA5esYIpn1z+IcIwQ8psOUVcLVOwvEf1FSl+Qm0TjYQ4spxLhJptxeC1C7LWkXUhHvTDPsfZC3cHnxTHCJ352xywVU+IrDl/kw2p3libX1jycCD5RRIhTvJ+bNXH4zHwdyDEsAlx2oxYrTITI2BSEnX140emnQlkbtSWIkARoAhEAgIsC7Kh8bL7WQZSIiEfmgNFYLAgQAjk7v21v/rq4sfo4cOHC/8TMnz06NFQVFQEv/vd776BRewlTv4XiWdys/vPorH4GPn/Uvlz8Z6Yh91uh3nz5kFCQgK89tproNfr//tH3NfjCVkuSrlfbp2IzwULFkBSUhK88sorg2Up6TzDjIDZgd9vtnCHwxw2osM1tljivjzXVMBxvMzj8XV2Wlw1NoerExBTmWDhS1asmBGwgmVETzgIyVFCPAggUhchR2AwE+IVu4pXYAzP9wQyQmhr3qzN/xPyhRhEASgh3m2xy0qL30IAi3pafwxoXUHh5mXh3iOv/PDdVIbnlyKEUHJmwhQApBiSm3oyIdXYHu5caLzgIOC1fJDr6Xp/ntTep6GoTEbYyzibX5vDuc+NlzorRjX8qNr0WJ9PJWFvvc7Z9NpizFslEzqIUVmUiT/YyKpy+rzvA62KJ5+/Q93LXOoaRKIdJcTDtyoel1dedqhyCs9jprOl65jL6TEzDJQ+/MdFn4Uyi7KdCyYjxBO59HgpcTz64YfkAika2VfUEeLOZh06+/a94LMnBgFZDIzMTQ4cCb4wjwBzSgDM9M034iF25AE87C7SByl4En/1e8ai1kNzAPOyvuTHA0Pqe9zka1UWwIUuSp4rAUB6K48rJ2DDCC8qmLXlX1JzjDRCnOS9fOW+XMygYoQxEx+nTdNrlRkMw6hiY9QdY3KSK3UapUvq/KgdRYAiQBGIBAQ0cpSQamQXMygor/WRMCWaA0UgohEgleCi7Dkhvkmf8EmTJsF9990HTzzxhCBdTq4HHngAHnroIZg4caJAnhNb8Z4ony5KqJP7xI8os05+JjHEym3yM7El1d/iJcq0E5unnnoKdu/eDadPXxTVcjgcQixi012inUird5dyF/2JxPqmTZuEvLu6ukIi7R7RC0uTCzkCtG/4dyH+6kJL+rm6DuEkjdPlae60uGqdLo8NI3RizVPT/xnyRYnSAEuXLr0PALJSU1PHKpXKuFGjRp1ITk7ujNLp0LQHKAIHDx6cYLfb9c3NzV84HA4rz/NvvPHGG3UDdLrfTKusdMF4BPxRf/PkMR4/avYWWhTrD6gA7lNCvBtYx3fOz1Eg7L/yE8Hs/FklpQHgHBTTNU+9NR8YlGcw6jLVOvUwTYyyK2/SCPqECAq6/eGER87GF+bznoaRUqMjVt+sSrh/E6PK6rNKgSAX3rxurtS+4STHYBLSxJ/H/H6+t+uDOwC4i5+GJVyMIvUrdcqzm/vSv5vnOlWuxpcXY65LcpUII086r0p+YhNitF4JaQ46E0qIh2/Jxepwr8fb1tbYeQowsj666u5Voc6gorT4Lezn0JiYAwcM50q+9j1Nyg2nQp1X3/1jxNhrDZjzXp5ktZwZgtu+mImkkLCGvP0QP97vnDHD8kib0YkRe5GIlnr1kQzHiPGBMr4axWRVoKSJp3llgv1yockhAb7jVBZ0nR6H3B0ZgKW/Rv/XH+LBOHovHnLHAanT68kOOWoNcHbzYuCc/vvXd3eEWA9WGmuFORvzzp9ov5Bl99n1bbaGYy6Pw8xj+Msvb19XIw45WTo/mwWYC4gvAoxIj6aLjS0Du4663Z6bxktUFDq5baGJUcJlD4exPGfgQegndbGUqufrEGbYB/wZkfsq1leXfcsWc0+2j67cM4Rh2GKMsTZWp040xKgyZHJWL5Ox3tzMhMrM1DjaukcK2NSGIkARiBgEYlQoLTmWvZtBoImYpGgiFIEBioDYp5sQ4xcuXIBXX31VqMqeO3cuFBQUwDPPPAN79+4FUjX+8MMPC1Lmq1evhqysLOH+9u3bBbJ60aJFQsV2SUkJtLW1we233w75+fkCCU4IcZvNBtu2bYOWlhZIT0+HwsJCiIu7+OciGSeS5Xv27IE777wTNmzYAN/73vcE+/Xr1wv248ePF0j0v//979DQ0ACPP/64MP6LL76A/fv3AyHISczp06cLVeWfffYZ3HjjjUL+hOTvqaJ8gC4vnVaIEHB44LO6Dt+uELmPOrdejmePV9TntHbZTSR5m8NT226x1/o8nAcwf3j1MzdRrHpY1WXLls3HGOelpKQUqFSqxNzc3LL09HT6GS7qngkDO+FPP/10ksvl0jQ0NHzmdrtJ+7nV69ataxvYswYoLy3+AABu6Xme6P/lF25+YqBjEe75UUL8EsTLdhX/DmH4cU8LgQBO5hWWjAn3Yq19riTTx3nvF6rEMxKuAYSU6SOSy00ZCS3hzoXGCw4CvKfK4GpetxjzDslf8BPJcoXhtn/J9DPO9jYL3lVlcLe/eRfv6xR6g0q6EOOT62fsUBhuPyHJXpIRkU5fM4d3n5Uuf9vnPAKPGeyDAJKgiTIjSoiHZ8GcDpeq/NDZa0g0sToceOaDR19c+J9QZnC6tHgaD0CUISS9VrkYpc2SfvumxPjc+lDmFQ7fqPlALjR+LEnNA8eP2w2Zcw+FJi+M0On188HZLPkQlZgHZhR2ZMj7D06/+XNgNQEd6kGYY6C2dDLuLJ+GeI82oLkxMhdkFL6DjWNrAxp3GWN07t1bwXJ2ilQ/wpwTxu2D1JuPdT94cKx63yQ359J02JqOOTw2M1Ywr66Y+fpl/446U1qU6MXM7wHhe76uIJca3osReqxg1ua1UgdcyY6Q5ayc2wcAeRJ8fZxfWDJdgp1kk4deOJAkZz3FGEOCVq2MjdOr0pVKuaBOkJ6orx0zMvWcZGfUkCJAEaAIRAACOiVKMRnYYgaBIQLSoSlQBAYsAoQIJ2Q0IbVnzZoFn376qUAsp6amgkajgePHjwukMpExJ2Q1IZVHjhwpEMyHDx+Gjo4Oodr75z//Obz55pvQ3NwsjL/11lth165dgm8yhtgfO3ZMiEOqy3/1q1/Bj370I6FyW5RMd7lccM8998B//vMfqKmpEcYREr24uBhItff//M//CLaEGCdy6iSfzZs3w9133/1NtTnJhRDko0aNEirMb7jhBnjjjTcEkp1eFIFgIGBz4YMNXRwhSOgFAE1tFkN5VWuOy+3V8Bx2W53u2rYO28WqUR4+Wv3sjI8oUD0jsHTp0tkAcHVSUtJwrVabPnTo0LPDhw8f8JW3dF9EFwL79u27juM49sKFC59gjDmPx/OHDRs2DGhFuvL3ix8FHlb7WSkzZvCwgtu2dETXikZ+tpQQv2SN9v11icpkcpAq8cwelw/Bb/Jnlfw83Ev86rNvF2EMBfo4bZpWrx2hUCvso6fkfB7uPGi84CHgMe/O85o/uAOwj8i1Sr0wkpvOKQ2Fe1nNuEbJg3xtGndHyXTOeXZsIFXZREiXVY34QmV6pLQvldmXyxP7mrTOpjWLMWdJkjoPxGg6VaalGxlF4JXygVelsx654dZtitjbyqXmNxjtKCEenlU/8+WFXEubLdnt8jR3NHdVAAbzo6sWvRTK6KR3+OlJ5f/EALdLjdOoNF3wmqZ/mBGfQwlxqaD5sUPV26ZBx8kbA5MzZzjQDfkCshfuDrga/dJ8OIccVf19JlhrxwHw/9Wh9JM3lsW0MDn3brxSNbokeGwX4tH5ksXAuf/b6LGngUrjBchesAUr48np4m9dn1d9cC2HOVmbtf6Iy+u0YYA/rpi77jt23QeV7VpwE8L8RgBIlZQvedMEOKBRa27OmtG3D3L9TYiT+S5de0Qjs1nnMgB5coVMadSpM2K0ynRyTxej6hqdbao06NQ9YigVN2pHEaAIUATCgYBKDoYUg+xOOevnM384kqExKAIDFAFCIIsV2kTq/Oabbxaqsr/88kuBzCaV3YRcnjBhglD9XVFRATfddJNQgU2qyYcOHQpTpkwRbJ9//nm49957hX9nzpyBc+fOgdPphDvuuEMgyglhnp2dDSaTSegR/tZbb31TtU1yaGpqEiTZf/rTn8KDDz4oyKH/+Mc/FirWiYQ6IcIJMZ+YmCiQ6b/4xS+EyvQDBw4I5HtOTo5Aul999dWC31OnTgnzWbNmjUCq0wrxAbqJwzgtiwv/u6mLC+kh9zBOp8+hKs43Z1Y1dA4jjrxen9lsc9eZrU5S2exFgHe88vSNQSzU6XO6EevgwQcfnIoQutVoNKbFxsaOSEpKahgzZkxlxCZMExt0CNhsNtWhQ4euwRi7L1y4cBBj7Fy/fv3/DWQgzpTOS/eCjPRu6bHghMfw1KjZJSH9vncg49zT3Cghfhl0ynfNXwAYv+tvUzCYuTp39qYj/uyCef+lJ/6WopAxQg/zpPT4iSzL6kwZCefTRyR/I/cZzHjUV3gQ6CUpLiSHGI0ZyVPPybVjyxnVsFZGnm75JmuuS8l5quJ99uM5vLt6OO8zpwDwgfaGDRkZLubps+7PdnduKwrkUACrzD6mSl6+PRCCvjd9yxnl8KPq5Ed3BBInPLsmsqJQQjz069HZbI47X1Y7lkRqa+o47HX7nDzH7HjspYUhfR8qL52/GACTSleVlFl6gXVWaHNOaY0jK4YljK6SMiaSbSKhQhyZvzLBhW2LgHdL73HNKK2QdtM/ccLEoK4BatqfB80H5wDvkS43qx9+EGcv7H21Q82uq1H7kVnkLc/fXsHK+PMwcsmmy1XCezkv+0X1h9cRH83mmsNe3mN7fs66X/vzSe6fen/+WIbD/wQEWVLsAcCCETOvYNamPRLtL2sWCYS4mNgjK/ddyyC4mfz+dV/xdIZh1CyDuJwhiZVZacbmvsyVjqUIUAQoAuFGIN3IztEo0MRwx6XxKAKDBQFCZgvfWSAkVF6TKu0XX3xRqLo+ceKEIEFOenG/8MILgkR6UVGRIJ/+hz/8QSDPCWFOyOrS0lKhqpzIpVdVVQmV3mT8ddddB7/73e/grrvugt///vfw7rvvwi9/+Uv44Q9/KMQV43/yyScwY8YMgfQmleTkcVL9TaTP9+3bB8OGDROqwkn1OSHTFy5cCE8++aRAeP/sZz8TSHKxAp3MRaxuf++99wRinF4Ugd4igDHY2q3cjg6HhPadvQ0SReNcbp/8y8qGnDazQ1CkIv3Cu6yuOofTY0UMXHBzsGPdMzMGvJRysJZs2bJlIzDGi7RarSEpKWmcVqu1TJkyxW/P4mDFp34oAv4QqKurSzx9+nSB2+3uaGho+BIhVL127dq/+hsXzffLSue/jQDf7WcOQVf/i2bMgp273y8Wgx0wWvyVlxYTQnxBj/kitCd/1uaw//X76tObZmHETVbHqOIN8frRJMfcq7M/09LqnGjZXpfN02s/mubp2HIX8I4Iku9jOJl29AFlwpKPQk0Iu9v+Ot1nP36D5EVErFeuv2WbwjCrTNqY3vRsNzSqUp7YyLBxA1qqRRp+PVtRQjwYKPbs49ShMxPdDrfOYXNdMLdbLiCM6h5ZdfcboYx8endRFscxHyLAwulsKVcLE1NxTpfbEqdNahxpmkgUV6L66n9CvBdS6XJtG2TeUYL12SHpD4Y6TmRA3fvFwHliJC1uH6XTUcXaheBqyfEbi1V3wvD5G7Emo+tytg6XRf1lw4HJGPOe+q7zhxBAxy/mrHvZr9+vDSpK59+KAZcAQKyUMRhgVUFhyTNSbK9kE0mEOMlx+QsfZ2GGm4sAGfU6lVGvIRLqMiO5l5qgrxuXm9rrdi59wYmOpQhQBCgCvUUgMYYda9CimQiBurc+6DiKAEXguwiIZDS5I1ZXEwJ59uzZQCrGCQFOqqtJNTip/F67di088cQTAvl9yy23wMGDB4WKcdJrfMWKFd/IrROp8q1btwpk9VNPPQUxMTFgNBqFHt+kPzkhusljolw6yYNUhhOJ9JMnTwqJOhwOgfy2Wq2CDDohu3/961/DqlWrYMeOHTB16lQwm82CXPvf/vY3yMvLE3qPk0pxcm3ZskWoIK+trRUk4OlFEegNAm4vLmsyc++7fWDrzfiBNqa+1Ww8fb41x+31qTCPvTanp67NbK/nfbyPR/x/Xn3qpt4fsB5oYEmcz7333qtVq9XPMgzDDBky5Hoy7Prrr/9UoVD4JLqgZhSBkCJw6tSp4U1NTekWi+VCe3v7BYzxwfXr1+8OadB+dF62s7gYIdjsLwWMmWsKZm867M+O3u8dApQQvwJu5TvnDUFIVoGh5w/GCNDjeYWbX+kd/L0b9dcVf1U57MrHAWONMcmQq1QrknUGTVvOhGGneueRjooUBHiuU+VpeeN2zlOXK6USLpR5E1lyuaFwh1x33flQxhF9Y94udza+dDf2tQ6VGg8xulZ18sN/Q/I0q78x7vZ3p/hsn90suUKeUdpUCQvfZdXjG/z5pvcBKCEe2l1QW9kwpKWuI4vneHtzXZvQJkOG2L8te2FByPr3Htk+V6Nh1e8BwC1SZ+cDZDkiS96JtWmpWqW+c3TatKiXMutvQjyQ+GSdMKvuQkPmbsKxI0NarRswKa5JPYVH3r8VAGGp+0mwc7bEoLN/WwI+R7zfcYa8j3HWXVfsJddqrTOeaz05xsu5O5vNtScQQN0v5q4L6FBJ2a75qxDGT0p7j8aH1Wrt9L7IpkcaIU7W4LE/lSqxVzUHAI1WKGTqOJ06LUarTCOYxGiUllHDkiqNBi39Ys/vhqUGFAGKQKQgIJdBTLKevVGtQOMjJSeaB0VgICBAen6TavDXX39dIKUJ+ZyZmSn09yZE+P/+7//CoUOHBDnz73//+0KFd2dnp1AN/pe//AWWL18u9PgmRDchs4lk+eOPPy5UlJNe4YTEJr3JJ0+eDKRnOYlFYhLCnfxM/icX6RFOCO4PP/xQ6EtOZNaJr8LCQoGIt1gsQi/wyspK2L9/v1AxLvxdjTEQEp+Q7I888gisXLlSqC4neZG4pEqdXCQWvSgCUhHgMZi7nHhvm4X7UuqYgW5Xfq55yIXGTkGJy+vju7psjgaLxdXCY3AhBm9f89SNEgthBjpSgc9v6dKlDwOAKT09faxcLo/Lyckpz8zMbAncEx1BEQg+Ap9++ukkl8ulaW5uPuZwOMwAsGndunVETnzAXWdKZyl9SFeBcc+qgwjB7/NmlfxkwAEQQROihHgPi1G2s/hxhOD/+Vkvr4xHY3PmbK4I57q++vTbEzGCuQwrkyelGSYhxMhThiadSR2WFPX9WsOJY6TG8lo/GeY1fzAzkL7awZsL65FpxvxHlbDoE4zkFzXOwnRxzmOprrZ3FwLvllZ1SD58qkYcUZmW7+wpxcD9MrwsZuJeZfw9B8I09agPQwnx0C1hV5s19tyX1cIXtOZ2y5cOm6sDAH3x6Mq7t4cuKkB5adFPAdAvydNMYhxcB4r9x1DcZ4m6jKsxAjRhyIwDClbllTg+Is0CIaRx/LjdkDn3UPAmQqrD1y0EZ8sIST4R68Zpt2yBxKtDdlCiex6ofvdEaPm8UFJfcyRzwpDb38ZxBQH9nSLIxVdtvQ+wr+fKPcS6IX3m5p4k4iubjo3ocDSlOd22unZ701mGwUd+Pnv9DknYfm301e7/yeU4lsig+y0HwgB1wOAZBbdt6XXVdCQS4iJej63adw0GuI38HmfQpsRqlaksy+gQApyTmViZnRHfGAi21JYiQBGgCPQ3AgYNM9SgZa5VsJDd37nQ+BSBaEeAEMdilfZDDz0kVHUTsjk5ORl0Op0gjf72229DR0cHqFQqmDRpkjDlw4cPC+NIH28ih37+/HnIyMgQKreJpPrq1auFPuBvvPEGLFu2DH7zm9/AT37yE6Fam1SVExtChHevECeEOKkKJ1XphLxua2uDMWPGCEQ5Ibk3btwIzz77rFDtffToUaFHOakyHzJkiNAv/KqrrhIIcSL3Tsh0UjFO4pLHKBke7Ts1rPn7rC58oMWC93PdJRTCmkJkBbM63KqyM00jOqxO4fCz3eFuMNtc9U6X144ZdE4OePvLT864rPpXZM0kcrNZtmzZLRjjaXFxcekGg2F4XFxc68SJE+kBg8hdskGTWVtbm/748eMTOI5z19TUHCTn0ADgd+vWrYvq7xCvtIDlpfNfBcDkgEpPV3l+YUnBoNkE/TRRSoj7Ab6stHgPArixZzO8J79wS9il09c8+85CwHikVq816eO0eSTHEROyjuhpVU4/PZ2CHZZHXuuBLK/lo+uxryNDcmVzb9NASrtMk/uFPO7Og/0pEe5uf2uaz/bFjZLni2RuZdwdW2S66y9LAPWm8pxRZp5SJz+5NdQy8b1dqkgcRwnx0K1K2aEzE10Ot87pcNV1tVrOMhhZVTr3mu+v+H7IpPzLSovuQoBI3x7Jh1MA4GipT/eWHbGxyfqM8TKZMjbDmHM6zZDdFDp0Qu+5Pwlx1Ho4G+r3FAPmFJJm6qdCWpKPgIwClHPXZx/G2Xe/H0gIyfgzCgdk3bWhJ5n4ozV7J3t8brXZ0VZhdXU1Mzz77s/veC1gWf+K0uK3MMAiCfNwAML35M/a8k8Jtpc1iWRCnCT8+B/+nckr5HMA4yStSqmP1SlT1WpFMrkXG6PsGDnUVJVg0PhVcektPnQcRYAiQBEIBQLGGGa4XsVMUshA2oG0UCRBfVIEohwBsWKbTOPll18W+nB7vV6YM2cObN68WajqTkpKgl27dgkzjY2NFaTRCTFN+nTfcccdAsHd0NAgVJQTMprIp3/++edQUFAAXV1dAlHd2toqVIUTkp34++qrrwQynBDVxA/hHR977DGh7zfpJU5syT8iy15WVibEJRXper1ekEQnPcQJ6f7cc899U3FO7hFCnuRM+pOT/Env8awsoaCVkuJRvldDnT6PwWl348/bbNxhrw8coY4XLf4rzjdnkqpwjAH5fJzN6vA0dHTZLyo0Msz+1U/esDda5hLJeT7yyCMZPp/vBzKZTJmRkTGF5Dp16tSDGo3GHcl509wGPgInT54c0dzcnGa322tbWlrOIYQq1q5d61dOPBqRObWzeCGD4B1/ufMAt48qLAlp8ZO/HAbDfUqI+1nlU7vmX81g/Jm/zYAAPZ9XuPlX/uyCef+NJ0uMHsb7CEYgMyYZcpRqRapKq7AUTM45Gsw41Fd/IcAjr/14KmfZO4X3Ng3D2BvCvnYMj2TGWrl++n65blpVfxLBmHfKnE0vzcfe5uFSkUfslXt9B9qbPBAZdqn5RYId9jVpnY2rl2DemhAJ+YQiB8To2tQpyzcgWbI9FP77w+e5UzU5XS2WVI7jrC117V8Inw2B/fvDKxeErEVGL8lwMwJUvNmn8yHEXB+nTRqmVeoz9ar4lvzUSeX9gV2wYkomZMlx1iCuelsmAAAgAElEQVRXiKOv/jIPHPWjJc1Frm+EnO9vxAp9yA5KXC4PQTq9tvRu4H0qv3nKNB14+D0bQG2STJBKxt8PId7laNedbvpsIsacu9XScMzLuWz8F2m/W7FiRcBKKOU7i+4FhIjU+pUOKpCTzRYAaEUAT+X14QNNpBPiZM2LSkrYlLrkOTzmxhO1gPi4mJQYjTJVxjJacj89UV9bMDy5imWZgLH2u6eoAUWAIkARCCECOiWTEqtF49QKNBr5aaUWwjSoa4pAVCJACHFCSJOLkNKkhzchr0l1NenR/ec//1kgoEmfcCKTTnp1z5w5E7KzswWC+Z133hEqx4mUObmIRDmp3r7vvvsEEptcpLp89+7d0N7eLlR3X3PNNZCeni7EI7HJP0KOk+p0UpHe0tIi3COPEXl04pP4IjkQgptUr1977bXQ1NQkVLMTe1IpTojwkSNHQkVFBdx2221Cr3NCspPe4/SiCFwJAQ+HaxxuONFq4Y5jAPp38NdA1TWb48/Wtmc5XB7h8L3T6Wky290NdoebfH6yAYYdq5+ZMSAlk/vr2SLKpqekpOSrVKqktLS06ry8vKr+yofGpQi43W75p59+OhVjjBobGz93uVx2hFDJ2rVro/r7w8ut7Ffbi9J4FpH3gZ6/j8f4z/mztzxAd0foEaCEuASMy0qLfoMA/dSfKc/DjaPmlOzzZxfM+2uf3TTBh7nbEUYoMd04kZWxMYYkfUP2qMzKYMahvsKHAKlodrf/fQrnLJsE2C18mRzWCyntrLrgM2X8XQcRo+0XmRLOVRnvbv3zYsy79FLnLtOO+1iZ8P1v9Y71Wfdnuzu3FQH2KaX5YT1yw63bFLG3Dbg3YEqIS9sBkWTVWNWS2lDVkkNy6mwxf+Fyuq2Yx0eWv3hPQBLPgczp60Ng2wAgJYBxHAB+Pr9wy29XlD6QjjjmAa1KZ4zTmMYwwHCThs38JABfEWcqmZANNiHubNahs2+R3tlGCaBgHH/VLsicJfSXD+8ViKw74sA09V849UbJ/fKk49+z7wvtZUOazDVZLo+jqc3WcBoAVTw/t3enj0+9P38sw+PdACADwFUYmEoAfAxh+IyTMVWjZ26qDdYaRAMhLs71kZUfXc0gPJv8rtUo9foYVYpGJRdeSxQy1j0s3Vg1LD0+qhUjgrWu1A9FgCIQfQgYY5hcjQLlquVoOEIQ/s9o0QcZzZgi0O8IkH7hRD6dEOa5ubmwZ88eyM/PFyrORdJc7DN+abKkml0ulws9xwlB73a7hV7mhEAnvc7JY8SGkuL9vswRlYCPgzqnF1danPxpuxu3RlRy/ZwMkUc/fb4lq7XLbiKpcD7OanF4GjvNjkZMWDEGfaX2yHb88blrJR+e7ucpRU34pUuXTgaAWRqNxmAymcaxLMtNnTr1kFKp7JfvfKMGOJpoyBAoLy8f1tDQkOlyuVobGxvLMMad69ev99e2OGT5hNJxeWnxVgC4eLrvChcCaAWFNy/v5n+2hzIX6vsiApQQl7gTykvnHwXAQg/XK1+4LM8GY1HxFk6i26CYrX7m7TsQwHilWqmLN8VOIHIzpsz4c+nDU4L2hWxQEqVOekQAYS/jbN80jXN8eQ1gj6bf4UJKu1w3ZY8i7o7j/VEx7un611ivZd8cwLxMEhaM0qaKv/sdVjNO6FkqEMBNaxYH0of9cqS6pNhRYEQJ8ShYpG4pdjab486X1Y4lD9nMjq+sXbZGBlDjwyvvXvd1X52gT6iXZDjJ498Ozvm9q+ZuF+TffrX9wacAMbFJurTRcpnKmGLIOjfEmBu170fSCdngVoijhr1joPk/twNg/z3c5bpmyLl/Q7irw8VNGFCumtQyPPIHf5e6gQPBH1TxVTjn/neAVfm6++cwxxy9sHcKh31yi6O13OIyt2CAf62Yuy7iFXWiiRAnmD/0wu4kllXciDDkkt9Jb3GdWpEil7PCATcqoy5151M7igBFIJIR0KmZNK0cDVHKIV3OolSGgYvlqvSiCFAEIgYBUgVOLkJaE/J7586dQvX56NGjBZKcPCaS4WIlu5g8GUsq3LsT59XV1fDhhx8Kku8mk0kYL/YPv3R8xIBAEwk1ApyPw00eDuqdHr7W5sIX3D6whTpoNPrvLo+OMfB2l7vRYnU3Ol0eGwZwYhbtffWJ6f1wuDsa0Qw85xUrVjB1dXVPMwyjTU1NHaVUKhNMJlP96NGjzwTujY6gCPQNga6uLu2RI0euJl6ampqOOp1OC0Jo99q1a0kf8QF1lZfOfwIAv+RvUgxG9+fO3kzaVtIrDAhQQlwiyKd2FV3LYCShyg29ll+4+RGJboNiRt7YEm05DwLglO79xNNHJJebMhJaghKEOgkpAj7Hl8me9pJ5mLcmhjRQL5wj1linSlj8D0aV1dWL4X0YwiNX0+q5nPucn4Mo/w3BKFK/Uqc8u5kQ+K7m1bM515mrpCbAyJPOq5Kf2NRfVfFS8+ytHSXEe4tc+MfZrU7N2ePV43xen8Jld9d2tpnPMeSMB8Osf+yPCy/21AryRchwhPFWBJAemGtcxnIwc+TcLfXiuF9ue+AWYJhpsZr4VJ0qLkfGyLzjh0w/xCJ5WA+LBTaPK1sHQsgGUzIdndk4F2zVEyTNoxe9uSX5lWiEHA2x+Ow7SxDnNPgdItO2oZzFG3hlgqTWBshyLhGq/r4EeCkHxRAPxtF78ZA7DnTPo6r11NBma+1QL+fubLfVl/E87+xwdL74UvEWp998+9kg2ghxEa6HXtg3SiZDM4DH8SqlXBOrUyfHkN7i6KLMPJVR7+eNRcNTBCgCQUVALgONRs7Ey+UoTs5ALMugGBZhDUJICQjLhY439KIIUATCigDmMfAcB4hhgEEMcLwPgOhW8zzIlQpBwJpQ5hjzwLCXeYoSgeuvH/Z5vSCTy4H3Ebl1QqSzF8fyHLByaef3wzp5GixICCAMgDnMg4fH4OJ4sPMAFreHN7s5aHe4cVuQAg1YN5fKo7u9vg6b3dPUZXEI31UjBn8uw6q9Lz01NeI/l0X7Ij344INTEUK3qtXqmOTkZOG70lGjRp1ITk7ujPa50fyjC4HPP/98tNlsjrfb7Q0tLS2VA7U6vPz9+ROAx0LrSz/Xm/mFJUv8GdH7wUOAEuIBYFmxq/jHGMPv/A3hMdw9anbJu/7sgnl//U/eMXk88AAAlhvidUPUMeos4j97VMZxQ1JsmInMYM5s4PvydP5zvNf66Uzpst49YSLzAGL+WxknVFf7+t7YCikcitibd8hjZ1aEc0Wwt17nbHrtXskHBRDjk+tn7ECMxuXpLJ0HwEmaO0IqqyrxnrcZ9ejmcM4vnLEoIR5OtHsfy+PyyiuPV411OzwxXre3ta2ps0zwhuC9R19YdLz3nq88svdkODTyCN0xatbmb53kfrKkSG1UG55ASBaToEsrkMsUhiR9evWwhNFR2aOqXwhxn1UJp/+8BHmtyX7XHLFeSLlhKzZN69c+a6ji1cXgahf+9ujxQqwb0mduxgkTpe0Hd7sGVb65BHx2aQfGCB7G0ftw5pxDAAi7vU7F8dr912DgGbOjvdLq6mxAGO/7xe3rP/aXaiTcj1ZCXMRu+Qt7bgSGuZ78rtepjDq1KlmlkiWR36mMeiTsMJoDRYAiQBGgCFAEKAIUAYoARSC4CHxHHp3jHTaHu6nL6mry+TgPIFSNeW7vmmduqg5uZOqtJwTEXuKJiYlDY2JihqpUKsc111zzhUwmi8riBbra0YdAZWVlZk1NzTCe5z21tbWf8Tzvwxi/t379+pB839mfCJXvKjoAGE3tKQcE6DzyOsfl3vEv2ioijItFCfEAwS7bVbwLYbjNz7A2wL6r8mdvDesb+5ofbsoDnptPcjMmGUYo1Yo0Rsb4hhWkfxkbr7cEOFVqHnIEeORpe/tar/3odAC+N1UDmGH1rYxqWIVcO7mcUee2Xl7anEe883Si1344n3Odz8WcLbFX8RDrlWsn71HEzz8ccmi6BfCY38/3dn1wh2Rym9EIpxsx74iTlOfXJLrCcPsJSfZRakQJ8chfOMxhpuLI2bFOuzvW5/OZ2xo6j5NeWsDDx4++uGhfKGZwurR4Gg+wJcCe4SQVGwb8/YLCLZeVvv7Vjgeuw5i5Sa82pujVxpEIIzwm47pDaoXWHYp5hNJnfxDiyPyVCaq23gfYp/Y3N8yqu9DwuzdgTarZn20o76Oqv0+HroobpMTACRN3QUbhZ1JsiQ366s93gaOhQKq90FZAlXgO0m75oNJpjW23N6Z7fM62NmvjacxzXSddXS9tCXN7mwBy/5ZptBPiZDJERl0mV80Ajs9jGMTE6jUmnUZpkssYQVGAyKgPSzXWpiTF0uqE3m4UOo4iQBGgCFAEKAIUAYoARYAi0M8IeDmePXOhNb26qXMoaecJGHvtLm+zxeZqdjg9ViqP3r8LtGzZshEY40Uki7S0tHEKhcIQFxfXOnHixIuFGPSiCIQQgfr6+oSKiopRJER7e3uZxWJpxRifXr9+/aYQhu0X12U75/8eIfwjv8F5PCd/zpadfu2oQVARoIR4gHCWvV80HPGInFrR9jgUwYf5s0puCdB9n81XP/PuZAT8LOLIaDLkKVUKk0wu8wwrSD+pM8bQ0yZ9Rjh4Dtztb03z2b64MVByGgPjkymHlMnji/aw8rSA15T3VBk8Hdum+9zVBQgk9ucWp91PpHig8ueBrBKjHH5Unfzojv7okx5Inn21pYR4XxEM7XhChp8+em60w+qK83G8vaOp4wTn4z2IZ44+8uLCf4UietmuBTcxmH8HAwjVmgFcNoRgad6sKyuhkA+/v97x4JOkl3h8TEquSq4xxSj1HaPSpn0ZQJyIMO0XQjyA/uFYEVcDBY9uINXQ/QlYQH3EtZnHcc5926Tmi2p3T4S2z2YLWgmBXAiwi1HaW2Tx9ed8aH+bx96AGNj1i9nrwnqwK5CUL7UdCIS4OKfuMupymUxp0KlMGo3CJGMZ4W9qvVbVOSQltj4jOY7KT/Zl09CxFAGKAEWAIkARoAhQBCgCFIEwImB3uJXn69vTGlqtaRyPWRLa6fI0W+3kn6uD/E7l0cO4ID2EWrp06a0AMFWhUKhTU1MnIITktJ94ZKzNQM6itbU19uTJk2N5nmesVmt1W1sbUQx0eTye1zds2DCglI3LSucvQoDf8rueGP6YP7vkOb921CDoCAT2xWLQw0enw7LS4vsRwJ8lZP9yfmHJkxLsgmry2jPvTueBn06cJiTHFciV8kRCig/NTz8VGx9DK8WDinbvnAVa9SxGQbKEamXS/f/oDRF+aaact17nbn3zduxtHh7YLFiP3HDrNkXsbeWBjeu9Nc91qlyNLy/GXFdK7718dyRi9S3q5Ec3IlmypF62wYwdbl+UEA834tLjeT1e2dnjNaMcNqeB53hHR4vlS6/H4wKeqXj0xYWbpXuSblm+a/4CwPh1UpwpfZRg6cAIflwwq+RP/sat2P6DSQjYQpVcE2vQJI6QsfIYo8bUkJM8odLf2Ei63y+E+Ll3bwXL2SmScAiQXJbksxdGqPNUOtRsXwS8T+VveMAkvrNZh86+tQR8DqM/3z3cxz4MZhmCLZjBb+QfKjiCVqwg3SEj+hpIhLgI9OOrPprBAxbUBFQquVavVSVp1fIkhmEERYQYjdKSYYqtz0ozDtg2JhG96WhyFAGKAEWAIkARoAhQBCgCFAEJCHRZnZqquo60xnZrmmju8njbrA53i8XiEvqEU3l0CUCG2WTZsmWLMcbDtFptXFJS0lgSnpLiYV6EQRSupaXFUFZWNorjOJnD4Whsbm7+6uJLAypZu3Zt2LiFcEB+6v35YxkekwIMpZ94B/MLS3qUUw9HvoM1BiXEe7nyFbvm/xVj7L/hPcIP5M/aIoU872Umlx+25tm3bhX7FIikOGIZbsjI1LL4ZINwOo9e/YMAqdB2Na9bLFnSW0iT4WTa0QeUCUs+Cm4lM4/c7Zuv8dk/nwGYk0tFBDGaTpVp6UZGkRW2U1xe+9E0T8emhcC7e1ZnkDoJRmlXGBe8K9dOqJc6JJrtKCEemavndLhU576sLXA73DqeJ5XhXae8Xp8TATr7yMq7/Z8o7MW0ynYVP44w/B4ANAEOl0yGi35/uX3ZfACcp1fHJetV8SMAAZuizzo3JCG3NsDY/WbeL4R4xdqF4GrJkTRp/fCDOHvhB5JsQ2iELOcToGrLEuA9/l+jZdo2lLN4A69MkHwYCVVvmwYdX94UcJX4lefsBoS/AMxsYTl+y8i5WyLyvWAgEuJkSR770/5E7OVuBIA88rtGrdDptIokjUqVyDAgHKpQq+T29ER9/YghiQ0h3LrUNUWAIkARoAhQBCgCFAGKAEWAIhAAAm1dDt2F+o60lk5bsjjM7fG22+yeVovd1cLzmBfk0THa++oz0z8PwDU1DQMC999/v04uly/BGMfrdLqEhIQEQcbaaDS2jB8/vgKh/lWfCwMENESYEKipqUk6c+ZMHsYYuVyu5sbGxgoSmmGYf7/++usHwpRGWMKUlBSxo7ToMCCY6C8gh7mrR8/+xxF/dvR+aBCghHgvcT297XYdJ1ceR4CG+XOBMXNNwexNYZfnfO3pt2fyCIQKM2OSIVepVgh/qKQNN51Ozkxs8pc3vR8KBHjkalo9l3OfGy/Zexhkyr3WPTmezvfvAOyRTJAxysxT6uQntwaXoO8Zld7KzH/XK8PLYibuVcbfM6DefHtCjxLikp9xYTM0t1v01acb8r1un4rzctaO1q5TPi/nxhjOfVwjf2fLlmIumMngFSuY05PKf40BngUAyQdgvs4hYDKcjHu+pEjBaOJ+ABhMcZqEIVqVIYs8nm4Y8VW6cXhjMOcXKl/hJ8QxgrI1S5CnM1PSnBDrAcT6JNmG0gjzCDCnBMCM3zCMwgFZd23A+uxWv7ZfGyCPRQWVf10MXktQlUK6xe/AAAcQ4LcdnGv7VXO3O6TmFkq7gUqIi5g9/NInw2QcNxkjPJI8plbJ9TqtMlGrViYwDBIqxpVymSstSV8/IjOhnmWZiK/qD+V+oL4pAhQBigBFgCJAEaAIUAQoAv2FQFObxVDT2JXWZnYkijm43d52m8PTara5WzHmOYQYKwD+zGhOOPzLX47y9FeuNG7PCDzwwAMmhmHuAQBdTEyMMSEhIR8hJNNoNLYRI0acSUxMNFMMKQJ9QaC8vHxYQ0OD8L2W3W5vaGlpEdQiEUKfrF27dk9ffEfiWOnFs/BU/qySlyJxDoMlJ0qI92Gly0rvmoWAKfXvApd5WdXksTP/JrkSyr9PaRavPvP2zRjgWmIdlxSbrVIrM8jPCWlxF4aMTLsgzQu1ChYCPuv+bHfntiLAPn/SGV+HDB9xG7CMO2K9CsNtW+X6W08HCx9/fjBvl7uaXl7Ae1v8HkTpyReSm86qk5/cjBh1/5NI/iYdJfedza/M5V1nJ/hLl1ENP6o2Pbbdn91Av99c15FUf6Yhj/Ta9nq8HZ0t5jKO4zkEuPLhFxa9G+wTuUe2z9VoWPVrAEA+8PgnLL+9ADYE+Om8wi3rerMuz+9cksxwih8AArlRa8rSKHVDiJ/EmLSa7KQx53vjM5xjwk2IM+42La7cuAR89oRwzjOssZDMCVnz3sSxIwOTxG79PBvV/7voIvEe0osHDNWAoIRluQ0jZ/4jbO9zl85qoBPi4nwf+9O+dOzFkwHQaPKYWqWI0akViWqNIkHsMS6Tsd60eH19dmZ8vUop84Z0B1DnFAGKAEWAIkARoAhQBCgCFAGKgIBAXbM5vrqxK81sc4otrLDL5Wu1uzxtZquzFWOMgUHtCDOHX3nq+s8obNGBACHFEUILEEJxSqVSk5iYmCuXy/Uk+7S0tOrc3NwLwf5uKjqQoVn2BYHGxkZjVVVVlsPh0BE/XV1d5zs7O2u+9vnxunXr9vXFfySOrSgtfhoDrPSbG4KS/Fkl8/3aUYOQIkAJ8T7CW76z6FlA6I/+3aDN+YWbF/i3C77Fq8++ex3GPJEZBV1cTEaMXpMt/GzUtmTlp1fKFXJKCgYf9st45JGz8YX5vKdBqIKScjHK4UfVyY/uCFcVdqAV2IwsvlaV8uzGcBLLvPOkydX61iKMXcIba6AXYnRt6uSHNyJ5mjXQsdT+yghQQlz67rhwuj6rvaFTIIVdDndjZ6tZ6J8DGL58dNWirdI9SbM89s/vGRRKxSYEcGsv5KbNgNBD+bM2b5IW7fJWv97xQB6PmfkMYhiDJiFTo9BlAkKMXhXfMjJl4mkWsRFb9RluQhys1UZUtfk+4NzCB9EBeSHWCyk3bMWmaQETzah290Ro/+JWwJwijNiQ6vG9gJjXnYn6/VddtS5sZOxgIcTFtXzohd1JLKOYhACuIo8pFTJ1jFaRoFWr4uUyxkAeQwhwQqy2JSVR35Juim0P4z6goSgCFAGKAEWAIkARoAhQBCgCgwIBi92trmvqSmrptCc6XJ4YMmmexx6nx9fmcLrbLFaX0I6TB2gEBg6/+uSM44MCmAE2yaVLl8YihOZhjIXvqJKSkrK1Wq1QTKdQKNypqam12dnZ9ZQYH2ALH4LptLa2xtbU1KR3dnYKChIcx9na29vP2u12sd3qrnXr1oVdQTkEU/2Wy4pdxTMxhvclxCnn1XjyqBlbbBJsqUkIEaCEeBDALS8tfhMAFvt1heHn+bNLfuPXLgQGq5/dNAFh7nbiWhOjTtDH60YiALlCJXOmZ6dUxpliO0MQlrrshgBnP5rmantnEYBXkAD1dyFW36JOfnQjkiWHUVmAR86ml+bx7hqhf4z/i/Uojd8rkemuP+ffNngWno5/TPRaPy0E4AOsdGU9csOt2xSxt5UHLxvqiSBACXH/+4D0C68ur8+xWy6eqnbYXOfM7RahlzaP4eBjqxbt9u8lMIuy0qJ8BFACgAoCGylYtyGA+/MKS4JS0b9i+9IJCEB4H4pVx6fHqPQZCLFKlUxjTYkdWmOKHSJZPrsXc+n1kHAT4shyLhGq/k56cUtuYdHryfXXwD4Q4iTlfiLFRbRsRFodMH7ZaYrbE2pyfLAR4iLIz609Euuw2ydjTKrGMcswjCw2RhWvUSniVUo2HhBiia1cxnoSYjWtqUmxLab4GCrr11/PaRqXIkARoAhQBCgCFAGKAEUg6hFwuT3y2iZzYlOnNclq8wiHUcnFcbzV7vS2253udofTc7G4BPHViMeHX3nmZvr9WtSvPMDSpUtnA8DVZCoajcYQFxc3VKFQCHuAZVlfYmJik8lkaqVS6gNgsYM4BafTqWhsbExobW1NslqtXx9gR7zFYqlua2urJqEwxp0IoR3r1q0LK3cQxGle0dWJ0nnpcpAdIqIK/uL5ODx1zNwtB/3Z0fuhR4AS4kHAeN++6TKTM4mccPErFwyA7ssv3LwxCGEDdrH22U3ZPuDuBAwxcrlMbUiIzZEp2DjiKD41rnpoblpVwE7pAMkIeNrevN5rPzpD0gDE+OT6GTsUhttPSLIPohHnqox3t/55MeZdkqoTGcXQk+oU0ks8nFegxP3F3BjViCNq0/Kd4cx0sMSihHjPK91U05bceKF1OO/jZBhjl6XDWumwXTxRjYHZtXzlwqCfkizbteAmhHnyfpMa6D7EAHUswILcwpIDgY7tyX7FroeGMj5uHgakj1HqEjTK2FSFTCUcENAq9J0psVk1CbrUiDqgRQnxYO6Ai74wYnwo+bqtOPn6it5659u+yEINH85juIvVCv10EQK2hGHx73NnbgnJ31CDlRAX1/PJF/+j9nLuyZiByQhAOFCo1SgMMRqFUaWQG2Uy9pv1VynlDpNB05KapG+Ni9WG8TBhP+0+GpYiQBGgCFAEKAIUAYoARYAiEAQELtR3JLV02BK79wYHjDmnx9fhcnnbLXZ3h8/HXewHjphKHvjPXn1qxtkghKYuIgiBBx98sAAhdAsACMSmTqdLiI2NTZPL5QJ3QC65XO6JiYkx63Q6q1ardWg0GpdSqfSybOSq/kUQxFGbCs/zyOfzsU6nU2m329V2u11rtVr1drv9G+6A53mfw+Fo6Pj/7d0JfF1lmfjx5znnLrlJupeyKfvSJEVE2RxUQAs0KWU1SVlkXAFHwQVHnHGQovMZV8Q/jI64jIygNDcKldKkhSrgxqqINEnLXtm7L0lu7nLO8/+cdLGUwj13SXKT/s7nk0/R+7zb9z3JTe5z3vddt+4Fz9vy88LMHtmwYcNd7e3tW35+jKErOAKzZ3HzfWL6nnzDUpGL65qSP8oXx+vDI0BCvEzOyxY1v91RDRIa+bfw9OWU+tOTS8vUdEHVXPeZn06MutEzVfXAoODEqeMPTNRUDW6LUlUd37zPgdOeYbV4QaShgs1PRQZe/tZFfm7t4LYz+a6R2Ip8xz6lV/3g1Fyq5135+hm8rk7NusRen7xpuLcgz6y//ajcpt/NNvEHV4mFudSpXl+158U/c2IHbtuuJUwxYkIIkBDfNVJfb3/ihSdfPah3fd/glkGZgcyq9Ws2Pel7flbM2Rhx9I5LvjW37E9JdnW2XK4mXwse7g0xfa8JMdPlov65DU3tQ/Kk95XJiyfUVNnZpnpAzI1X1VRN2LsqUrOX67qD50KPj09ZPbl22uo9xu+71tWoV2j/yx0/7AnxVfcfZi/d8wE1L1rusVRSfTbl7UtkvznBk7QFXRv6147bkHpl8upNL71FvYHEQamVB03ObZimYqHfCwpqMFxwVsSWOBH3kumnzn8pXJFwUbt7QnybUnMy6e7x/JTjXHGPNrHBh2giMTdWm4hNro7HJ1XF3Mnq6PbvmXE18Y3TJtWsfuteE1dVV8XG3B/f4e4eohBAAAEEEEAAAQQQ2LXAy6s2TXppzaZpQRLc8/zItqhs1tuUSufW9aUG1venstt3YPIdWSa+8+D3rzhxcJc7rrEpMG/ePOeFF144SVXfraqDu3JWVVWNGz9+/LSqqqoprusW/FktTUUAACAASURBVBnT2JRiVFsFLJ1Or+3r61uzYcOGV3fYWv9Z3/d/9+Mf/3hIFg5Ugn53R+t8Ect7HriaXF83O/npSugzfdgiQEK8jHfC8s6WC32Tm0NUudrz9cQjTm8remVUiDbeNOS/r/jFKap2QhCUqIlPGjex9mB36yqbidPGv/TWg/d6LpbgA8RSnbeV99JPT06v+uE/h1x1bZHa93TGp3zg4XK1X2g9udSyPdOr/+8isRBb9qqbjU2cdVt0/KkFnwVbaL+2exa4in3HdpzYPisSe/9r23Cdy17sGEdbORLir5+xF558Zb9VL6w5MHhqUExyvZv6n968offlLe++Ts84y9550bcvKusqxkceuThavXrDdWJycfDwbhH30QOuZx84fE77i0WULajINQsvmSNi7xx8H4rWTKyOjd+jKlY1NdhGfVtFtfHx6yZU7bF2QvXUjfFIIhOPJoY9sTXsCfFX/zhdXr7vHCEhLlkv62azqVhfdlNifd/qKb2Z9ZMzufT2Y0eyXnr9QLp3tTOwNnWk2//uqZKr27aKuKCbsXzBvSL29bqHGr6m8+b55aiWhPjrFT/1rfsONMcPjoFo2DbfiapYbXUiMqk6Hp8YjbqTVGX7kSqTxyXWTplYvXaPybUbJo5L9JdjXqgDAQQQQAABBBBAAIHRJJD1fHfVus0T1m1ITVy1rndaOpur2tb/nOf3DaSzG1IDufV9qfR6z/O3PJiuutJ1ZFkqUdv1w0uO5vfo0TThJfb1gx/8YE0ikTjWzN6pqtt35YrH49VVVVXjY7FYbTQaTUQikeDzm6jjOAUeaVliByk+rAK25fJ8389ks9mBXC7XNzAwsLm/v39D8MIOnXkiWBX+ox/96Ilh7eAwN9bT2XqtmX0uX7Mq8tu6puT788Xx+vAKkBAvs3d3R8s3ROQL+ao1k8diGn3voU0/35Qvdqhe//4XkoeLn2s0scGtUCZNGX9AVW3VAcF/O476U/eZtHLfQ/f6u6POjj/Yhqo7Y7re7Ka7pmc2LA6V4FCnalN82sX/58YPHtxOeWQuX/tf/K+LLLd68H7Id0Vq3n5ffOqH780XV47Xg9X2qVeua7Xsq4cUV5/jR2qPXRqfch7ndhQHuMtSJMT/wbLq+TV7vvLC2v2zqezgk7OZdPaVjas3PZvzvHTwv010yae+fX7Z778nO5r3yKi2qclJRTzwZqJ2R3og+6Gjzl4wbDsoXH3Xp/Zx0gPvEXHqApuqaPW4qljNlKpI9aSIG52w882mpuY6kUzEjWYcdcqScMz3bTAl9dLe+/Y99Q4NsRvFqsR+y16uOeiZfHW+2euFtFdKOyNbVv2Xaw7666rEW1/YVT88PxfN+dmYZ972lQrb4sy8dMZLr09n+tZtHti01sQ8NesVV3/ftKf8pebV9c3myCfFNDj/rJiHQkqlCX5nWtDvpS48es7Ckj80IiH+5tNx2beX1ptGGkQsSJAPXjXV8fGJeGRiIh6bEIs6E7edNx68Fou46Qm1VRsmjqvaSIK81Fud8ggggAACCCCAAAKVKpD1cu6qdX0T1m3om7ihNz1hc1/6NX9fB0nwTMbb0JdKb0yls+uzWS87OBa1Vea4yySS7frep2aurdTx0a/hE7jkkkvqfd8PPrM5RFW3P6A+fD2gpUoWMLMXHcdZEYlEur73ve+N+Z8ZXR0tV6jIt/PNiaqsEnGOq2uc/1y+WF4fXgES4kPg3d3REpxR3BSi6o76puTsEHFDFnL11cnYXpszp/qOHh00Eo3HaiZMqjkgGo8Obu8bibnpKXtNfGGfg/d8gcR48dOQXjv/+Fzv/aeFqUEjU/5eve9/3DTSK5jTa285Idf78MwwfXZi+zyR2PvKW8PElhqzpV9/fp+IX/zTh068t2rqebe6iaPKurVtqWMbzeVJiIu8+vy6aWteWveWgb6BwTN0cjl/U++G3pWpvoHBXwjN5OlcTu/6zP87/9Vyz3VXR3O9iiRFdHtSqIA2gsTyT/qnTfzk0Uf/cMsfwcN8zbvzEwc55r/bxA4KmlZRtzpePS7qVo+PurFa14lUR5xItWzdsms4u7dHZs3Ug1J/r3NC/Mx5Pr730y9U7bvLJG/YPu+RWTfl4IHn6tTCHwcRtu5KifPF8Z9J7NezOjZ1Tb4++b4/4Fk2lcul+zJeZnPGG9iUzg6kgnKOStZ8+8PjAxv+0N7S/prt9R9ZOKc64SQuUsc+KKbBTgTbdx7I12aZXr+730udVWpSnIR4uNm47Pon47nM8zMiKg0mOvhzJLi2rByPTqiKuhNisch4x3G2r4QJXidBHs6XKAQQQAABBBBAAIHKFsiXAFcRy2Rzm9JZf2N/OrOxvz+9yfNs8O9/E92krt+ljnbdcPnJJf09W9lK9K5UgUsvvXRfz/P2UdVpZoNHWY0L/sYys9c9zF5qW5SvHAHf981xnGCRT7+qblDVNb7vv5JKpZ6/+eaby7rzZeWM+vU96e5snStmofIf6uqcutPa7qzk8eyufSMhPgQz/7c7z58UcXL3icgR+apXkR/VNSWDrW1H9PreZ28+RB3nfaayT9CR6tqqyTXjq/eLRCODq8fdiJudtOfEF/d8y5SXq2pig6scucILhE0WBjU6VYf8JbHnZQvD1z40kdmNvzkss3HRB8Js26uRSS8m9r7yJnUSuaHpzZZavdSj+wysufU88dPbt+sptj0nOu2Zqr0+M1+dmhFJABbb70otF/Yer5T7u1yOvvn6ynNr9l736oZ90v2ZwfvSfD/Vt3ng7//YHl37XdXfXvrN8x4pV7s71tPVOff9jvm/MJFpRdSfVpNrpj9c/41ybfFcRB+2F5l3+6UHqJM7VF091ExfM56IG4m4GomrOo6jjuPLsCwQl4Ot95Dp/qZZjkjeP/Ce05r7HncmPFqKwVRLTznGX/eBiFjeJ6/T4qz7ozv1l30SKXklcil9LndZFTUz3/c8L5u1TFbsH5OtYjkT50kTe3Jjan3PdS3tg8nxN7uCowQSqze9V8y/VEXeJyKDZ1AP8RWsFP9x3UP1l5byvUVCvPBZ+sx190zMidvg+94MR2TvbTVEI5F4IhEZn4jHxsUjzvho1B234+rxIG7HBPnE8YnecdVVqap4hN8TCp8GSiCAAAIIIIAAAggMocCGzanq3v5MYv2mvgm7WgEeNO151p/JZjeng3PBB7Kb+lOZzf/okpMV87ucqNN1/adPfHIIu0rVCCCAwKgX6F7U8l5RCfJ9eS8Vvbyuqe2GvIEEjIgACfEhYu9afF6DmnefmEzJ14SZXNMwOzkvX9xwvP79z91yvO/oidvOZKyuTUytGZ94y7bEeNCHCVNqX52058RXp+w1cQS39B4OjfK1MfDqd8/0Bp59e5gaI7XvWhKfMveBMLFDGeMN9OwxsOp/PxTmHHF1xq1J7P2pmzSy15A9FWZ+XzT18nXnh93GPYSNRWuOvic29YO/DxFLSB6B3S0hvnld77jVL63fc+O6zXv5OX8wUep7fn9fb+rF3g1928/fdkzurxqXue/D8z48MBQ3UU9H88Umeq2IFPOQyEZRvbS+sW3+UPSt1Dr/q+PDe/h+5FDPl4PVkXEmMk5s+LfnqnMGptdr+hxHLO/228/40SV/tpqSfn7v7eT2OF57PxQRGdxy/82ujMmGP1jtTWstsjFf7Kh8XcVTkc1i0quOvSI570nv0f2enFfi+dwrFjbv67lOs6jfLKbBe3Ne6yL9smr2xbrZ7d8psryQEC9Wbku5z1z3u70znnewoxIcAbP/jtvoV8Wj1fG4O64qFquNRd3aaMSpVdXXfZ9HIk42EY/2J2LRVHVVNFWbiPXXVsdS48bFU1E38pqdCUrrLaURQAABBBBAAAEEEPiHQF9/Nr6pN1Xdm0on+lKZ6v50LjGQySUG0luOZ9v5CrZBz2ZzvengK+NtTg1kN28/DzwIVl2l6q9UR1e+vPfqnvaWFn6X5YZDAAEE8gh033X+oZLLBUfFDi4kzXN9o74p+cV8Qbw+cgIkxIfQvqej9VQTWxKqCbMv1M9u/1ao2CEOSl6djK3ty73bTP/JdEuiJ1GbmFhdE98nVhXbvmIvGo8MjJtUu3rStAlrJk4dNzY/jC+Tdf+LX/2Q5dYEH8S+6aXieNHx77sjOmnO3/LFDvXrlnulJvXyf3/I/M1T87U1HOeep9f89KRc319PzNeXgl7X6EB8cssvIrXHPl9QOYJfJ7A7JMT7Nqeq17+ycerGtZv3GOhPj9uGkMt6G/p7+1/u25TavhW6mv41lxn44+U3fGT1UNwuNm+es/yY7itN5eqitoI2edZcm9swq/2hoejfUNU57555EdmwoTaiG8dlneiw/A5zaqTvtEmS/X/BW2G+cfWK+5VFuXE/yRf3Zq+/w+094BDNzdcdVra+UbyJrHvej7Te79c+UUqblVZW486AZPzeeXN+OCwr31csOXd6zoucp+KfJjKYIC/b9uom+ozr+jOnn9b+bDHOJMSLUXvjMv9y7X1vdTV7gJkb/E72mgR5sIK8Kh6piccjNTHXqYlE3Zqo6wRHNbhvVGM8GhmIxyKpmupof3U8mopFI9mIq17Ecb1I1Nn+b9RVLxqJeK7rDM/WFuVlozYEEEAAAQQQQACBMghkPd/NZnNuzjM3k81Gcjl/8L9zOc/1fHNT6UxVfyqX6E9nq9OZbCL4/96oWc/zB3Ke9WWy2f5MxuvLZL3eVDrbZ2bBTlWDl4msdhz3OXW8lVUD0ZXfvPLdO6wQL8OAqAIBBBAY4wJPdlzwlqxkg/xefb6hmsktDbOTH8wXx+sjKzAsHyaP7BBHtvWezuYPmelPw/RCxS6ra2r/7zCxwxFz48U3VmfGjzveMTlW1AbPXIxGIlXVExJ7xhPxPd3gQ8KtV3DWeM2E6nXjJ9ZsGD95/Aa2VX/tDIVNiIu62djEWbdFx5+6fDjm+M3aKCQhLhrrr5r2kZvcqrohSf7lNv/u4PT6XzeL5cqWpNg2dnUnvly192d+5riThmQF70jP43C1PxYT4tlMNrJxzeYJmzf0T+zd2Dc5k8rWbP/D0vzswEBm1cDm9CsDqfT2PypN5NF4TB/4+H+V/5zw7W1vSYZfZyqf2HG1Y+i5NnlIHae1rnH+c6HL7MaB3Z3NZ4vpLeFWEetn65vavlsKV4EJ0H5Ru7C+sf32Utqk7D8EgodNuo/vOlp9/ZiInC4iew0ea1/8FXwgdXV9U/KrxVRR4P1wX31T8qRi2tldy1z89bv3i8ei+5vZ6xLkW3/vjcfjbiIejSQiETcRdTX4t8pxNKGqeY9R2NnVUfUdVz1XHW/wX8fxVIPPKrkQQAABBBBAAAEExpKA75njmbme50d83x9MeBc6vuDcb88PEt/+QC7nD2RzXir4ymS9/lQmlxLfXvOwZZAAF5GVqrmV1dnEcyTACxUnHgEEEPiHwCMLz5ta7XpBMvwd+VxU5Ld1Tcn354vj9ZEXKOUDvpHv/SjpQXdH85dE9D9DdVftY/WN7SWtLgvVTgFByeaku2r/gaPFd9+hjuy5rWhVIjYhUZOYGk1EprqO+5qVc7GqSCpeHd9cXVu1OVGb6KseX9WfqK7abROOJMQLuOF2Ch1MzL/yvYvM2xTufGSNpJ3IlBf87KsHh23VrTr0kao9P7UobDxxrxcY7QnxTCoT69+cqu7vTdX096VrB3rT49KpLWeCb7vMJJsZyKxNp9Jr+jan1mx/QZ1e87xHs372z5/97oc3DOX9EZyFXL1qww9E5MNFJOmCpMuCfi914dFzFg7LytuhtBiuuoc7IR4kZHuO6bpXVN8TYoymYpdX0sN0Ifo8qkKC7dVzrnOxivyziO1XxPddsDbjb+l09sSjzl5Q8M8HEuLDe7tc/vW797NYdH9f/L3FbIo6kcni+6/bRt11HTca1apoJBqLuk7cjTgx13FirkrMcd2oq05UVaKOI5E3W2E+vKOjNQQQQAABBBBAAIFKEAgS3b5vOc+3nJllfd/Per5kPN8f/MrlvEzOs3Qmk01nc356V302sU2iutZRd41Z+u8aya684fKmTZUwPvqAAAIIjHaBx5Z8sCbipZeoyAkhxrIi5sbfe8hpN68KEUvICAuQEB+mCejubPmemPxLmObUcS6omzX/F2Fihzvm+5/9+UG+K0eo6AzZ4TzVWFWkNp6omlQVj02MxNwJsotVM46jfrCSPBKJpt2Yk3Ejbi7iOjlx1HdUx/TqmAmxm9/v6ktvDTNfKe/YB1O5k3vCxA5ljOr6xPjorbNc3TwhXzsm8YFNmQ90evaWMm+dbzou+qt3RZ2nD8vXh22vZ7zpXX3ee5dNiM4/1dFNk0KV00i2L/veP6a9Y1gxGwrs9UHjou3/FHWeyTtPWf+gJzZnm/9UZDMlFfPNVHxz/FzwdLYfyWZysVzOj+Wyufi2c8B3bEBVLZvNbsoO5DakU+n1qf70a5JZKvaE58njl1134eMldSxk4UcWzqmucRM/NJHzi0jKZVXkW9Mfqr9KSzx/OWR3x0zYcCfEA7juzpY2MWkJg2imNzXMbgsekOAaYoGuRXOPU/GvF5VjCvwe3GTqnNPQOP83hXaRhHihYuWP/8x190xUiUxOqzdFfJsivkxRtSkqOjlfa2aqblRdVxzXccRxHHVUB7+CdeEqTr4aeB0BBBBAAAEEEEBg1AqYmPi++KK+mfm+b76JecG53sF/5xuXiaTEZK04uuXLd9dmtXfd+g2b1rZf05LJV57XEUAAAQQKF9iyUKV7iajMDFF6s4lzYkPT/EdDxBJSAQIkxIdxEro7mxeI6ZlhmlRfz607ve22MLEjETNvnjl79t5cLxo53Mw/zERfs5V1kCCvisdr3VikNhKJ1DhRp9rR18aMRL9Hqs199/rNYeNqntk7TPvrNzasfHXNP414YrYqvqb6rft0vN110q9bGbXzOLK5cf0rXzz9sVyutqy/kE8Yt3yPvfa4/3DVXKitpTKZib0rXzrjMc+L5yaMf3LKXlP/UBe2bDY3ru/vLzU9ns2O3+XTt2HmbneOCXuPb+476OUXX3l/xZ13HKz+9nK5VM7z+ryM35sZSPemB7Kbdjx/K5hfFX3KzFnR6/Ytv/KbHx2287eCZHi1mwi27T6rwERc0O1eFbuirqn9h7vzPVrs2EciId61qGWebjkfPsRlDyYSNScdePJNu+0uLCGQyhYS/GG0/Njur5rIvxZ4ZMGV9U3JbxbaERLihYoNX/y8efOczbUnTs5FolPM86aY403yPImrozHHnJjv+DHxJa6qMTOLBf+/FLFV5vCNiJYQQAABBBBAAAEEhlJAVTNmljGxjCNu2tQyvm8ZR/2MSCRton2OpNepK2tjWX/tt//1tL6h7A91I4AAAgi8XqCro+UOFZkTysax0+tntbPrbCisyggiIT6M87BsWXPM+bssEdFQ5zuaaFNDU1vnMHax6KZu+HzywIjkDvR8/wB1NFgJ/bp7y3EcJzh30Y1EYo6rMcd1Io46rqi4qkGeqejmK77gfm/505FTJj99ZJiO9vbv+dyTT536uzCxQxkzcfzze+y/3x/e7zi5WL52MpnadcufOu0uL1ddtoR4VXxj9SEHLT0lGu3Pu0I96J/vO7kXXzrm92vWHfb8YH/V9KD97zl+wvgXD83X/22vb9q8z1NPP/e++8XG9o4FYT0KiTv4gN++a3wI602b9n1y0Hi4L5PgkNYgv+2L73ueLznzvayX9dNe1kvnfC+3qy45Kq96g2dwuc96qVXPXH7D5cP+wEQpK8NVZJWvzvnFrEwd7imq1PZGIiHes6jlXFO5WURecxzJGxitdtSdOb3x1r9VquFY7NfW43CuEZFQD2yJyo/rG5MfL9SChHihYpUdP2/ePZGX9h4Xq+7fHDP14lkvGou4zhj+Dbiy54PeIYAAAggggAACQyXgp1O5jBvNTPSi6VRiU+aGy5uCz8vG9O6YQ2VJvQgggMBwCRSyY6OI/nN9U9vPhqtvtFMeAT6AKY9j6Fqevrt5Qjqri0Xk+BCFMqpyRl1jckmI2IoJCVbM7LHp8H0d8/f2Xd3TfN1DnGBrSaupmE4Oc0cOO+zxd+7zlmdm6y4eFNi5K5lMfM1jj55wU2/fuBF9ErSQPvf11T770IPvL9sbgKrpO9/5+3PGjV8/I8xUBX9RbFi/xyN/ffSfXvNE1vjajeOOOOr+i2LR9NRQ9Zjmnn/+4DuffqrhsTDxxPxD4Kij/jhn4qQ178hnsmH91L88+ugJC/PFDffrKpo2kXVitlpEV0Uc5+W+nPPS565rSQ13X3Zsb3CbnmO7gzPDP1bwynCTZ31Xz54xq437uYRJHImE+Iol5073Pfc+E5kWouumZp+vm93+nRCxozok+B0qlXMOc0xOMJFjVPwjRfQtIvKr+qbkR4dzcI/eftbEeDx6n4i+LWS799U3JUM9ELljfSTEQ+oShgACCCCAAAIIIIAAAggggAACCBQp0N3Z+jMx+2CY4qp6aV1j241hYompLAES4iMwH8sWNe/lOrrYTEKtGBaRs+ubkgtGoKtlbfL6y66P19buNX5gIDtOXbfat1zCcaKxnGWiEXHH9CmKhxz22Dv23ve5axy16nyovmn/yy8ecPVTTxz5l3yxQ/n68ScsuSoeT4X68L538/j2Pz/8viBpV5bryCP/dPrEKasuE5FImApzucizPV3H/uu6tdPW7xxf1/DQSXtMe+kLqvKabf3fqF7fd1Y//cTb/vWllw7YstKcK5TAMcfffUV1dV9TvuD+/pqOhx845dp8cUPxuh8cIm7BCeLBtmQ6YK7T72f93uqJEzdeMm9O/1C0WUqdW5Ph3xORi0UKPGnW5CF1nNa6xvkjfvxCKQaVUHYkEuLP3vOhqlSq714RPS6MgYn8sTpRPXMkt03v7mydK2Y/EpG0iL2iqs+byWNm8py5er+lnVeOOPPWV8OMJ4jZknCOXSZi7xbR6SISPNj0Bu+hI7NtfGFb2wsJ8bCTTxwCCCCAAAIIIIAAAggggAACCCAwTAI9HS3tJvKBcM3pZ+ub2r4bLpaoShMgIT5CM7L8juYD/cjgSvHDQnVB9bz6xrb5oWIJqjiB4CEIR/VeETk8TOfU5Pq62clPh4kdipgVC5v39dzB/h4Sov6MmH2sfnZ7sL1vydeyxa1HOr51iMg+ISvrNbULGhrb79hV/Nak4s9FZG7I+kRVFldVVZ89ksmlsH2tlLjuzpYfiQ2uYn7zq8htg/NVOxZf7+5ouVJEvlrgOcVmIndl0pm5R529YMNYdBnuMY1EQjwYY1dHy7dV5IqQ4+1VlQ+M1I4yW3/OBjs/5HsoJtjQY5OY/c1cOathVvu6NxrfioXnTfXcXPBQQEM+AxN5QRw7uWFW+1P5Ysv5emH3BgnxctpTFwIIIIAAAggggAACCCCAAAIIIFCKwD33nBTZs3/aAlGZHaYeM/n3htnJr4WJJaYyBUiIj+C8dHU016sMJsWDM7fzXo7pR6bPbvtp3kACKlKgu6N5oYieHrJzT7menXT4nPYXQ8aXNay7s/VfxOz6MGejljMREZyVXO0mgt0QTgk5oCC58uO6h+ov1Xnz/Dcqs3xJ84Ge5yxVsYNC1psVkavqm5LfCBm/24eREC/vLdDV0fwBFQ1+3tcWUHPw/bCg30tdePSchRW34r2AcVRUaGFJz/I9JdrVOff9av5tIjI+DIiK3DH9ofqz3+xnYZh6iolZ3tFygi8SJMQnhSqvkqxvTLbmiy3gfbOsD2bl69e21wu7N0iIh3UlDgEEEEAAAQQQQAABBBBAAAEEEBhKgeW/PmOcF61aoCLvC9nOV+ubkl8OGUtYhQqQEB/hiele3PoO8S04IzzUGcei+sn6xrbvj3C3ab4IgZ6O5otNNJg7N0RxM9GvNjS1XR0itqwhW7ep/Y2I5D0PemvDHXUP1c8pRxKm8BWx1uV6clqYBwe6OlsvUbMbClht+7KveuaMxraHywo8RisjIV6+iV3e2Xy4Z7pURYKzkcNepiK/6PNSF5MMD0sWLq6wpGf5EuLBednprNwjokeF66m86W4ZIesoOKyIXTgGRPXDYXa96e5o+YKIhH0wqWzvRWEReha1nGsqwe4oibxlQj4EsHM9nCGeV5YABBBAAAEEEEAAAQQQQAABBBBAILTAY7edPS1aFQ0W5b0rTCET+XZDU/Jfw8QSU9kCJMQrYH62rqwKkuI1YbpjIp9vaEqOyBm8YfpHzK4FuhY3HyK+3hM2yRWsvHbVZk5vbF8xnKbdHc1fEtFrQibuPVG9vBwPaXQtbj7W8XWhiUwLOd5+M/lww+xkMkx8kLRZfmz37SZyRpj4IMZU7knlUqeTYMwvRkI8v1GYiCJ2Sdh6q5IMD+NbTMxIJcSDvnZ3tFwlIsHP47C/rz3uZd1TCjmruxiTHct0dTafoabBsRRhdzMIvQNKT2fzu8x0UciV5+sdkTnTm5J/LHVMYcsXcoa4iVzb0JT8fNi6t8WREC9UjHgEEEAAAQQQQAABBBBAAAEEEEBg1wLdi87ZXzR6u4iFW4Bi8r362clP4Tk2BMJ+wDo2RlvBo1ixeO57PN8PnkqZHKqbJlfVz07+Z6hYgipGoKej5RYTuSBsh4b7LOsiktKhExtvNuatScClYZ/K2lrX/9Y9VP/xQlamF7HydsRW6oe9RyoljoR4eWaiwAdStjV6d7+XOosHN8ozBzvX0rOo9XRTmx/yobUr65uS3yxXT4o47iHUMRLl6t+Khc37eq4sCXPO97Y21eT6utnJT4fpQ6Gr5Idz2/jgfavGTdxrIseEGEvRW7oXcpa6mP2+7uGGkwp5XwzRd0IQQAABBBBAAAEEEEAAAQQQQACBUS8QHGEs5vxK1aaHGYyJ3NDQlLw8TCwxo0OAhHgFzdOyztZjXLNgBeu+obql8r36Rp5OCWVVIUFdi+Yep+oH1UviXgAAIABJREFUq92mhOxSVsSuqXuo4WtD/QF3EYmNsiWLuzpbr1Wzz4ZdBWmmyyO+PzPMVuk7O/csav6cqX69gK3TN6poS11T210h54wwBIoSKOKBlGAfg9DHBhTVKQpJ1+LzGtT37g11tInKj+sbkx8vJ1uhPx9FZFjeN7Zulf4DEflY2J/dIvKKODq7flbbX8IaFbIKW0QGRPSS+qa2n4Wtv9i47o7Wi0TsRhGpyldHsOOLOHZyw6z2p/LF7ur17o6W4P47MUTZHi/rnjycOwSE6BMhCCCAAAIIIIAAAggggAACCCCAwIgKdC9umSm+3Brq870tPf1mfVPyyhHtNI2XXYCEeNlJS6uw+87WGebYAhU5OGRNCxKJ6vMOPPmmgZDxhI2wQOiVtP/o55AnN3o65x5g5t1ZyCo/E33Gdf2Z009rf7YU0iK22y1oq/Sd+/bsPR+qGhjov91MZhXQ72HfhriAvhE6BgSK2dJfRDjnfhjmvqCEuNhv6pvaZ5azW0WsEg+aH9L3jcH79Zju60zlEwU8XBRs/F7wAwNFPEg25N8Xhe42oiI/r2tKXljsfRE2Ia4iqxzXO/Hw0361vNi2KIcAAggggAACCCCAAAIIIIAAAgiMJYGezpZ/NpObwo7JTK5pmJ2cFzaeuNEjQEK8Aufq8Y7Wg12zBaIyI1T3VB7yTM8/oqnt6VDxBI2oQKEfpG/trC8it/R7qU+Ue1vkYFWqejpfVA4sACZrqpc1NLYFq+OKvopYlR60Nb/uofoLSlkxH+zG4Jj9WkT2Dtn5Yd2GOGSfCBtDAoWdUz048LJ8D44hwiEbyool5073Pfc+E5kWopGyHCOxcztdna2XqNkNBSWfRYbkfeORRy6OVq/a8D0R+aiIOCFMBkOCVdKu2szpje0rwpYZLDdvntNzbHdwRvncAsq97Ig0D8V54kW8b/WqygfqGpNLCuj/a0K7O5qXiuj7Q5QfENUP1ze2BVv8cyGAAAIIIIAAAggggAACCCCAAAK7tUBPZ8u/mcl/FYDwxfqm5DcKiCd0FAmQEK/QyVp+19x9vJwfrBQPczZlMIoXXcc57/BZ839foUOiWzsIFJnckGBVtjp2Sf2sZHDedklXkNSoWb3h383kCyJSXUhl5TjbvJjtdsu1Kj0Ya3dHS7DlyVcLSDD1mtiHG5raf1mIFbEI5BMIdi3oT/UvVZET8sVue304z0oO26exGvf4r8/b041694hIXYgxDsnDM0XubLG1u/qkOf6FDbPaHwrR/zcN6eqYe5Sa/wPRwd9NCvkdMqtmX6yb3f6dYvqwvKPlBF9koYhMKqB8r5j9R93DDTeU8gDVju0V9wCZ/SaRqDm9lJ18CttZhmMUCrhHCEUAAQQQQAABBBBAAAEEEEAAgTEq0N3Z8t9i8smwwzOVTzc0Jq8PG0/c6BMo5MPM0Te6Ud7jlXeeP6nPyS0QkfeGHorqeawMCq01YoHFJIN36KwvJo+IK1+qe6D+t4V+0D+YCF+14XIT+ZyI7FMoQinnd78msbCopUVVflpAMr6sZ8M+snBOdSKSuFNNTg5rUK6xh22PuN1DoLuzda6YBd8Lec8iHn0i+tn6prbvjr5+/6PHQTI6leq7V0SPCzmOrJj+LJ1Jf/6osxds2LlMsOLc89wzPNe59YjT5j8fsk4JVibnHGepqk0PW2bH9w1VuctUv1TI+d3bygcP6fmefV3MWkQkXmj75XiIqrCk8PYeBg8oPG2il9c/VLek0PfLMox/o4q21DW13VWo2U7vl/NU5eoC6vizifPxhqb5j+5c5um7myekc84FJrqioXH+bwqok1AEEEAAAQQQQAABBBBAAAEEEECg4gUGP8sb6P+FmJwdtrMqcnFdU/JHYeOJG50CJMQrfN7+lGxOTBynvxSTprBdVdUr6hrbilqFFbYN4koXCBKy1W4ieODhlBJqW2civ3VUfhyL2AMHn9K+cVd1Pb5k7lsjntfoi56zdRVqbZFtblTVj9Q1tt1WZPnBYkWeiVvyVuk79zlY7ef4ujDkVsjbipe9H6VYUnZ0C2x9OCZY+Rr6Z/zoGvHoT4gH3t0dzQtF9PQC7bMi8ncReWZLOdtHRPcTkXEissnUOafQhGRPZ+s5Zva/IjKhwL5sCzcR/buJ/VIc59epbN+fd3UMR3Bfrjiu61Dz9RxTmyuiwer4aHFtlmfFchFble/c3cH3SxFr87OR3x9x5q2vvtF4gvfnGq2q8x3nDBU7R0TqC9kefmu9QTL+xvqmZHDOeklXT0fzxSb6fRFxC6goaH9NcPuKSEbUasT0MBGZHIzFRK5taEp+voD6CEUAAQQQQAABBBBAAAEEEEAAAQQqWqBnUeth5tjNYnJs6I6aXVQ/u/3m0PEEjloBEuKjZOoKXRllJj9tmJ38yCgZ3m7bzTJ8wL+zXVpENu/wfwYJjPEFbm37RvNRli3Dg0TL8mO7bzeRM8JOfLFnz4apv6uj9RoVu6oAI85uDgNLTCiBrkVzj1P1F4nIlFAFRl3Q2EiIdy1qKXSFbr6Z8lTsX+qa2n+YL3Dn17s6mj+gosGOAsU+2LRzlf0iEnxtu8r5vvGyr3rmjMa2hwsd567iyzz2IGG8SUSCBxe2XcHvxcF7ZpHJ/9f0+u5+L3XWrh44KNSip7P5XWYa/JwoZMv4PM3YnfVN7XMK7QvxCCCAAAIIIIAAAggggAACCCCAQCUKbF1I8hMRmRiyf2vE7Pz62e13h4wnbJQLkBAfRRPY1dF8jYp+OWyXTeRhz+yjb5vd/njYMsQNv0BP59wDzLw7RbRh+FsP3WKvqlxc15i8NXSJNwjsWdT8OVP9egEJhyFNQG9dqR+cyf6uAsb2ku9o04xZbY8VUIZQBF4n0NXR8m0VuWLs0oyNhHh3Z/PZYnpLAUc85J3SUlbo9nS2nGcmQTK9XEnxvP0tNEBFVvnqnF/oKvh87XR3tFwpIl8t4D0kX5VD8Hp5VsVv61iB59iHHI89Go/KyW+0s0zISghDAAEEEEAAAQQQQAABBBBAAAEERlygp6P1yyZ2TfiO2N9M5LyGpvZgZz2u3USAhPgom+it22beWEC3U2ry0brZpScyC2iT0AIFnuxo3iMr+suCzosvsI0SwteoyEfqmpLBts4lXcs6W49xzH4tInuHrUhF7pj+UP3ZxZ79Gqad5R0tJ/giwfgKWX1XttV/YfpIzNgTKOJs6lGIMDYS4o/eftbEeDwWnLf8jvJNQmkrdHs6WuaYSLB9+tTy9ak8NQ3u6iEyd3pT8o/lqfEftWw5ZqDr30Q0OFO7HCu5y9pFM10u6p9b7j+oujpbr1Wzzxawm8mbjiuYI3Hs5IZZ7U+VFYDKEEAAAQQQQAABBBBAAAEEEEAAgWESWP7rM8b5sfhPxLQ5fJPWGY/KeSwSCC82ViJJiI/CmexZ1Hq6qP3CtpxDGupSkf+qa0p+KVQwQSMisHWl8ndF5EMV9CH/n03sonJ8sF/MmelDuVX6zpNcRLIh2Gb3qvqm5DdG5Iah0VEvsGLJudN9z72vwDPsR9m4x0ZCPEDv7mi9SMSCB9KqyjMJpa/Q7eporlfRn4nIO8vTpzLUYvKQOk5rXeP858pQ2y6rGDx645iuz5hqsFK8eqjaKbBeM5V7Y2athza1ry6wbN7w5UuaD/Q8Z6mKHZQ3OFxAUefYh6uaKAQQQAABBBBAAAEEEEAAAQQQQGBoBYIj5nxf/ldVp4duyewn9bPbPxY6nsAxJUBCfJROZ1fH3KNU/GD76sPDDiFYaet47kcPn3PrmrBliBt+ga6O1kYV+7GI7DP8rW9vMW2iP0pNm/C5o4/+4Y7nqxbdpe6O5i+JaLBtiRuykqyafbFudvt3QsaXFFbMCtDBLYEdm9Mwq/2hkhqn8G4pMBTbcFce5NhJiG9Zmdz9AxEJfmku/fcnk2d9z06acUb730uZt0ceuTiaeHXjV1QHVw/HS6mrxLJlf9/I15+ejuYTTZz/E7H988UO8eu9KvatvmmTvlau98xd9bfMZ6hnxOxj9bPbbx5iG6pHAAEEEEAAAQQQQAABBBBAAAEEyiqw7M7mix1HC9lJWUz0Kw1NbcGOg1y7qUDpH+jupnCVMOzgTEkn4t2qKieH7Y+KPmOeXVY/J9kRtgxxwy8QJGdjsfiVqvapYT4j1jeV+8ScKxqa5j9arpEXsyW5qiyuqqo++8CTbxooVz/y1dPV2XyGmv68QPP7+73UzKPnLOzPVz+vI7CjQE9H86dM9PqyJFcrlnbsJMQD4q07XQRniZ9Vhnlbr2qz6xrb7y/H9HUtPq/BMe/bZnKqiDjlqDNkHb6IPGjifLKc7xsh25bB98t4/Bsq9kERSYQtV6Y4X0w6nahz8fRT579UpjrftJquzpbL1eRr5VgZbybXNMxOzhuOftMGAggggAACCCCAAAIIIIAAAgggUKpAMtnszqh1bhCxTxRSl5le2jC7raAEeiH1Ezs6BEiIj455etNe9nS03mAymDgNfanq1+sa2/4tdAECR0RgcNVyLHaFqHxcRPYcwk5kRWypOM5/1M9q+0s52ylm5bWIvOQ72jRjVttj5exLmLq6O1r+R0QuKSDZZaZ6XUNj2xVh6icGgW0C3R2tnxGx68a2yNhKiAdzVcYV2UOyQjdIjKvv/aeInDbECeLgfeN3Zu6XGmbPf3Ck7+Pld83dx8/5QXK3RUQmDHF/UiKyxBz3Pxpm3do1xG29rvqy7SSjkqxvTLYOd/9pDwEEEEAAAQQQQAABBBBAAAEEEChUYNmdLSc7jgbJ8IYCyj7nOPKR6bOS9xRQhtAxKkBCfIxMbFdn6yVqFmzlGv5S+5Ooc1m5E6DhO0BkWIHB81KP7XqPL/opFXmfiEwOW/ZN4tIi0mUmP0r5qZ8N1QrnIhLMw7pV+s4+wc4LbtS7W0SOKMC419QuaGhsv6OAMoTu5gIkxEf3DbDl6BLvWyL6XhGJFjOaoVyhG6xmTziJi9SxD4ppcMZ4ObZTT4vYiuDc8ljUfnzwKe0bixn3UJbZ8sDChrNF5SMqcpyITCxTe2lR+7OZ8/2U13/7UL1nhu1r8LBZVTz2FRO5qPgHAOzBRKLmpOHciSXs+IhDAAEEEEAAAQQQQAABBBBAAAEEtgl0dbZcrSaF7XJndmdU5SOHNrWvRhKBQICE+Bi6D5Z1tJzgiPykkHPFtwx/7K3gG0PTusuhbNku329StXeJWoOaHmJbkh3jd/F9HWzl3S9ir4rIs2r6JxG7c/rDDV06b16w1S0XAggggECRAk/f3Twhk5VWX/RUFTlSRKZsTVDuuG15VkQ2ich6EVse/Bz21VmcmjZ+2VCeOb1tSMFDVSuO6zrUTE7xRU/SwTO39YCtSfJxuxj66943hrO/RU7FG79fRnPvUdETROwIET1063bjwbh39ZDA9rGb6HJH7F5VufvwBxuerMT3zMEHAFZveq+a3ypiR22d153HZlvvv2BsT4jIo8GxJLGIPVCJDzWUc/6pCwEEEEAAAQQQQAABBBBAAAEERq9AV0dzvYjesHWRYOiBqMrX6hqT/x66AIG7hQAJ8TE2zY8kmyckavQnqnJuIUNTtducnFx++Jz2FwspRywCCCCAAAIIIIAAAggggAACCCCAAAIIIIAAAggggAAC5RLo6Wy9xMRuECtoZ8YBNfto3ez2X5SrH9QzdgRIiI+duXzNSHo6W662QreQEFljop9paGr7+RhlYVgIIIAAAggggAACCCCAAAIIIIAAAggggAACCCCAAAIVKPCXX8/dJxG1b5nY+YV1zx7x1P/oEY2/+lth5YjeXQRIiI/hme5Z1HKuOXKj2OD2reEvs/ac+V982+m/eiZ8ISIRQAABBBBAAAEEEEAAAQQQQAABBBBAAAEEEEAAAQQQKFygu6P5EyL69a1Hw4auwMxuqm9q/4iqBMfGcSGwSwES4mP8xljxm+Z9vYwG20qcXdBQTTKiemV9U9t3CypHMAIIIIAAAggggAACCCCAAAIIIIAAAggggAACCCCAAAIhBFYsbj0y59s3VOS0EOE7hvSbyGUNTcn/LbAc4buhAAnx3WTSuxe1fFZUvlPocFX1Xt/XLzbMnv9goWWJRwABBBBAAAEEEEAAAQQQQAABBBBAAAEEEEAAAQQQQGBXAj0drV82sWsK1VGVxb7aZQ2z2p8qtCzxu6cACfHdaN577mx+pzl6g4i8q9Bhm8rXGhqT/15oOeIRQAABBBBAAAEEEEAAAQQQQAABBBBAAAEEEEAAAQQQ2CbQvaj5FNHB7dHfUaiKqvx7XWPya4WWI373FiAhvhvOf3dHS/BD5soiht6tqlfVNbbdVkRZiiCAAAIIIIAAAggggAACCCCAAAIIIIAAAggggAACCOymAo8tOXtazItdZWKfKpTARP5qapfNaGz/Q6FliUeAhPhueg9039k8Wx3nehM7qFACFVnoqX51RmPbw4WWJR4BBBBAAAEEEEAAAQQQQAABBBBAAAEEEEAAAQQQQGD3EujuaPmCqFwlJrWFjlxNrq+bnfx0oeWIR2CbAAnx3fheWP7rM8b50cQ3ROwTRTGYfN/LuV854sxbXy2qPIUQQAABBBBAAAEEEEAAAQQQQAABBBBAAAEEEEAAAQTGrEB3Z+tcM/uyitQVMcgVjqNXTp/V9usiylIEge0CJMS5GaSns+U035dvqMqRhXKYWL+KfqW+KfmNQssSjwACCCCAAAIIIIAAAggggAACCCCAAAIIIIAAAgggMPYElnW0nOCKXGUipxU5um/WNyWLOf63yOYoNpYFSIiP5dktcGw9nS3zzOTqAosNhpvpcsexr9Q1Jm8tpjxlEEAAAQQQQAABBBBAAAEEEEAAAQQQQAABBBBAAAEERrfA40vmvtXN+V8WlY8VNRK136vnfrHu9Pl/Kqo8hRDYhQAJcW6L1wh0L2x9h7j2dRE5pRgaE/mDilxb35RcUEx5yiCAAAIIIIAAAggggAACCCCAAAIIIIAAAggggAACCIwuge7F5+ytfuRzJnKFiBSTf8ypyBfrmpLXjq6R09vRIFDMDTkaxkUfSxToXtTySXHk62JSW2RVvzPT7zTM5lyHIv0ohgACCCCAAAIIIIAAAggggAACCCCAAAIIIIAAAghUtMAzS8/bcyCdu0JErxAVp6jOmt0Wc+XKQ2a1P1VUeQohkEeAhDi3yBsKPNlxwVuykr1GRD5SAtN9wYrxuqbkwhLqoCgCCCCAAAIIIIAAAggggAACCCCAAAIIIIAAAggggECFCDy25OxpcS/6OX/LivBIkd16wnz5asPpyVuKLE8xBEIJkBAPxbR7B3Utnvse9QbPe5hZvITd65lde8TsX95ZfB2URAABBBBAAAEEEEAAAQQQQAABBBBAAAEEEEAAAQQQGCmBFfecNzXX71+hakEiPFpkPwbU5Ct1s5NfK7I8xRAoSICEeEFcu3dwV0frBSp2lYgcXoLEH8yXG3napwRBiiKAAAIIIIAAAggggAACCCCAAAIIIIAAAggggAACwyjQ1dFcL6KXqsglIhIrvmn9H3GyX62fddvLxddBSQQKEyAhXpgX0SLS09n6RfMtWDGeKBrE5FlR+UF/1G48+pT2jUXXQ0EEEEAAAQQQQAABBBBAAAEEEEAAAQQQQAABBBBAAIEhEehe1HyKql5iIueW1IDKIlftK4fPan+opHoojEARAiTEi0CjiMiyRc17OSpfFtFPlOiRNpMbozH9wWGntPWUWBfFEUAAAQQQQAABBBBAAAEEEEAAAQQQQAABBBBAAAEEShTo6Wz5ZzO5VESOL7Gqx03sKw1N7b8ssR6KI1C0AAnxoukoGAgsW9x6pOP5V4jqB0sVUZFfmiM31s9KLi21LsojgAACCCCAAAIIIIAAAggggAACCCCAAAIIIIAAAgiEF3hqydnT0l70Y1u3Rd8vfMnXR6rKCjH7Tl1T+w9LqYeyCJRDgIR4ORSpQ7o6zj1Kzf2cqFxYOod2qcotOUd/fsRp858vvT5qQAABBBBAAAEEEEAAAQQQQAABBBBAAAEEEEAAAQQQ2JVAz6LW020wv2OtpQvpk6pybV1j242l10UNCJRHgIR4eRypZatA9+LWd5gvV6jY+WVCWaAmt9TNTv6qTPVRDQIIIIAAAggggAACCCCAAAIIIIAAAggggAACCCCwWwss72w+3Pf1QnXkAjM5sFQME3laxa6tb2r/n1LrojwC5RYgIV5uUeobFOhZ0vxO8/UKMTmvLCQqL4nJLV7W+/kRZ/7qb2Wpk0oQQAABBBBAAAEEEEAAAQQQQAABBBBAAAEEEEAAgd1EwEy0Z0nzheIHq8H11HIMW0WfMZVr6xvbvl+O+qgDgaEQICE+FKrUuV1gWWfrMa7ZJ0zkw2VkuV9EFqjpgrrZbU+UsV6qQgABBBBAAAEEEEAAAQQQQAABBBBAAAEEEEAAAQTGlMDyxa1nmslZZna2iEwox+DM5DHXlR9Mn5X8QTnqow4EhlKAhPhQ6lL3doEnOy54S1Yyl4roJSIytXw09qBvssD3/QVvm/Or5eWrl5oQQAABBBBAAAEEEEAAAQQQQAABBBBAAAEEEEAAgdEnMLgSfHHzWWJ6lgRJcNVxZRxFh6nd2NDYfkcZ66QqBIZUgIT4kPJS+c4CNm+e03Ns1yWqeomZHFlOIRN5OFg5LmILGprau8tZN3UhgAACCCCAAAIIIIAAAggggAACCCCAAAIIIIAAApUqYMlmd3mNnmWOnCUiZ4lJbVn7avJjjdgP6k5r/3NZ66UyBIZBgIT4MCDTxK4Fuha1nqnqXyKijeU2MpEeR2Spqi3tzQ0sPXrOwv5yt0F9CCCAAAIIIIAAAggggAACCCCAAAIIIIAAAggggMBICfQsaj7CHJ0pJjNFBr9iZe7LK2Zyo7q5G+tn3fZymeumOgSGTYCE+LBR09AbCfTc2fxOc/UCMblQRPYYGin7jaqzVH1dOn32/EeGpg1qRQABBBBAAAEEEEAAAQQQQAABBBBAAAEEEEAAAQSGRqBn6UVTLJOaKbo9CX7A0LQkd4voLfVNbT8bovqpFoFhFSAhPqzcNJZPoLuzda74dqGozM4XW8LrL4vqUjH/fhP/gYamXz1aQl0URQABBBBAAAEEEEAAAQQQQAABBBBAAAEEEEAAAQTKLvDYkrOnRfzI8SJ6vCN6opn9U9kb2V6hrRSRW3Kef8vb5vxq+dC1Q80IDL8ACfHhN6fFEAJ/u/PcgyIR9wLxB1eNHxaiSCkhm0XkgcEvlQc0lX2w7pzb15ZSIWURQAABBBBAAAEEEEAAAQQQQAABBBBAAAEEEEAAgUIEli1qfrsGyW9HjxOR481seiHli4pVSZpnP284vf2OospTCIFRIEBCfBRM0u7exZ7OltNMgi3V7WwRqR0eD+sScx4Q8R93HXdZ1ve6Zsxuf2V42qYVBBBAAAEEEEAAAQQQQAABBBBAAAEEEEAAAQQQGKsCyWSzW59wZriO3+A7OkPN3hmsAheR8cMyZpOHVCUZj7m3HDTz1leHpU0aQWAEBUiIjyA+TRcu0N3RcpaqnCUiZ5nJhMJrKKnEKybWpeIsE0eWqfldmkkvm37mHcEKcy4EEEAAAQQQQAABBBBAAAEEEEAAAQQQQAABBBBA4DUCXYubD1FfZ4hog4jNUJEGE5khIsOdowt2yl2QVVtwZGP7CqYJgd1JYLi/2XYnW8Y6xALLO5vPMNOzTAYT5JOGuLk3q/5VMVkpYitNdfBfx5znRPyVOiH93PR3kzAfwbmhaQQQQAABBBBAAAEEEEAAAQQQQAABBBBAAAEEhkxg2R3N+6nj7i+uv7+a7q9i+5vIASKy/9av+JA1nq9isz8FSfCYK7cfMqv9qXzhvI7AWBUgIT5WZ3Y3G1fPotbTg8S4iZ2iKvtV2PDXmtlqUV3riARnkw9++SbrHLW14uhaLyfr1KzPHMnEYk46nZWMuJqRAc3Ujk+l1/Z6mc21mzMnn3xvrsLGRncQQAABBBBAAAEEEEAAAQQQQAABBBBAAAEEEBg1AmaiT3U2xrxsNNbr1MRrfYtZTGLiWywrfjxqEhNXYubJZInIZPGdKWI2RdSmiDiTB/81m2KmUxyVfU3EraTBq8hvRXWRG3UXHDbzF89UUt/oCwIjJUBCfKTkaXfIBJYtbD1SXZspJjNFbaaKRoasMSpGAAEEEEAAAQQQQAABBBBAAAEEEEAAAQQQQAABBEZIQFWXi8lSdWTpRI0t3eu0m/tGqCs0i0DFCpAQr9ipoWPlEHjkkYujiVUbZ4r5M1Vlpoi+rRz1UgcCCCCAAAIIIIAAAggggAACCCCAAAIIIIAAAgggMAICm0RtqZizVCLu0vpTf/HkCPSBJhEYVQIkxEfVdNHZUgW6F52/vzjeu8TkeBH/eBE9rtQ6KY8AAggggAACCCCAAAIIIIAAAggggAACCCCAAAIIDIWAib0gog+IyAMm8sCMpuQfh6Id6kRgLAuQEB/Ls8vY8go82dEYz0nt8SZ6vIgcbyLHq8heeQsSgAACCCCAAAIIIIAAAggggAACCCCAAAIIIIAAAgiUW0DlIRUZTICrYw9MP6392XI3QX0I7G4CJMR3txlnvHkF/rqo9bCY+keJaIOIzBCzGaJ6aN6CBCCAAAIIIIAAAggggAACCCCAAAIIIIAAAggggAACIQTMbIOqLhORZSbW5Yg8XpWoefDAk28aCFGcEAQQKECAhHgBWITuvgKPLJxTnZCqGa7jNHiOzFDzZ2xNmO+7+6owcgQQQAABBBBAAAEEEEAAAQQQQAABBBBAAAEEEHhTAZVeMXtS1FkmZsvEty5Rb1n97NtWIocAAsMjQEJ8eJxpZYwKLFvWHHNXOgeY+PuL6+wvvn+AmO4vju5vZgeoyFvH6NAZFgIIIIAAAggggAACCCCAAAIIIIAAAggggAACCIhsUtHnfLGVEnz5utLYLi3gAAAHM0lEQVR17DlVZ6XrZFYectrtq0BCAIGRFSAhPrL+tD7GBSzZ7D6RkL0s4k/Jee4UNyKTxbcpYjrFV5kiZlMcRyebyWQViYtKzPdt8F9HNBb8ayZxMYlp8N8i7hgnY3gIIIAAAggggAACCCCAAAIIIIAAAggggAACCAy1QEZEMqKSFpOMiGUG/1VND/7/W742q8pa82WdqKwV07Ui/jpxdK35ztq4661Ni6xrmNW+bqg7S/0IIFCaAAnx0vwojQACCCCAAAIIIIAAAggggAACCCCAAAIIIIAAAggggAACCCBQoQIkxCt0YugWAggggAACCCCAAAIIIIAAAggggAACCCCAAAIIIIAAAggggEBpAiTES/OjNAIIIIAAAggggAACCCCAAAIIIIAAAggggAACCCCAAAIIIIBAhQqQEK/QiaFbCCCAAAIIIIAAAggggAACCCCAAAIIIIAAAggggAACCCCAAAKlCZAQL82P0ggggAACCCCAAAIIIIAAAggggAACCCCAAAIIIIAAAggggAACFSpAQrxCJ4ZuIYAAAggggAACCCCAAAIIIIAAAggggAACCCCAAAIIIIAAAgiUJkBCvDQ/SiOAAAIIIIAAAggggAACCCCAAAIIIIAAAggggAACCCCAAAIIVKgACfEKnRi6hQACCCCAAAIIIIAAAggggAACCCCAAAIIIIAAAggggAACCCBQmgAJ8dL8KI0AAggggAACCCCAAAIIIIAAAggggAACCCCAAAIIIIAAAgggUKECJMQrdGLoFgIIIIAAAggggAACCCCAAAIIIIAAAggggAACCCCAAAIIIIBAaQIkxEvzozQCCCCAAAIIIIAAAggggAACCCCAAAIIIIAAAggggAACCCCAQIUKkBCv0ImhWwgggAACCCCAAAIIIIAAAggggAACCCCAAAIIIIAAAggggAACpQmQEC/Nj9IIIIAAAggggAACCCCAAAIIIIAAAggggAACCCCAAAIIIIAAAhUqQEK8QieGbiGAAAIIIIAAAggggAACCCCAAAIIIIAAAggggAACCCCAAAIIlCZAQrw0P0ojgAACCCCAAAIIIIAAAggggAACCCCAAAIIIIAAAggggAACCFSoAAnxCp0YuoUAAggggAACCCCAAAIIIIAAAggggAACCCCAAAIIIIAAAgggUJoACfHS/CiNAAIIIIAAAggggAACCCCAAAIIIIAAAggggAACCCCAAAIIIFChAiTEK3Ri6BYCCCCAAAIIIIAAAggggAACCCCAAAIIIIAAAggggAACCCCAQGkCJMRL86M0AggggAACCCCAAAIIIIAAAggggAACCCCAAAIIIIAAAggggECFCpAQr9CJoVsIIIAAAggggAACCCCAAAIIIIAAAggggAACCCCAAAIIIIAAAqUJkBAvzY/SCCCAAAIIIIAAAggggAACCCCAAAIIIIAAAggggAACCCCAAAIVKkBCvEInhm4hgAACCCCAAAIIIIAAAggggAACCCCAAAIIIIAAAggggAACCJQmQEK8ND9KI4AAAggggAACCCCAAAIIIIAAAggggAACCCCAAAIIIIAAAghUqAAJ8QqdGLqFAAIIIIAAAggggAACCCCAAAIIIIAAAggggAACCCCAAAIIIFCaAAnx0vwojQACCCCAAAIIIIAAAggggAACCCCAAAIIIIAAAggggAACCCBQoQIkxCt0YugWAggggAACCCCAAAIIIIAAAggggAACCCCAAAIIIIAAAggggEBpAiTES/OjNAIIIIAAAggggAACCCCAAAIIIIAAAggggAACCCCAAAIIIIBAhQqQEK/QiaFbCCCAAAIIIIAAAggggAACCCCAAAIIIIAAAggggAACCCCAAAKlCZAQL82P0ggggAACCCCAAAIIIIAAAggggAACCCCAAAIIIIAAAggggAACFSpAQrxCJ4ZuIYAAAggggAACCCCAAAIIIIAAAggggAACCCCAAAIIIIAAAgiUJkBCvDQ/SiOAAAIIIIAAAggggAACCCCAAAIIIIAAAggggAACCCCAAAIIVKgACfEKnRi6hQACCCCAAAIIIIAAAggggAACCCCAAAIIIIAAAggggAACCCBQmgAJ8dL8KI0AAggggAACCCCAAAIIIIAAAggggAACCCCAAAIIIIAAAgggUKECJMQrdGLoFgIIIIAAAggggAACCCCAAAIIIIAAAggggAACCCCAAAIIIIBAaQIkxEvzozQCCCCAAAIIIIAAAggggAACCCCAAAIIIIAAAggggAACCCCAQIUKkBCv0ImhWwgggAACCCCAAAIIIIAAAggggAACCCCAAAIIIIAAAggggAACpQmQEC/Nj9IIIIAAAggggAACCCCAAAIIIIAAAggggAACCCCAAAIIIIAAAhUqQEK8QieGbiGAAAIIIIAAAggggAACCCCAAAIIIIAAAggggAACCCCAAAIIlCbw/wGu4K6murzZMgAAAABJRU5ErkJggg=="/>
          <p:cNvSpPr>
            <a:spLocks noChangeAspect="1" noChangeArrowheads="1"/>
          </p:cNvSpPr>
          <p:nvPr/>
        </p:nvSpPr>
        <p:spPr bwMode="auto">
          <a:xfrm>
            <a:off x="155575" y="-1554163"/>
            <a:ext cx="47339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B8QAAAVQCAYAAAA9UuAaAAAAAXNSR0IArs4c6QADFN10RVh0bXhmaWxlACUzQ214R3JhcGhNb2RlbCUzRSUzQ3Jvb3QlM0UlM0NteENlbGwlMjBpZCUzRCUyMjAlMjIlMkYlM0UlM0NteENlbGwlMjBpZCUzRCUyMjElMjIlMjBwYXJlbnQlM0QlMjIwJTIyJTJGJTNFJTNDbXhDZWxsJTIwaWQlM0QlMjIyJTIyJTIwdmFsdWUlM0QlMjIlMjIlMjBzdHlsZSUzRCUyMnJvdW5kZWQlM0QxJTNCd2hpdGVTcGFjZSUzRHdyYXAlM0JodG1sJTNEMSUzQnJvdGF0aW9uJTNELTkwJTNCZmlsbENvbG9yJTNEJTIzZTFkNWU3JTNCc3Ryb2tlQ29sb3IlM0QlMjM5NjczYTYlM0JvcGFjaXR5JTNENTAlM0IlMjIlMjB2ZXJ0ZXglM0QlMjIxJTIyJTIwcGFyZW50JTNEJTIyMSUyMiUzRSUzQ214R2VvbWV0cnklMjB4JTNEJTIyLTE2NzguNjYlMjIlMjB5JTNEJTIyLTk3OS44MSUyMiUyMHdpZHRoJTNEJTIyMjg5Ljg5JTIyJTIwaGVpZ2h0JTNEJTIyMTAwJTIyJTIwYXMlM0QlMjJnZW9tZXRyeSUyMiUyRiUzRSUzQyUyRm14Q2VsbCUzRSUzQ214Q2VsbCUyMGlkJTNEJTIyMyUyMiUyMHZhbHVlJTNEJTIyJTIyJTIwc3R5bGUlM0QlMjJyb3VuZGVkJTNEMSUzQndoaXRlU3BhY2UlM0R3cmFwJTNCaHRtbCUzRDElM0JmaWxsQ29sb3IlM0Rub25lJTNCc3Ryb2tlQ29sb3IlM0QlMjNENkI2NTYlM0JzdHJva2VXaWR0aCUzRDIlM0IlMjIlMjB2ZXJ0ZXglM0QlMjIxJTIyJTIwcGFyZW50JTNEJTIyMSUyMiUzRSUzQ214R2VvbWV0cnklMjB4JTNEJTIyLTE1OTguMTklMjIlMjB5JTNEJTIyLTEwODglMjIlMjB3aWR0aCUzRCUyMjQ3MCUyMiUyMGhlaWdodCUzRCUyMjMxOCUyMiUyMGFzJTNEJTIyZ2VvbWV0cnklMjIlMkYlM0UlM0MlMkZteENlbGwlM0UlM0NteENlbGwlMjBpZCUzRCUyMjQlMjIlMjB2YWx1ZSUzRCUyMiUyMiUyMHN0eWxlJTNEJTIycm91bmRlZCUzRDElM0J3aGl0ZVNwYWNlJTNEd3JhcCUzQmh0bWwlM0QxJTNCcm90YXRpb24lM0QtOTAlM0JmaWxsQ29sb3IlM0QlMjNkYWU4ZmMlM0JzdHJva2VDb2xvciUzRCUyMzZjOGViZiUzQm9wYWNpdHklM0Q1MCUzQiUyMiUyMHZlcnRleCUzRCUyMjElMjIlMjBwYXJlbnQlM0QlMjIxJTIyJTNFJTNDbXhHZW9tZXRyeSUyMHglM0QlMjItMTQ1OC43MiUyMiUyMHklM0QlMjItMTA0My40NyUyMiUyMHdpZHRoJTNEJTIyMjkwLjA2JTIyJTIwaGVpZ2h0JTNEJTIyMjI2JTIyJTIwYXMlM0QlMjJnZW9tZXRyeSUyMiUyRiUzRSUzQyUyRm14Q2VsbCUzRSUzQ214Q2VsbCUyMGlkJTNEJTIyNSUyMiUyMHZhbHVlJTNEJTIyJTIyJTIwc3R5bGUlM0QlMjJlbmRBcnJvdyUzRG92YWwlM0JodG1sJTNEMSUzQnJvdW5kZWQlM0QwJTNCY3VydmVkJTNEMSUzQmZvbnRDb2xvciUzRCUyM0NDQ0NDQyUzQnN0cm9rZUNvbG9yJTNEJTIzQ0NDQ0NDJTNCZW5kU2l6ZSUzRDYlM0JzdGFydFNpemUlM0Q3JTNCc3Ryb2tlV2lkdGglM0QyJTNCZW5kRmlsbCUzRDElM0IlMjIlMjBlZGdlJTNEJTIyMSUyMiUyMHBhcmVudCUzRCUyMjElMjIlM0UlM0NteEdlb21ldHJ5JTIwd2lkdGglM0QlMjI1MCUyMiUyMGhlaWdodCUzRCUyMjUwJTIyJTIwcmVsYXRpdmUlM0QlMjIxJTIyJTIwYXMlM0QlMjJnZW9tZXRyeSUyMiUzRSUzQ214UG9pbnQlMjB4JTNEJTIyLTEyMzQlMjIlMjB5JTNEJTIyLTg3MyUyMiUyMGFzJTNEJTIyc291cmNlUG9pbnQlMjIlMkYlM0UlM0NteFBvaW50JTIweCUzRCUyMi0xMjA4JTIyJTIweSUzRCUyMi05NjQlMjIlMjBhcyUzRCUyMnRhcmdldFBvaW50JTIyJTJGJTNFJTNDJTJGbXhHZW9tZXRyeSUzRSUzQyUyRm14Q2VsbCUzRSUzQ214Q2VsbCUyMGlkJTNEJTIyNiUyMiUyMHZhbHVlJTNEJTIyJTIyJTIwc3R5bGUlM0QlMjJlbmRBcnJvdyUzRG92YWwlM0JodG1sJTNEMSUzQnJvdW5kZWQlM0QwJTNCY3VydmVkJTNEMSUzQmZvbnRDb2xvciUzRCUyM0NDQ0NDQyUzQnN0cm9rZUNvbG9yJTNEJTIzQ0NDQ0NDJTNCZW5kRmlsbCUzRDElM0IlMjIlMjBlZGdlJTNEJTIyMSUyMiUyMHBhcmVudCUzRCUyMjElMjIlM0UlM0NteEdlb21ldHJ5JTIwd2lkdGglM0QlMjI1MCUyMiUyMGhlaWdodCUzRCUyMjUwJTIyJTIwcmVsYXRpdmUlM0QlMjIxJTIyJTIwYXMlM0QlMjJnZW9tZXRyeSUyMiUzRSUzQ214UG9pbnQlMjB4JTNEJTIyLTE1NzYuMTklMjIlMjB5JTNEJTIyLTg5NyUyMiUyMGFzJTNEJTIyc291cmNlUG9pbnQlMjIlMkYlM0UlM0NteFBvaW50JTIweCUzRCUyMi0xNTYzLjE5JTIyJTIweSUzRCUyMi05NDclMjIlMjBhcyUzRCUyMnRhcmdldFBvaW50JTIyJTJGJTNFJTNDJTJGbXhHZW9tZXRyeSUzRSUzQyUyRm14Q2VsbCUzRSUzQ214Q2VsbCUyMGlkJTNEJTIyNyUyMiUyMHZhbHVlJTNEJTIyJTIyJTIwc3R5bGUlM0QlMjJyb3VuZGVkJTNEMSUzQndoaXRlU3BhY2UlM0R3cmFwJTNCaHRtbCUzRDElM0Jyb3RhdGlvbiUzRC05MCUzQmZpbGxDb2xvciUzRCUyM2Q1ZThkNCUzQnN0cm9rZUNvbG9yJTNEJTIzODJiMzY2JTNCb3BhY2l0eSUzRDUwJTNCJTIyJTIwdmVydGV4JTNEJTIyMSUyMiUyMHBhcmVudCUzRCUyMjElMjIlM0UlM0NteEdlb21ldHJ5JTIweCUzRCUyMi0xNTk5LjIyJTIyJTIweSUzRCUyMi05NTIuNDclMjIlMjB3aWR0aCUzRCUyMjI4OS4wNiUyMiUyMGhlaWdodCUzRCUyMjQyLjUlMjIlMjBhcyUzRCUyMmdlb21ldHJ5JTIyJTJGJTNFJTNDJTJGbXhDZWxsJTNFJTNDbXhDZWxsJTIwaWQlM0QlMjI4JTIyJTIwdmFsdWUlM0QlMjIlMjIlMjBzdHlsZSUzRCUyMnJvdW5kZWQlM0QxJTNCd2hpdGVTcGFjZSUzRHdyYXAlM0JodG1sJTNEMSUzQnJvdGF0aW9uJTNELTkwJTNCZmlsbENvbG9yJTNEJTIzQ0NDQ0NDJTNCc3Ryb2tlQ29sb3IlM0QlMjM2NjY2NjYlM0Jmb250Q29sb3IlM0QlMjMzMzMzMzMlM0JvcGFjaXR5JTNENTAlM0IlMjIlMjB2ZXJ0ZXglM0QlMjIxJTIyJTIwcGFyZW50JTNEJTIyMSUyMiUzRSUzQ214R2VvbWV0cnklMjB4JTNEJTIyLTEzMTYuNTUlMjIlMjB5JTNEJTIyLTk1Mi42MyUyMiUyMHdpZHRoJTNEJTIyMjg4LjIyJTIyJTIwaGVpZ2h0JTNEJTIyNDIuNSUyMiUyMGFzJTNEJTIyZ2VvbWV0cnklMjIlMkYlM0UlM0MlMkZteENlbGwlM0UlM0NteENlbGwlMjBpZCUzRCUyMj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c2LjAzJTIyJTIwYXMlM0QlMjJzb3VyY2VQb2ludCUyMiUyRiUzRSUzQ214UG9pbnQlMjB4JTNEJTIyLTEyNTYuMTklMjIlMjB5JTNEJTIyLTk3Ni4wMyUyMiUyMGFzJTNEJTIydGFyZ2V0UG9pbnQlMjIlMkYlM0UlM0MlMkZteEdlb21ldHJ5JTNFJTNDJTJGbXhDZWxsJTNFJTNDbXhDZWxsJTIwaWQlM0QlMjIxMCUyMiUyMHZhbHVlJTNEJTIyJTIyJTIwc3R5bGUlM0QlMjJlbmRBcnJvdyUzRGNsYXNzaWMlM0JodG1sJTNEMSUzQnJvdW5kZWQlM0QwJTNCZW50cnlYJTNEMCUzQmVudHJ5WSUzRDAuNSUzQmVudHJ5RHglM0QwJTNCZW50cnlEeSUzRDAlM0JzdHJva2VXaWR0aCUzRDElM0JzdGFydFNpemUlM0Q1JTNCZW5kU2l6ZSUzRDIlM0J0YXJnZXRQZXJpbWV0ZXJTcGFjaW5nJTNEMiUzQnNvdXJjZVBlcmltZXRlclNwYWNpbmclM0QxJTNCc3Ryb2tlQ29sb3IlM0QlMjNFQTZCNjYlM0IlMjIlMjBlZGdlJTNEJTIyMSUyMiUyMHBhcmVudCUzRCUyMjElMjIlM0UlM0NteEdlb21ldHJ5JTIwd2lkdGglM0QlMjI1MCUyMiUyMGhlaWdodCUzRCUyMjUwJTIyJTIwcmVsYXRpdmUlM0QlMjIxJTIyJTIwYXMlM0QlMjJnZW9tZXRyeSUyMiUzRSUzQ214UG9pbnQlMjB4JTNEJTIyLTEyNzIuMTklMjIlMjB5JTNEJTIyLTk2NCUyMiUyMGFzJTNEJTIyc291cmNlUG9pbnQlMjIlMkYlM0UlM0NteFBvaW50JTIweCUzRCUyMi0xMjU2LjE5JTIyJTIweSUzRCUyMi05NjQlMjIlMjBhcyUzRCUyMnRhcmdldFBvaW50JTIyJTJGJTNFJTNDJTJGbXhHZW9tZXRyeSUzRSUzQyUyRm14Q2VsbCUzRSUzQ214Q2VsbCUyMGlkJTNEJTIyMT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5NC4xOSUyMiUyMHklM0QlMjItODU3JTIyJTIwYXMlM0QlMjJzb3VyY2VQb2ludCUyMiUyRiUzRSUzQ214UG9pbnQlMjB4JTNEJTIyLTEzODQuMTklMjIlMjB5JTNEJTIyLTk1MiUyMiUyMGFzJTNEJTIydGFyZ2V0UG9pbnQlMjIlMkYlM0UlM0NBcnJheSUyMGFzJTNEJTIycG9pbnRzJTIyJTNFJTNDbXhQb2ludCUyMHglM0QlMjItMTM5My4xOSUyMiUyMHklM0QlMjItODU3JTIyJTJGJTNFJTNDbXhQb2ludCUyMHglM0QlMjItMTM5My4xOSUyMiUyMHklM0QlMjItOTUyJTIyJTJGJTNFJTNDJTJGQXJyYXklM0UlM0MlMkZteEdlb21ldHJ5JTNFJTNDJTJGbXhDZWxsJTNFJTNDbXhDZWxsJTIwaWQlM0QlMjIx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NTIlMjIlMjBhcyUzRCUyMnNvdXJjZVBvaW50JTIyJTJGJTNFJTNDbXhQb2ludCUyMHglM0QlMjItMTMyOC4xOSUyMiUyMHklM0QlMjItOTUyJTIyJTIwYXMlM0QlMjJ0YXJnZXRQb2ludCUyMiUyRiUzRSUzQyUyRm14R2VvbWV0cnklM0UlM0MlMkZteENlbGwlM0UlM0NteENlbGwlMjBpZCUzRCUyMjE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YuMTklMjIlMjB5JTNEJTIyLTk3NiUyMiUyMGFzJTNEJTIyc291cmNlUG9pbnQlMjIlMkYlM0UlM0NteFBvaW50JTIweCUzRCUyMi0xMzI4LjE5JTIyJTIweSUzRCUyMi05NzYlMjIlMjBhcyUzRCUyMnRhcmdldFBvaW50JTIyJTJGJTNFJTNDJTJGbXhHZW9tZXRyeSUzRSUzQyUyRm14Q2VsbCUzRSUzQ214Q2VsbCUyMGlkJTNEJTIyMTQlMjIlMjB2YWx1ZSUzRCUyMiUyMiUyMHN0eWxlJTNEJTIyZW5kQXJyb3clM0RjbGFzc2ljJTNCaHRtbCUzRDElM0Jyb3VuZGVkJTNEMCUzQmVudHJ5WCUzRDAlM0JlbnRyeVklM0QwLjUlM0JlbnRyeUR4JTNEMCUzQmVudHJ5RHklM0QwJTNCc3Ryb2tlV2lkdGglM0QxJTNCc3RhcnRTaXplJTNENSUzQmVuZFNpemUlM0QyJTNCdGFyZ2V0UGVyaW1ldGVyU3BhY2luZyUzRDIlM0Jzb3VyY2VQZXJpbWV0ZXJTcGFjaW5nJTNEMSUzQnN0cm9rZUNvbG9yJTNEJTIzRUE2QjY2JTNCJTIyJTIwZWRnZSUzRCUyMjElMjIlMjB0YXJnZXQlM0QlMjI2OSUyMiUyMHBhcmVudCUzRCUyMjElMjIlM0UlM0NteEdlb21ldHJ5JTIwd2lkdGglM0QlMjI1MCUyMiUyMGhlaWdodCUzRCUyMjUwJTIyJTIwcmVsYXRpdmUlM0QlMjIxJTIyJTIwYXMlM0QlMjJnZW9tZXRyeSUyMiUzRSUzQ214UG9pbnQlMjB4JTNEJTIyLTEzOTkuMTklMjIlMjB5JTNEJTIyLTk2NCUyMiUyMGFzJTNEJTIyc291cmNlUG9pbnQlMjIlMkYlM0UlM0NteFBvaW50JTIweCUzRCUyMi0xNDA5LjE5JTIyJTIweSUzRCUyMi05NzklMjIlMjBhcyUzRCUyMnRhcmdldFBvaW50JTIyJTJGJTNFJTNDJTJGbXhHZW9tZXRyeSUzRSUzQyUyRm14Q2VsbCUzRSUzQ214Q2VsbCUyMGlkJTNEJTIyMTUlMjIlMjB2YWx1ZSUzRCUyMiUyMiUyMHN0eWxlJTNEJTIyZWxsaXBzZSUzQndoaXRlU3BhY2UlM0R3cmFwJTNCaHRtbCUzRDElM0Jhc3BlY3QlM0RmaXhlZCUzQnN0cm9rZUNvbG9yJTNEbm9uZSUzQmZpbGxDb2xvciUzRCUyM0VBNkI2NiUzQmZvbnRDb2xvciUzRCUyM0YxOUM5OSUzQiUyMiUyMHZlcnRleCUzRCUyMjElMjIlMjBwYXJlbnQlM0QlMjIxJTIyJTNFJTNDbXhHZW9tZXRyeSUyMHglM0QlMjItMTQwMS4xOSUyMiUyMHklM0QlMjItOTY2JTIyJTIwd2lkdGglM0QlMjI0JTIyJTIwaGVpZ2h0JTNEJTIyNCUyMiUyMGFzJTNEJTIyZ2VvbWV0cnklMjIlMkYlM0UlM0MlMkZteENlbGwlM0UlM0NteENlbGwlMjBpZCUzRCUyMjE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OTMuMTklMjIlMjB5JTNEJTIyLTk1MiUyMiUyMGFzJTNEJTIyc291cmNlUG9pbnQlMjIlMkYlM0UlM0NteFBvaW50JTIweCUzRCUyMi0xMzgzLjE5JTIyJTIweSUzRCUyMi05NTIlMjIlMjBhcyUzRCUyMnRhcmdldFBvaW50JTIyJTJGJTNFJTNDJTJGbXhHZW9tZXRyeSUzRSUzQyUyRm14Q2VsbCUzRSUzQ214Q2VsbCUyMGlkJTNEJTIyMT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0MC4xOSUyMiUyMHklM0QlMjItOTc2JTIyJTIwYXMlM0QlMjJzb3VyY2VQb2ludCUyMiUyRiUzRSUzQ214UG9pbnQlMjB4JTNEJTIyLTEzNzYuMTklMjIlMjB5JTNEJTIyLTk3NiUyMiUyMGFzJTNEJTIydGFyZ2V0UG9pbnQlMjIlMkYlM0UlM0MlMkZteEdlb21ldHJ5JTNFJTNDJTJGbXhDZWxsJTNFJTNDbXhDZWxsJTIwaWQlM0QlMjIxO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Q2LjE5JTIyJTIweSUzRCUyMi0xMDI3JTIyJTIwYXMlM0QlMjJzb3VyY2VQb2ludCUyMiUyRiUzRSUzQ214UG9pbnQlMjB4JTNEJTIyLTE0NTYuMTklMjIlMjB5JTNEJTIyLTEwMjclMjIlMjBhcyUzRCUyMnRhcmdldFBvaW50JTIyJTJGJTNFJTNDJTJGbXhHZW9tZXRyeSUzRSUzQyUyRm14Q2VsbCUzRSUzQ214Q2VsbCUyMGlkJTNEJTIyMTklMjIlMjB2YWx1ZSUzRCUyMiUyMiUyMHN0eWxlJTNEJTIyZW5kQXJyb3clM0Rub25lJTNCaHRtbCUzRDElM0Jyb3VuZGVkJTNEMCUzQmV4aXRYJTNEMSUzQmV4aXRZJTNEMC41JTNCZXhpdER4JTNEMCUzQmV4aXREeSUzRDAlM0IlMjIlMjBlZGdlJTNEJTIyMSUyMiUyMHNvdXJjZSUzRCUyMjIxJTIyJTIwcGFyZW50JTNEJTIyMSUyMiUzRSUzQ214R2VvbWV0cnklMjB3aWR0aCUzRCUyMjUwJTIyJTIwaGVpZ2h0JTNEJTIyNTAlMjIlMjByZWxhdGl2ZSUzRCUyMjElMjIlMjBhcyUzRCUyMmdlb21ldHJ5JTIyJTNFJTNDbXhQb2ludCUyMHglM0QlMjItMTQ4MC4xOSUyMiUyMHklM0QlMjItOTQ3JTIyJTIwYXMlM0QlMjJzb3VyY2VQb2ludCUyMiUyRiUzRSUzQ214UG9pbnQlMjB4JTNEJTIyLTE0NTkuMTklMjIlMjB5JTNEJTIyLTk0NyUyMiUyMGFzJTNEJTIydGFyZ2V0UG9pbnQlMjIlMkYlM0UlM0MlMkZteEdlb21ldHJ5JTNFJTNDJTJGbXhDZWxsJTNFJTNDbXhDZWxsJTIwaWQlM0QlMjIyMCUyMiUyMHZhbHVlJTNEJTIySU4lMjIlMjBzdHlsZSUzRCUyMmVuZEFycm93JTNEY2xhc3NpYyUzQmh0bWwlM0QxJTNCcm91bmRlZCUzRDAlM0JsYWJlbFBvc2l0aW9uJTNEbGVmdCUzQnZlcnRpY2FsTGFiZWxQb3NpdGlvbiUzRHRvcCUzQmFsaWduJTNEcmlnaHQlM0J2ZXJ0aWNhbEFsaWduJTNEYm90dG9tJTNCZm9udENvbG9yJTNEZGVmYXVsdCUzQmxhYmVsQmFja2dyb3VuZENvbG9yJTNEbm9uZSUzQiUyMiUyMGVkZ2UlM0QlMjIxJTIyJTIwcGFyZW50JTNEJTIyMSUyMiUzRSUzQ214R2VvbWV0cnklMjB3aWR0aCUzRCUyMjUwJTIyJTIwaGVpZ2h0JTNEJTIyNTAlMjIlMjByZWxhdGl2ZSUzRCUyMjElMjIlMjBhcyUzRCUyMmdlb21ldHJ5JTIyJTNFJTNDbXhQb2ludCUyMHglM0QlMjItMTU3Ny4xOSUyMiUyMHklM0QlMjItOTQ3JTIyJTIwYXMlM0QlMjJzb3VyY2VQb2ludCUyMiUyRiUzRSUzQ214UG9pbnQlMjB4JTNEJTIyLTE1MjcuMTklMjIlMjB5JTNEJTIyLTk0NyUyMiUyMGFzJTNEJTIydGFyZ2V0UG9pbnQlMjIlMkYlM0UlM0MlMkZteEdlb21ldHJ5JTNFJTNDJTJGbXhDZWxsJTNFJTNDbXhDZWxsJTIwaWQlM0QlMjIyMSUyMiUyMHZhbHVlJTNEJTIyJTIyJTIwc3R5bGUlM0QlMjJ0cmlhbmdsZSUzQndoaXRlU3BhY2UlM0R3cmFwJTNCaHRtbCUzRDElM0JmaWxsQ29sb3IlM0QlMjNmZmYyY2MlM0JzdHJva2VDb2xvciUzRCUyM2Q2YjY1NiUzQnJvdW5kZWQlM0QwJTNCY29udGFpbmVyJTNEMCUzQmNvbGxhcHNpYmxlJTNEMCUzQmRyb3BUYXJnZXQlM0QwJTNCcG9ydENvbnN0cmFpbnRSb3RhdGlvbiUzRDAlM0Jub0xhYmVsJTNEMCUzQnNoYWRvdyUzRDAlM0IlMjIlMjB2ZXJ0ZXglM0QlMjIxJTIyJTIwcGFyZW50JTNEJTIyMSUyMiUzRSUzQ214R2VvbWV0cnklMjB4JTNEJTIyLTE1MjcuMTklMjIlMjB5JTNEJTIyLTk2NyUyMiUyMHdpZHRoJTNEJTIyNDAlMjIlMjBoZWlnaHQlM0QlMjI0MCUyMiUyMGFzJTNEJTIyZ2VvbWV0cnklMjIlMkYlM0UlM0MlMkZteENlbGwlM0UlM0NteENlbGwlMjBpZCUzRCUyMjIyJTIyJTIwdmFsdWUlM0QlMjIlMjIlMjBzdHlsZSUzRCUyMmVuZEFycm93JTNEbm9uZSUzQmh0bWwlM0QxJTNCcm91bmRlZCUzRDAlM0JzdHJva2VXaWR0aCUzRDElM0IlMjIlMjBlZGdlJTNEJTIyMSUyMiUyMHBhcmVudCUzRCUyMjElMjIlM0UlM0NteEdlb21ldHJ5JTIwd2lkdGglM0QlMjI1MCUyMiUyMGhlaWdodCUzRCUyMjUwJTIyJTIwcmVsYXRpdmUlM0QlMjIxJTIyJTIwYXMlM0QlMjJnZW9tZXRyeSUyMiUzRSUzQ214UG9pbnQlMjB4JTNEJTIyLTE1NDAuMTklMjIlMjB5JTNEJTIyLTk0NyUyMiUyMGFzJTNEJTIyc291cmNlUG9pbnQlMjIlMkYlM0UlM0NteFBvaW50JTIweCUzRCUyMi0xNTE2LjE5JTIyJTIweSUzRCUyMi05ODIlMjIlMjBhcyUzRCUyMnRhcmdldFBvaW50JTIyJTJGJTNFJTNDQXJyYXklMjBhcyUzRCUyMnBvaW50cyUyMiUzRSUzQ214UG9pbnQlMjB4JTNEJTIyLTE1NDAuMTklMjIlMjB5JTNEJTIyLTk4MiUyMiUyRiUzRSUzQyUyRkFycmF5JTNFJTNDJTJGbXhHZW9tZXRyeSUzRSUzQyUyRm14Q2VsbCUzRSUzQ214Q2VsbCUyMGlkJTNEJTIyMjMlMjIlMjB2YWx1ZSUzRCUyMiUyMiUyMHN0eWxlJTNEJTIyZW5kQXJyb3clM0Rub25lJTNCaHRtbCUzRDElM0Jyb3VuZGVkJTNEMCUzQnN0cm9rZVdpZHRoJTNEMSUzQmV4aXRYJTNEMC40ODYlM0JleGl0WSUzRDAuNTQlM0JleGl0RHglM0QwJTNCZXhpdER5JTNEMCUzQmV4aXRQZXJpbWV0ZXIlM0QwJTNCJTIyJTIwZWRnZSUzRCUyMjElMjIlMjBzb3VyY2UlM0QlMjIyNiUyMiUyMHBhcmVudCUzRCUyMjElMjIlM0UlM0NteEdlb21ldHJ5JTIwd2lkdGglM0QlMjI1MCUyMiUyMGhlaWdodCUzRCUyMjUwJTIyJTIwcmVsYXRpdmUlM0QlMjIxJTIyJTIwYXMlM0QlMjJnZW9tZXRyeSUyMiUzRSUzQ214UG9pbnQlMjB4JTNEJTIyLTE0ODQuMTclMjIlMjB5JTNEJTIyLTk0Ny42MzIwMDAwMDAwMDAxJTIyJTIwYXMlM0QlMjJzb3VyY2VQb2ludCUyMiUyRiUzRSUzQ214UG9pbnQlMjB4JTNEJTIyLTE1MTAuMTklMjIlMjB5JTNEJTIyLTk4MiUyMiUyMGFzJTNEJTIydGFyZ2V0UG9pbnQlMjIlMkYlM0UlM0NBcnJheSUyMGFzJTNEJTIycG9pbnRzJTIyJTNFJTNDbXhQb2ludCUyMHglM0QlMjItMTQ4MC4xOSUyMiUyMHklM0QlMjItOTgyJTIyJTJGJTNFJTNDJTJGQXJyYXklM0UlM0MlMkZteEdlb21ldHJ5JTNFJTNDJTJGbXhDZWxsJTNFJTNDbXhDZWxsJTIwaWQlM0QlMjIyN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EwLjY5JTIyJTIweSUzRCUyMi05NzclMjIlMjBhcyUzRCUyMnNvdXJjZVBvaW50JTIyJTJGJTNFJTNDbXhQb2ludCUyMHglM0QlMjItMTUxMC42OSUyMiUyMHklM0QlMjItOTg3JTIyJTIwYXMlM0QlMjJ0YXJnZXRQb2ludCUyMiUyRiUzRSUzQyUyRm14R2VvbWV0cnklM0UlM0MlMkZteENlbGwlM0UlM0NteENlbGwlMjBpZCUzRCUyMjI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TYuMjElMjIlMjB5JTNEJTIyLTk3NyUyMiUyMGFzJTNEJTIyc291cmNlUG9pbnQlMjIlMkYlM0UlM0NteFBvaW50JTIweCUzRCUyMi0xNTE2LjIxJTIyJTIweSUzRCUyMi05ODclMjIlMjBhcyUzRCUyMnRhcmdldFBvaW50JTIyJTJGJTNFJTNDJTJGbXhHZW9tZXRyeSUzRSUzQyUyRm14Q2VsbCUzRSUzQ214Q2VsbCUyMGlkJTNEJTIyMjYlMjIlMjB2YWx1ZSUzRCUyMiUyMiUyMHN0eWxlJTNEJTIyZWxsaXBzZSUzQndoaXRlU3BhY2UlM0R3cmFwJTNCaHRtbCUzRDElM0Jhc3BlY3QlM0RmaXhlZCUzQnN0cm9rZUNvbG9yJTNEbm9uZSUzQmZpbGxDb2xvciUzRCUyMzFBMUExQSUzQiUyMiUyMHZlcnRleCUzRCUyMjElMjIlMjBwYXJlbnQlM0QlMjIxJTIyJTNFJTNDbXhHZW9tZXRyeSUyMHglM0QlMjItMTQ4Mi4xOSUyMiUyMHklM0QlMjItOTQ5JTIyJTIwd2lkdGglM0QlMjI0JTIyJTIwaGVpZ2h0JTNEJTIyNCUyMiUyMGFzJTNEJTIyZ2VvbWV0cnklMjIlMkYlM0UlM0MlMkZteENlbGwlM0UlM0NteENlbGwlMjBpZCUzRCUyMjI3JTIyJTIwdmFsdWUlM0QlMjIlMjIlMjBzdHlsZSUzRCUyMmVsbGlwc2UlM0J3aGl0ZVNwYWNlJTNEd3JhcCUzQmh0bWwlM0QxJTNCYXNwZWN0JTNEZml4ZWQlM0JzdHJva2VDb2xvciUzRG5vbmUlM0JmaWxsQ29sb3IlM0QlMjMxQTFBMUElM0IlMjIlMjB2ZXJ0ZXglM0QlMjIxJTIyJTIwcGFyZW50JTNEJTIyMSUyMiUzRSUzQ214R2VvbWV0cnklMjB4JTNEJTIyLTE1NDIuMTklMjIlMjB5JTNEJTIyLTk0OSUyMiUyMHdpZHRoJTNEJTIyNCUyMiUyMGhlaWdodCUzRCUyMjQlMjIlMjBhcyUzRCUyMmdlb21ldHJ5JTIyJTJGJTNFJTNDJTJGbXhDZWxsJTNFJTNDbXhDZWxsJTIwaWQlM0QlMjIyOCUyMiUyMHZhbHVlJTNEJTIyJTI2bHQlM0Jmb250JTIwc3R5bGUlM0QlMjZxdW90JTNCZm9udC1zaXplJTNBJTIwMTRweCUzQiUyNnF1b3QlM0IlMjZndCUzQkMlMjZsdCUzQiUyRmZvbnQlMjZndCUzQiUyNmx0JTNCc3ViJTIwc3R5bGUlM0QlMjZxdW90JTNCJTI2cXVvdCUzQiUyNmd0JTNCJTI2bHQlM0Jmb250JTIwc3R5bGUlM0QlMjZxdW90JTNCZm9udC1zaXplJTNBJTIwMTJweCUzQiUyNnF1b3QlM0IlMjZndCUzQmYlMjZsdCUzQiUyRmZvbnQlMjZndCUzQiUyNmx0JTNCJTJGc3Vi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NTMyLjE5JTIyJTIweSUzRCUyMi05ODglMjIlMjB3aWR0aCUzRCUyMjYwJTIyJTIwaGVpZ2h0JTNEJTIyMzAlMjIlMjBhcyUzRCUyMmdlb21ldHJ5JTIyJTJGJTNFJTNDJTJGbXhDZWxsJTNFJTNDbXhDZWxsJTIwaWQlM0QlMjIy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A5LjY5JTIyJTIweSUzRCUyMi05MTIlMjIlMjBhcyUzRCUyMnNvdXJjZVBvaW50JTIyJTJGJTNFJTNDbXhQb2ludCUyMHglM0QlMjItMTUwOS42OSUyMiUyMHklM0QlMjItOTIyJTIyJTIwYXMlM0QlMjJ0YXJnZXRQb2ludCUyMiUyRiUzRSUzQyUyRm14R2VvbWV0cnklM0UlM0MlMkZteENlbGwlM0UlM0NteENlbGwlMjBpZCUzRCUyMjM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TUuMjElMjIlMjB5JTNEJTIyLTkxMiUyMiUyMGFzJTNEJTIyc291cmNlUG9pbnQlMjIlMkYlM0UlM0NteFBvaW50JTIweCUzRCUyMi0xNTE1LjIxJTIyJTIweSUzRCUyMi05MjIlMjIlMjBhcyUzRCUyMnRhcmdldFBvaW50JTIyJTJGJTNFJTNDJTJGbXhHZW9tZXRyeSUzRSUzQyUyRm14Q2VsbCUzRSUzQ214Q2VsbCUyMGlkJTNEJTIyMz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wOS41MiUyMiUyMHklM0QlMjItODkyJTIyJTIwYXMlM0QlMjJzb3VyY2VQb2ludCUyMiUyRiUzRSUzQ214UG9pbnQlMjB4JTNEJTIyLTE1MDkuNTIlMjIlMjB5JTNEJTIyLTkwMiUyMiUyMGFzJTNEJTIydGFyZ2V0UG9pbnQlMjIlMkYlM0UlM0MlMkZteEdlb21ldHJ5JTNFJTNDJTJGbXhDZWxsJTNFJTNDbXhDZWxsJTIwaWQlM0QlMjIz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TE1LjA0JTIyJTIweSUzRCUyMi04OTIlMjIlMjBhcyUzRCUyMnNvdXJjZVBvaW50JTIyJTJGJTNFJTNDbXhQb2ludCUyMHglM0QlMjItMTUxNS4wNCUyMiUyMHklM0QlMjItOTAyJTIyJTIwYXMlM0QlMjJ0YXJnZXRQb2ludCUyMiUyRiUzRSUzQyUyRm14R2VvbWV0cnklM0UlM0MlMkZteENlbGwlM0UlM0NteENlbGwlMjBpZCUzRCUyMjMzJTIyJTIwdmFsdWUlM0QlMjIlMjIlMjBzdHlsZSUzRCUyMmVuZEFycm93JTNEbm9uZSUzQmh0bWwlM0QxJTNCcm91bmRlZCUzRDAlM0JlbnRyeVglM0QwLjUwMyUzQmVudHJ5WSUzRDAuNDgzJTNCZW50cnlEeCUzRDAlM0JlbnRyeUR5JTNEMCUzQmVudHJ5UGVyaW1ldGVyJTNEMCUzQiUyMiUyMGVkZ2UlM0QlMjIxJTIyJTIwdGFyZ2V0JTNEJTIyMjclMjIlMjBwYXJlbnQlM0QlMjIxJTIyJTNFJTNDbXhHZW9tZXRyeSUyMHdpZHRoJTNEJTIyNTAlMjIlMjBoZWlnaHQlM0QlMjI1MCUyMiUyMHJlbGF0aXZlJTNEJTIyMSUyMiUyMGFzJTNEJTIyZ2VvbWV0cnklMjIlM0UlM0NteFBvaW50JTIweCUzRCUyMi0xNTE1LjE5JTIyJTIweSUzRCUyMi05MTclMjIlMjBhcyUzRCUyMnNvdXJjZVBvaW50JTIyJTJGJTNFJTNDbXhQb2ludCUyMHglM0QlMjItMTUzNi4xOSUyMiUyMHklM0QlMjItOTE3JTIyJTIwYXMlM0QlMjJ0YXJnZXRQb2ludCUyMiUyRiUzRSUzQ0FycmF5JTIwYXMlM0QlMjJwb2ludHMlMjIlM0UlM0NteFBvaW50JTIweCUzRCUyMi0xNTQwLjE5JTIyJTIweSUzRCUyMi05MTclMjIlMkYlM0UlM0MlMkZBcnJheSUzRSUzQyUyRm14R2VvbWV0cnklM0UlM0MlMkZteENlbGwlM0UlM0NteENlbGwlMjBpZCUzRCUyMjM0JTIyJTIwdmFsdWUlM0QlMjIlMjIlMjBzdHlsZSUzRCUyMmVuZEFycm93JTNEbm9uZSUzQmh0bWwlM0QxJTNCcm91bmRlZCUzRDAlM0JlbnRyeVglM0QwLjUwMyUzQmVudHJ5WSUzRDAuNDgzJTNCZW50cnlEeCUzRDAlM0JlbnRyeUR5JTNEMCUzQmVudHJ5UGVyaW1ldGVyJTNEMCUzQiUyMiUyMGVkZ2UlM0QlMjIxJTIyJTIwcGFyZW50JTNEJTIyMSUyMiUzRSUzQ214R2VvbWV0cnklMjB3aWR0aCUzRCUyMjUwJTIyJTIwaGVpZ2h0JTNEJTIyNTAlMjIlMjByZWxhdGl2ZSUzRCUyMjElMjIlMjBhcyUzRCUyMmdlb21ldHJ5JTIyJTNFJTNDbXhQb2ludCUyMHglM0QlMjItMTUxNS4xOSUyMiUyMHklM0QlMjItODk3JTIyJTIwYXMlM0QlMjJzb3VyY2VQb2ludCUyMiUyRiUzRSUzQ214UG9pbnQlMjB4JTNEJTIyLTE1NDAuMTklMjIlMjB5JTNEJTIyLTkyNyUyMiUyMGFzJTNEJTIydGFyZ2V0UG9pbnQlMjIlMkYlM0UlM0NBcnJheSUyMGFzJTNEJTIycG9pbnRzJTIyJTNFJTNDbXhQb2ludCUyMHglM0QlMjItMTU0MC4xOSUyMiUyMHklM0QlMjItODk3JTIyJTJGJTNFJTNDJTJGQXJyYXklM0UlM0MlMkZteEdlb21ldHJ5JTNFJTNDJTJGbXhDZWxsJTNFJTNDbXhDZWxsJTIwaWQlM0QlMjIzNSUyMiUyMHZhbHVlJTNEJTIyJTIyJTIwc3R5bGUlM0QlMjJlbGxpcHNlJTNCd2hpdGVTcGFjZSUzRHdyYXAlM0JodG1sJTNEMSUzQmFzcGVjdCUzRGZpeGVkJTNCc3Ryb2tlQ29sb3IlM0Rub25lJTNCZmlsbENvbG9yJTNEJTIzMUExQTFBJTNCJTIyJTIwdmVydGV4JTNEJTIyMSUyMiUyMHBhcmVudCUzRCUyMjElMjIlM0UlM0NteEdlb21ldHJ5JTIweCUzRCUyMi0xNTQyLjE5JTIyJTIweSUzRCUyMi05MTklMjIlMjB3aWR0aCUzRCUyMjQlMjIlMjBoZWlnaHQlM0QlMjI0JTIyJTIwYXMlM0QlMjJnZW9tZXRyeSUyMiUyRiUzRSUzQyUyRm14Q2VsbCUzRSUzQ214Q2VsbCUyMGlkJTNEJTIyMz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wOS4xOSUyMiUyMHklM0QlMjItOTE3JTIyJTIwYXMlM0QlMjJzb3VyY2VQb2ludCUyMiUyRiUzRSUzQ214UG9pbnQlMjB4JTNEJTIyLTE0OTIuMTklMjIlMjB5JTNEJTIyLTkyMyUyMiUyMGFzJTNEJTIydGFyZ2V0UG9pbnQlMjIlMkYlM0UlM0NBcnJheSUyMGFzJTNEJTIycG9pbnRzJTIyJTNFJTNDbXhQb2ludCUyMHglM0QlMjItMTQ5OS4xOSUyMiUyMHklM0QlMjItOTE3JTIyJTJGJTNFJTNDJTJGQXJyYXklM0UlM0MlMkZteEdlb21ldHJ5JTNFJTNDJTJGbXhDZWxsJTNFJTNDbXhDZWxsJTIwaWQlM0QlMjIzNyUyMiUyMHZhbHVlJTNEJTIyJTIyJTIwc3R5bGUlM0QlMjJlbmRBcnJvdyUzRG5vbmUlM0JodG1sJTNEMSUzQnJvdW5kZWQlM0QwJTNCZW50cnlYJTNEMC41MjIlM0JlbnRyeVklM0QwLjUzJTNCZW50cnlEeCUzRDAlM0JlbnRyeUR5JTNEMCUzQmVudHJ5UGVyaW1ldGVyJTNEMCUzQiUyMiUyMGVkZ2UlM0QlMjIxJTIyJTIwdGFyZ2V0JTNEJTIyMjYlMjIlMjBwYXJlbnQlM0QlMjIxJTIyJTNFJTNDbXhHZW9tZXRyeSUyMHdpZHRoJTNEJTIyNTAlMjIlMjBoZWlnaHQlM0QlMjI1MCUyMiUyMHJlbGF0aXZlJTNEJTIyMSUyMiUyMGFzJTNEJTIyZ2VvbWV0cnklMjIlM0UlM0NteFBvaW50JTIweCUzRCUyMi0xNDkyLjE5JTIyJTIweSUzRCUyMi05MTclMjIlMjBhcyUzRCUyMnNvdXJjZVBvaW50JTIyJTJGJTNFJTNDbXhQb2ludCUyMHglM0QlMjItMTQ1Ni4xOSUyMiUyMHklM0QlMjItOTQ3JTIyJTIwYXMlM0QlMjJ0YXJnZXRQb2ludCUyMiUyRiUzRSUzQ0FycmF5JTIwYXMlM0QlMjJwb2ludHMlMjIlM0UlM0NteFBvaW50JTIweCUzRCUyMi0xNDgwLjE5JTIyJTIweSUzRCUyMi05MTclMjIlMkYlM0UlM0MlMkZBcnJheSUzRSUzQyUyRm14R2VvbWV0cnklM0UlM0MlMkZteENlbGwlM0UlM0NteENlbGwlMjBpZCUzRCUyMjM4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DkuNjklMjIlMjB5JTNEJTIyLTg5NyUyMiUyMGFzJTNEJTIyc291cmNlUG9pbnQlMjIlMkYlM0UlM0NteFBvaW50JTIweCUzRCUyMi0xNDkyLjY5JTIyJTIweSUzRCUyMi05MDMlMjIlMjBhcyUzRCUyMnRhcmdldFBvaW50JTIyJTJGJTNFJTNDQXJyYXklMjBhcyUzRCUyMnBvaW50cyUyMiUzRSUzQ214UG9pbnQlMjB4JTNEJTIyLTE0OTkuNjklMjIlMjB5JTNEJTIyLTg5NyUyMiUyRiUzRSUzQyUyRkFycmF5JTNFJTNDJTJGbXhHZW9tZXRyeSUzRSUzQyUyRm14Q2VsbCUzRSUzQ214Q2VsbCUyMGlkJTNEJTIyMz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5Mi4xOSUyMiUyMHklM0QlMjItODk3JTIyJTIwYXMlM0QlMjJzb3VyY2VQb2ludCUyMiUyRiUzRSUzQ214UG9pbnQlMjB4JTNEJTIyLTE0ODAuMTklMjIlMjB5JTNEJTIyLTkxNyUyMiUyMGFzJTNEJTIydGFyZ2V0UG9pbnQlMjIlMkYlM0UlM0NBcnJheSUyMGFzJTNEJTIycG9pbnRzJTIyJTNFJTNDbXhQb2ludCUyMHglM0QlMjItMTQ4MC4xOSUyMiUyMHklM0QlMjItODk3JTIyJTJGJTNFJTNDJTJGQXJyYXklM0UlM0MlMkZteEdlb21ldHJ5JTNFJTNDJTJGbXhDZWxsJTNFJTNDbXhDZWxsJTIwaWQlM0QlMjI0MCUyMiUyMHZhbHVlJTNEJTIyJTIyJTIwc3R5bGUlM0QlMjJlbGxpcHNlJTNCd2hpdGVTcGFjZSUzRHdyYXAlM0JodG1sJTNEMSUzQmFzcGVjdCUzRGZpeGVkJTNCc3Ryb2tlQ29sb3IlM0Rub25lJTNCZmlsbENvbG9yJTNEJTIzMUExQTFBJTNCJTIyJTIwdmVydGV4JTNEJTIyMSUyMiUyMHBhcmVudCUzRCUyMjElMjIlM0UlM0NteEdlb21ldHJ5JTIweCUzRCUyMi0xNDgyLjE5JTIyJTIweSUzRCUyMi05MTklMjIlMjB3aWR0aCUzRCUyMjQlMjIlMjBoZWlnaHQlM0QlMjI0JTIyJTIwYXMlM0QlMjJnZW9tZXRyeSUyMiUyRiUzRSUzQyUyRm14Q2VsbCUzRSUzQ214Q2VsbCUyMGlkJTNEJTIyNDElMjIlMjB2YWx1ZSUzRCUyMlRS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UyNi4xOSUyMiUyMHklM0QlMjItOTIzJTIyJTIwd2lkdGglM0QlMjI2MCUyMiUyMGhlaWdodCUzRCUyMjMwJTIyJTIwYXMlM0QlMjJnZW9tZXRyeSUyMiUyRiUzRSUzQyUyRm14Q2VsbCUzRSUzQ214Q2VsbCUyMGlkJTNEJTIyND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0MC4xOSUyMiUyMHklM0QlMjItMTAwNyUyMiUyMGFzJTNEJTIyc291cmNlUG9pbnQlMjIlMkYlM0UlM0NteFBvaW50JTIweCUzRCUyMi0xNTIxLjE5JTIyJTIweSUzRCUyMi0xMDE1JTIyJTIwYXMlM0QlMjJ0YXJnZXRQb2ludCUyMiUyRiUzRSUzQ0FycmF5JTIwYXMlM0QlMjJwb2ludHMlMjIlM0UlM0NteFBvaW50JTIweCUzRCUyMi0xNTIxLjE5JTIyJTIweSUzRCUyMi0xMDA3JTIyJTJGJTNFJTNDJTJGQXJyYXklM0UlM0MlMkZteEdlb21ldHJ5JTNFJTNDJTJGbXhDZWxsJTNFJTNDbXhDZWxsJTIwaWQlM0QlMjI0My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gwLjE5JTIyJTIweSUzRCUyMi0xMDA3JTIyJTIwYXMlM0QlMjJzb3VyY2VQb2ludCUyMiUyRiUzRSUzQ214UG9pbnQlMjB4JTNEJTIyLTE1MDguMTklMjIlMjB5JTNEJTIyLTEwMTUlMjIlMjBhcyUzRCUyMnRhcmdldFBvaW50JTIyJTJGJTNFJTNDQXJyYXklMjBhcyUzRCUyMnBvaW50cyUyMiUzRSUzQ214UG9pbnQlMjB4JTNEJTIyLTE1MDguMTklMjIlMjB5JTNEJTIyLTEwMDclMjIlMkYlM0UlM0MlMkZBcnJheSUzRSUzQyUyRm14R2VvbWV0cnklM0UlM0MlMkZteENlbGwlM0UlM0NteENlbGwlMjBpZCUzRCUyMjQ0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1MDYuMTklMjIlMjB5JTNEJTIyLTEwMTUlMjIlMjBhcyUzRCUyMnNvdXJjZVBvaW50JTIyJTJGJTNFJTNDbXhQb2ludCUyMHglM0QlMjItMTUyMy4xOSUyMiUyMHklM0QlMjItMTAxNSUyMiUyMGFzJTNEJTIydGFyZ2V0UG9pbnQlMjIlMkYlM0UlM0MlMkZteEdlb21ldHJ5JTNFJTNDJTJGbXhDZWxsJTNFJTNDbXhDZWxsJTIwaWQlM0QlMjI0NSUyMiUyMHZhbHVlJTNEJTIyJTIyJTIwc3R5bGUlM0QlMjJlbmRBcnJvdyUzRGNsYXNzaWMlM0JodG1sJTNEMSUzQnJvdW5kZWQlM0QwJTNCc3Ryb2tlV2lkdGglM0QxJTNCc3Ryb2tlQ29sb3IlM0RkZWZhdWx0JTNCZW5kU2l6ZSUzRDIlM0JzdGFydFNpemUlM0Q2JTNCJTIyJTIwZWRnZSUzRCUyMjElMjIlMjBwYXJlbnQlM0QlMjIxJTIyJTNFJTNDbXhHZW9tZXRyeSUyMHdpZHRoJTNEJTIyNTAlMjIlMjBoZWlnaHQlM0QlMjI1MCUyMiUyMHJlbGF0aXZlJTNEJTIyMSUyMiUyMGFzJTNEJTIyZ2VvbWV0cnklMjIlM0UlM0NteFBvaW50JTIweCUzRCUyMi0xNTE0LjE5JTIyJTIweSUzRCUyMi0xMDI3JTIyJTIwYXMlM0QlMjJzb3VyY2VQb2ludCUyMiUyRiUzRSUzQ214UG9pbnQlMjB4JTNEJTIyLTE1MTQuMTklMjIlMjB5JTNEJTIyLTEwMTUlMjIlMjBhcyUzRCUyMnRhcmdldFBvaW50JTIyJTJGJTNFJTNDJTJGbXhHZW9tZXRyeSUzRSUzQyUyRm14Q2VsbCUzRSUzQ214Q2VsbCUyMGlkJTNEJTIyND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U0MC4xOSUyMiUyMHklM0QlMjItOTgyJTIyJTIwYXMlM0QlMjJzb3VyY2VQb2ludCUyMiUyRiUzRSUzQ214UG9pbnQlMjB4JTNEJTIyLTE1NDAuMTklMjIlMjB5JTNEJTIyLTEwMDclMjIlMjBhcyUzRCUyMnRhcmdldFBvaW50JTIyJTJGJTNFJTNDJTJGbXhHZW9tZXRyeSUzRSUzQyUyRm14Q2VsbCUzRSUzQ214Q2VsbCUyMGlkJTNEJTIyND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4MC4yMyUyMiUyMHklM0QlMjItOTgyJTIyJTIwYXMlM0QlMjJzb3VyY2VQb2ludCUyMiUyRiUzRSUzQ214UG9pbnQlMjB4JTNEJTIyLTE0ODAuMjMlMjIlMjB5JTNEJTIyLTEwMDclMjIlMjBhcyUzRCUyMnRhcmdldFBvaW50JTIyJTJGJTNFJTNDJTJGbXhHZW9tZXRyeSUzRSUzQyUyRm14Q2VsbCUzRSUzQ214Q2VsbCUyMGlkJTNEJTIyNDglMjIlMjB2YWx1ZSUzRCUyMiUyMiUyMHN0eWxlJTNEJTIyZWxsaXBzZSUzQndoaXRlU3BhY2UlM0R3cmFwJTNCaHRtbCUzRDElM0Jhc3BlY3QlM0RmaXhlZCUzQnN0cm9rZUNvbG9yJTNEbm9uZSUzQmZpbGxDb2xvciUzRCUyMzFBMUExQSUzQiUyMiUyMHZlcnRleCUzRCUyMjElMjIlMjBwYXJlbnQlM0QlMjIxJTIyJTNFJTNDbXhHZW9tZXRyeSUyMHglM0QlMjItMTU0Mi4xOSUyMiUyMHklM0QlMjItOTg0JTIyJTIwd2lkdGglM0QlMjI0JTIyJTIwaGVpZ2h0JTNEJTIyNCUyMiUyMGFzJTNEJTIyZ2VvbWV0cnklMjIlMkYlM0UlM0MlMkZteENlbGwlM0UlM0NteENlbGwlMjBpZCUzRCUyMjQ5JTIyJTIwdmFsdWUlM0QlMjIlMjIlMjBzdHlsZSUzRCUyMmVsbGlwc2UlM0J3aGl0ZVNwYWNlJTNEd3JhcCUzQmh0bWwlM0QxJTNCYXNwZWN0JTNEZml4ZWQlM0JzdHJva2VDb2xvciUzRG5vbmUlM0JmaWxsQ29sb3IlM0QlMjMxQTFBMUElM0IlMjIlMjB2ZXJ0ZXglM0QlMjIxJTIyJTIwcGFyZW50JTNEJTIyMSUyMiUzRSUzQ214R2VvbWV0cnklMjB4JTNEJTIyLTE1NDIuMTklMjIlMjB5JTNEJTIyLTEwMDklMjIlMjB3aWR0aCUzRCUyMjQlMjIlMjBoZWlnaHQlM0QlMjI0JTIyJTIwYXMlM0QlMjJnZW9tZXRyeSUyMiUyRiUzRSUzQyUyRm14Q2VsbCUzRSUzQ214Q2VsbCUyMGlkJTNEJTIyNTAlMjIlMjB2YWx1ZSUzRCUyMiUyMiUyMHN0eWxlJTNEJTIyZWxsaXBzZSUzQndoaXRlU3BhY2UlM0R3cmFwJTNCaHRtbCUzRDElM0Jhc3BlY3QlM0RmaXhlZCUzQnN0cm9rZUNvbG9yJTNEbm9uZSUzQmZpbGxDb2xvciUzRCUyMzFBMUExQSUzQiUyMiUyMHZlcnRleCUzRCUyMjElMjIlMjBwYXJlbnQlM0QlMjIxJTIyJTNFJTNDbXhHZW9tZXRyeSUyMHglM0QlMjItMTQ4Mi4xOSUyMiUyMHklM0QlMjItOTg0JTIyJTIwd2lkdGglM0QlMjI0JTIyJTIwaGVpZ2h0JTNEJTIyNCUyMiUyMGFzJTNEJTIyZ2VvbWV0cnklMjIlMkYlM0UlM0MlMkZteENlbGwlM0UlM0NteENlbGwlMjBpZCUzRCUyMjUxJTIyJTIwdmFsdWUlM0QlMjIlMjIlMjBzdHlsZSUzRCUyMmVsbGlwc2UlM0J3aGl0ZVNwYWNlJTNEd3JhcCUzQmh0bWwlM0QxJTNCYXNwZWN0JTNEZml4ZWQlM0JzdHJva2VDb2xvciUzRG5vbmUlM0JmaWxsQ29sb3IlM0QlMjMxQTFBMUElM0IlMjIlMjB2ZXJ0ZXglM0QlMjIxJTIyJTIwcGFyZW50JTNEJTIyMSUyMiUzRSUzQ214R2VvbWV0cnklMjB4JTNEJTIyLTE0ODIuMTklMjIlMjB5JTNEJTIyLTEwMDklMjIlMjB3aWR0aCUzRCUyMjQlMjIlMjBoZWlnaHQlM0QlMjI0JTIyJTIwYXMlM0QlMjJnZW9tZXRyeSUyMiUyRiUzRSUzQyUyRm14Q2VsbCUzRSUzQ214Q2VsbCUyMGlkJTNEJTIyNTIlMjIlMjB2YWx1ZSUzRCUyMiUyNmx0JTNCc3ViJTIwc3R5bGUlM0QlMjZxdW90JTNCJTI2cXVvdCUzQiUyNmd0JTNCJTI2bHQlM0Jmb250JTIwc3R5bGUlM0QlMjZxdW90JTNCZm9udC1zaXplJTNBJTIwMTRweCUzQiUyNnF1b3QlM0IlMjZndCUzQk0lMjZsdCUzQiUyRmZvbnQlMjZndCUzQiUyNmx0JTNCZm9udCUyMHN0eWxlJTNEJTI2cXVvdCUzQmZvbnQtc2l6ZSUzQSUyMDEycHglM0IlMjZxdW90JTNCJTI2Z3QlM0JmJTI2bHQlM0IlMkZmb250JTI2Z3QlM0IlMjZsdCUzQiUyRnN1YiUyNmd0JTNC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UzMi4xOSUyMiUyMHklM0QlMjItMTAxNCUyMiUyMHdpZHRoJTNEJTIyNjAlMjIlMjBoZWlnaHQlM0QlMjIzMCUyMiUyMGFzJTNEJTIyZ2VvbWV0cnklMjIlMkYlM0UlM0MlMkZteENlbGwlM0UlM0NteENlbGwlMjBpZCUzRCUyMjU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0ODAuMTklMjIlMjB5JTNEJTIyLTEwMDclMjIlMjBhcyUzRCUyMnNvdXJjZVBvaW50JTIyJTJGJTNFJTNDbXhQb2ludCUyMHglM0QlMjItMTQ2My4xOSUyMiUyMHklM0QlMjItMTAxNSUyMiUyMGFzJTNEJTIydGFyZ2V0UG9pbnQlMjIlMkYlM0UlM0NBcnJheSUyMGFzJTNEJTIycG9pbnRzJTIyJTNFJTNDbXhQb2ludCUyMHglM0QlMjItMTQ2My4xOSUyMiUyMHklM0QlMjItMTAwNyUyMiUyRiUzRSUzQyUyRkFycmF5JTNFJTNDJTJGbXhHZW9tZXRyeSUzRSUzQyUyRm14Q2VsbCUzRSUzQ214Q2VsbCUyMGlkJTNEJTIyNT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0MC4xOSUyMiUyMHklM0QlMjItOTgyJTIyJTIwYXMlM0QlMjJzb3VyY2VQb2ludCUyMiUyRiUzRSUzQ214UG9pbnQlMjB4JTNEJTIyLTE0NTAuMTklMjIlMjB5JTNEJTIyLTEwMTUlMjIlMjBhcyUzRCUyMnRhcmdldFBvaW50JTIyJTJGJTNFJTNDQXJyYXklMjBhcyUzRCUyMnBvaW50cyUyMiUzRSUzQ214UG9pbnQlMjB4JTNEJTIyLTE0NDAuMTklMjIlMjB5JTNEJTIyLTEwMDclMjIlMkYlM0UlM0NteFBvaW50JTIweCUzRCUyMi0xNDUwLjE5JTIyJTIweSUzRCUyMi0xMDA3JTIyJTJGJTNFJTNDJTJGQXJyYXklM0UlM0MlMkZteEdlb21ldHJ5JTNFJTNDJTJGbXhDZWxsJTNFJTNDbXhDZWxsJTIwaWQlM0QlMjI1N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Q4LjE5JTIyJTIweSUzRCUyMi0xMDE1JTIyJTIwYXMlM0QlMjJzb3VyY2VQb2ludCUyMiUyRiUzRSUzQ214UG9pbnQlMjB4JTNEJTIyLTE0NjUuMTklMjIlMjB5JTNEJTIyLTEwMTUlMjIlMjBhcyUzRCUyMnRhcmdldFBvaW50JTIyJTJGJTNFJTNDJTJGbXhHZW9tZXRyeSUzRSUzQyUyRm14Q2VsbCUzRSUzQ214Q2VsbCUyMGlkJTNEJTIyNTYlMjIlMjB2YWx1ZSUzRCUyMiUyMiUyMHN0eWxlJTNEJTIyZW5kQXJyb3clM0RjbGFzc2ljJTNCaHRtbCUzRDElM0Jyb3VuZGVkJTNEMCUzQnN0cm9rZVdpZHRoJTNEMSUzQnN0cm9rZUNvbG9yJTNEZGVmYXVsdCUzQmVuZFNpemUlM0QyJTNCc3RhcnRTaXplJTNENiUzQiUyMiUyMGVkZ2UlM0QlMjIxJTIyJTIwcGFyZW50JTNEJTIyMSUyMiUzRSUzQ214R2VvbWV0cnklMjB3aWR0aCUzRCUyMjUwJTIyJTIwaGVpZ2h0JTNEJTIyNTAlMjIlMjByZWxhdGl2ZSUzRCUyMjElMjIlMjBhcyUzRCUyMmdlb21ldHJ5JTIyJTNFJTNDbXhQb2ludCUyMHglM0QlMjItMTQ1Ni4xOSUyMiUyMHklM0QlMjItMTAyNyUyMiUyMGFzJTNEJTIyc291cmNlUG9pbnQlMjIlMkYlM0UlM0NteFBvaW50JTIweCUzRCUyMi0xNDU2LjE5JTIyJTIweSUzRCUyMi0xMDE1JTIyJTIwYXMlM0QlMjJ0YXJnZXRQb2ludCUyMiUyRiUzRSUzQyUyRm14R2VvbWV0cnklM0UlM0MlMkZteENlbGwlM0UlM0NteENlbGwlMjBpZCUzRCUyMjU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0NTMuNjclMjIlMjB5JTNEJTIyLTk0MiUyMiUyMGFzJTNEJTIyc291cmNlUG9pbnQlMjIlMkYlM0UlM0NteFBvaW50JTIweCUzRCUyMi0xNDUzLjY3JTIyJTIweSUzRCUyMi05NTIlMjIlMjBhcyUzRCUyMnRhcmdldFBvaW50JTIyJTJGJTNFJTNDJTJGbXhHZW9tZXRyeSUzRSUzQyUyRm14Q2VsbCUzRSUzQ214Q2VsbCUyMGlkJTNEJTIyNTg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Q1OS4xOSUyMiUyMHklM0QlMjItOTQyJTIyJTIwYXMlM0QlMjJzb3VyY2VQb2ludCUyMiUyRiUzRSUzQ214UG9pbnQlMjB4JTNEJTIyLTE0NTkuMTklMjIlMjB5JTNEJTIyLTk1MiUyMiUyMGFzJTNEJTIydGFyZ2V0UG9pbnQlMjIlMkYlM0UlM0MlMkZteEdlb21ldHJ5JTNFJTNDJTJGbXhDZWxsJTNFJTNDbXhDZWxsJTIwaWQlM0QlMjI1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NDUzLjE5JTIyJTIweSUzRCUyMi05NDclMjIlMjBhcyUzRCUyMnNvdXJjZVBvaW50JTIyJTJGJTNFJTNDbXhQb2ludCUyMHglM0QlMjItMTQ0MC4xOSUyMiUyMHklM0QlMjItOTg3JTIyJTIwYXMlM0QlMjJ0YXJnZXRQb2ludCUyMiUyRiUzRSUzQ0FycmF5JTIwYXMlM0QlMjJwb2ludHMlMjIlM0UlM0NteFBvaW50JTIweCUzRCUyMi0xNDQwLjE5JTIyJTIweSUzRCUyMi05NDclMjIlMkYlM0UlM0MlMkZBcnJheSUzRSUzQyUyRm14R2VvbWV0cnklM0UlM0MlMkZteENlbGwlM0UlM0NteENlbGwlMjBpZCUzRCUyMjYwJTIyJTIwdmFsdWUlM0QlMjIlMjZsdCUzQnN1YiUyMHN0eWxlJTNEJTI2cXVvdCUzQiUyNnF1b3QlM0IlMjZndCUzQiUyNmx0JTNCZm9udCUyMHN0eWxlJTNEJTI2cXVvdCUzQmZvbnQtc2l6ZSUzQSUyMDE0cHglM0IlMjZxdW90JTNCJTI2Z3QlM0JNJTI2bHQlM0IlMkZmb250JTI2Z3QlM0IlMjZsdCUzQmZvbnQlMjBzdHlsZSUzRCUyNnF1b3QlM0Jmb250LXNpemUlM0ElMjAxMnB4JTNCJTI2cXVvdCUzQiUyNmd0JTNCcHolMjZsdCUzQmJyJTI2Z3QlM0IlMjZsdCUzQiUyRmZvbnQlMjZndCUzQiUyNmx0JTNCJTJGc3Vi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NDg2LjE5JTIyJTIweSUzRCUyMi0xMDE0JTIyJTIwd2lkdGglM0QlMjI2MCUyMiUyMGhlaWdodCUzRCUyMjMwJTIyJTIwYXMlM0QlMjJnZW9tZXRyeSUyMiUyRiUzRSUzQyUyRm14Q2VsbCUzRSUzQ214Q2VsbCUyMGlkJTNEJTIyNjElMjIlMjB2YWx1ZSUzRCUyMiUyNmx0JTNCZm9udCUyMHN0eWxlJTNEJTI2cXVvdCUzQmZvbnQtc2l6ZSUzQSUyMDE0cHglM0IlMjZxdW90JTNCJTI2Z3QlM0JDJTI2bHQlM0JzdWIlMjZndCUzQmRpZi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IlMjIlMjB2ZXJ0ZXglM0QlMjIxJTIyJTIwcGFyZW50JTNEJTIyMSUyMiUzRSUzQ214R2VvbWV0cnklMjB4JTNEJTIyLTE0ODYuMTklMjIlMjB5JTNEJTIyLTk3NSUyMiUyMHdpZHRoJTNEJTIyNjAlMjIlMjBoZWlnaHQlM0QlMjIzMCUyMiUyMGFzJTNEJTIyZ2VvbWV0cnklMjIlMkYlM0UlM0MlMkZteENlbGwlM0UlM0NteENlbGwlMjBpZCUzRCUyMjYyJTIyJTIwdmFsdWUlM0QlMjItQS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1NDMuMTklMjIlMjB5JTNEJTIyLTk2MiUyMiUyMHdpZHRoJTNEJTIyNjAlMjIlMjBoZWlnaHQlM0QlMjIzMCUyMiUyMGFzJTNEJTIyZ2VvbWV0cnklMjIlMkYlM0UlM0MlMkZteENlbGwlM0UlM0NteENlbGwlMjBpZCUzRCUyMjYzJTIyJTIwdmFsdWUlM0QlMjIlMjIlMjBzdHlsZSUzRCUyMmVsbGlwc2UlM0J3aGl0ZVNwYWNlJTNEd3JhcCUzQmh0bWwlM0QxJTNCYXNwZWN0JTNEZml4ZWQlM0JzdHJva2VDb2xvciUzRG5vbmUlM0JmaWxsQ29sb3IlM0QlMjMxQTFBMUElM0IlMjIlMjB2ZXJ0ZXglM0QlMjIxJTIyJTIwcGFyZW50JTNEJTIyMSUyMiUzRSUzQ214R2VvbWV0cnklMjB4JTNEJTIyLTE1MTYuMTklMjIlMjB5JTNEJTIyLTEwMjklMjIlMjB3aWR0aCUzRCUyMjQlMjIlMjBoZWlnaHQlM0QlMjI0JTIyJTIwYXMlM0QlMjJnZW9tZXRyeSUyMiUyRiUzRSUzQyUyRm14Q2VsbCUzRSUzQ214Q2VsbCUyMGlkJTNEJTIyNjQlMjIlMjB2YWx1ZSUzRCUyMiUyMiUyMHN0eWxlJTNEJTIyZWxsaXBzZSUzQndoaXRlU3BhY2UlM0R3cmFwJTNCaHRtbCUzRDElM0Jhc3BlY3QlM0RmaXhlZCUzQnN0cm9rZUNvbG9yJTNEbm9uZSUzQmZpbGxDb2xvciUzRCUyMzFBMUExQSUzQiUyMiUyMHZlcnRleCUzRCUyMjElMjIlMjBwYXJlbnQlM0QlMjIxJTIyJTNFJTNDbXhHZW9tZXRyeSUyMHglM0QlMjItMTQ1OC4xOSUyMiUyMHklM0QlMjItMTAyOSUyMiUyMHdpZHRoJTNEJTIyNCUyMiUyMGhlaWdodCUzRCUyMjQlMjIlMjBhcyUzRCUyMmdlb21ldHJ5JTIyJTJGJTNFJTNDJTJGbXhDZWxsJTNFJTNDbXhDZWxsJTIwaWQlM0QlMjI2NSUyMiUyMHZhbHVlJTNEJTIyQ1NBJTIyJTIwc3R5bGUlM0QlMjJ0ZXh0JTNCc3Ryb2tlQ29sb3IlM0Rub25lJTNCZmlsbENvbG9yJTNEbm9uZSUzQmFsaWduJTNEY2VudGVyJTNCdmVydGljYWxBbGlnbiUzRG1pZGRsZSUzQnNwYWNpbmdMZWZ0JTNENCUzQnNwYWNpbmdSaWdodCUzRDQlM0JvdmVyZmxvdyUzRGhpZGRlbiUzQnBvaW50cyUzRCU1QiU1QjAlMkMwLjUlNUQlMkMlNUIxJTJDMC41JTVEJTVEJTNCcG9ydENvbnN0cmFpbnQlM0RlYXN0d2VzdCUzQnJvdGF0YWJsZSUzRDAlM0J3aGl0ZVNwYWNlJTNEd3JhcCUzQmh0bWwlM0QxJTNCZm9udFN0eWxlJTNEMSUzQmZvbnRTaXplJTNEMTYlM0IlMjIlMjB2ZXJ0ZXglM0QlMjIxJTIyJTIwcGFyZW50JTNEJTIyMSUyMiUzRSUzQ214R2VvbWV0cnklMjB4JTNEJTIyLTE1NzMuNyUyMiUyMHklM0QlMjItMTA3NyUyMiUyMHdpZHRoJTNEJTIyODAlMjIlMjBoZWlnaHQlM0QlMjIzMCUyMiUyMGFzJTNEJTIyZ2VvbWV0cnklMjIlMkYlM0UlM0MlMkZteENlbGwlM0UlM0NteENlbGwlMjBpZCUzRCUyMjY2JTIyJTIwdmFsdWUlM0QlMjJQWiUyMiUyMHN0eWxlJTNEJTIydGV4dCUzQnN0cm9rZUNvbG9yJTNEbm9uZSUzQmZpbGxDb2xvciUzRG5vbmUlM0JhbGlnbiUzRGNlbnRlciUzQnZlcnRpY2FsQWxpZ24lM0RtaWRkbGUlM0JzcGFjaW5nTGVmdCUzRDQlM0JzcGFjaW5nUmlnaHQlM0Q0JTNCb3ZlcmZsb3clM0RoaWRkZW4lM0Jwb2ludHMlM0QlNUIlNUIwJTJDMC41JTVEJTJDJTVCMSUyQzAuNSU1RCU1RCUzQnBvcnRDb25zdHJhaW50JTNEZWFzdHdlc3QlM0Jyb3RhdGFibGUlM0QwJTNCd2hpdGVTcGFjZSUzRHdyYXAlM0JodG1sJTNEMSUzQmZvbnRTdHlsZSUzRDElM0Jmb250U2l6ZSUzRDE2JTNCJTIyJTIwdmVydGV4JTNEJTIyMSUyMiUyMHBhcmVudCUzRCUyMjElMjIlM0UlM0NteEdlb21ldHJ5JTIweCUzRCUyMi0xNDkzLjY5JTIyJTIweSUzRCUyMi0xMDc3JTIyJTIwd2lkdGglM0QlMjI4MCUyMiUyMGhlaWdodCUzRCUyMjMwJTIyJTIwYXMlM0QlMjJnZW9tZXRyeSUyMiUyRiUzRSUzQyUyRm14Q2VsbCUzRSUzQ214Q2VsbCUyMGlkJTNEJTIyNjclMjIlMjB2YWx1ZSUzRCUyMiUyMiUyMHN0eWxlJTNEJTIydHJpYW5nbGUlM0J3aGl0ZVNwYWNlJTNEd3JhcCUzQmh0bWwlM0QxJTNCZmlsbENvbG9yJTNEJTIzZmZmMmNjJTNCc3Ryb2tlQ29sb3IlM0QlMjNkNmI2NTYlM0Jyb3VuZGVkJTNEMCUzQmNvbnRhaW5lciUzRDAlM0Jjb2xsYXBzaWJsZSUzRDAlM0Jkcm9wVGFyZ2V0JTNEMCUzQnBvcnRDb25zdHJhaW50Um90YXRpb24lM0QwJTNCbm9MYWJlbCUzRDAlM0JzaGFkb3clM0QwJTNCJTIyJTIwdmVydGV4JTNEJTIyMSUyMiUyMHBhcmVudCUzRCUyMjElMjIlM0UlM0NteEdlb21ldHJ5JTIweCUzRCUyMi0xNTI3LjE5JTIyJTIweSUzRCUyMi04NzclMjIlMjB3aWR0aCUzRCUyMjQwJTIyJTIwaGVpZ2h0JTNEJTIyNDAlMjIlMjBhcyUzRCUyMmdlb21ldHJ5JTIyJTJGJTNFJTNDJTJGbXhDZWxsJTNFJTNDbXhDZWxsJTIwaWQlM0QlMjI2OCUyMiUyMHZhbHVlJTNEJTIyQkFM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U0My4xOSUyMiUyMHklM0QlMjItODcyJTIyJTIwd2lkdGglM0QlMjI2MCUyMiUyMGhlaWdodCUzRCUyMjMwJTIyJTIwYXMlM0QlMjJnZW9tZXRyeSUyMiUyRiUzRSUzQyUyRm14Q2VsbCUzRSUzQ214Q2VsbCUyMGlkJTNEJTIyNjklMjIlMjB2YWx1ZSUzRCUyMiUyMiUyMHN0eWxlJTNEJTIydHJpYW5nbGUlM0J3aGl0ZVNwYWNlJTNEd3JhcCUzQmh0bWwlM0QxJTNCZmlsbENvbG9yJTNEJTIzZmZmMmNjJTNCc3Ryb2tlQ29sb3IlM0QlMjNkNmI2NTYlM0Jyb3VuZGVkJTNEMCUzQmNvbnRhaW5lciUzRDAlM0Jjb2xsYXBzaWJsZSUzRDAlM0Jkcm9wVGFyZ2V0JTNEMCUzQnBvcnRDb25zdHJhaW50Um90YXRpb24lM0QwJTNCbm9MYWJlbCUzRDAlM0JzaGFkb3clM0QwJTNCJTIyJTIwdmVydGV4JTNEJTIyMSUyMiUyMHBhcmVudCUzRCUyMjElMjIlM0UlM0NteEdlb21ldHJ5JTIweCUzRCUyMi0xMzgzLjE5JTIyJTIweSUzRCUyMi05ODQlMjIlMjB3aWR0aCUzRCUyMjQwJTIyJTIwaGVpZ2h0JTNEJTIyNDAlMjIlMjBhcyUzRCUyMmdlb21ldHJ5JTIyJTJGJTNFJTNDJTJGbXhDZWxsJTNFJTNDbXhDZWxsJTIwaWQlM0QlMjI3MCUyMiUyMHZhbHVlJTNEJTIyJTI2bHQlM0Jmb250JTIwc3R5bGUlM0QlMjZxdW90JTNCZm9udC1zaXplJTNBJTIwOHB4JTNCJTI2cXVvdCUzQiUyNmd0JTNCJUUyJTg4JTkyJTI2bHQlM0JiciUyNmd0JTNCJTI2bHQlM0IlMkZmb250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Mzg1LjE5JTIyJTIweSUzRCUyMi05NzglMjIlMjB3aWR0aCUzRCUyMjE0JTIyJTIwaGVpZ2h0JTNEJTIyNyUyMiUyMGFzJTNEJTIyZ2VvbWV0cnklMjIlMkYlM0UlM0MlMkZteENlbGwlM0UlM0NteENlbGwlMjBpZCUzRCUyMjcx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zODUuMTklMjIlMjB5JTNEJTIyLTk2MSUyMiUyMHdpZHRoJTNEJTIyMTQlMjIlMjBoZWlnaHQlM0QlMjI3JTIyJTIwYXMlM0QlMjJnZW9tZXRyeSUyMiUyRiUzRSUzQyUyRm14Q2VsbCUzRSUzQ214Q2VsbCUyMGlkJTNEJTIyNzIlMjIlMjB2YWx1ZSUzRCUyMiUyNmx0JTNCZm9udCUyMHN0eWxlJTNEJTI2cXVvdCUzQmZvbnQtc2l6ZSUzQSUyMDhweCUzQiUyNnF1b3QlM0IlMjZndCUzQiVFMiU4OCU5MiUyNmx0JTNCYnIlMjZndCUzQiUyNmx0JTNCJTJGZm9udCUyNmd0JTNCJTIyJTIwc3R5bGUlM0QlMjJ0ZXh0JTNCaHRtbCUzRDElM0JzdHJva2VDb2xvciUzRG5vbmUlM0JmaWxsQ29sb3IlM0Rub25lJTNCYWxpZ24lM0RjZW50ZXIlM0J2ZXJ0aWNhbEFsaWduJTNEbWlkZGxlJTNCd2hpdGVTcGFjZSUzRHdyYXAlM0Jyb3VuZGVkJTNEMCUzQiUyMiUyMHZlcnRleCUzRCUyMjElMjIlMjBwYXJlbnQlM0QlMjIxJTIyJTNFJTNDbXhHZW9tZXRyeSUyMHglM0QlMjItMTM2Ni4xOSUyMiUyMHklM0QlMjItOTY1JTIyJTIwd2lkdGglM0QlMjIxNCUyMiUyMGhlaWdodCUzRCUyMjclMjIlMjBhcyUzRCUyMmdlb21ldHJ5JTIyJTJGJTNFJTNDJTJGbXhDZWxsJTNFJTNDbXhDZWxsJTIwaWQlM0QlMjI3MyUyMiUyMHZhbHVlJTNEJTIyJTI2bHQlM0Jmb250JTIwc3R5bGUlM0QlMjZxdW90JTNCZm9udC1zaXplJTNBJTIwOHB4JTNCJTI2cXVvdCUzQiUyNmd0JTNCJTJCJTI2bHQlM0JiciUyNmd0JTNCJTI2bHQlM0IlMkZmb250JTI2Z3QlM0IlMjIlMjBzdHlsZSUzRCUyMnRleHQlM0JodG1sJTNEMSUzQnN0cm9rZUNvbG9yJTNEbm9uZSUzQmZpbGxDb2xvciUzRG5vbmUlM0JhbGlnbiUzRGNlbnRlciUzQnZlcnRpY2FsQWxpZ24lM0RtaWRkbGUlM0J3aGl0ZVNwYWNlJTNEd3JhcCUzQnJvdW5kZWQlM0QwJTNCJTIyJTIwdmVydGV4JTNEJTIyMSUyMiUyMHBhcmVudCUzRCUyMjElMjIlM0UlM0NteEdlb21ldHJ5JTIweCUzRCUyMi0xMzY2LjE5JTIyJTIweSUzRCUyMi05NzMlMjIlMjB3aWR0aCUzRCUyMjE0JTIyJTIwaGVpZ2h0JTNEJTIyNyUyMiUyMGFzJTNEJTIyZ2VvbWV0cnklMjIlMkYlM0UlM0MlMkZteENlbGwlM0UlM0NteENlbGwlMjBpZCUzRCUyMjc0JTIyJTIwdmFsdWUlM0QlMjIlMjZsdCUzQmZvbnQlMjBzaXplJTNEJTI2cXVvdCUzQjElMjZxdW90JTNCJTI2Z3QlM0JyZWY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Jmb250Q29sb3IlM0QlMjNFQTZCNjYlM0IlMjIlMjB2ZXJ0ZXglM0QlMjIxJTIyJTIwcGFyZW50JTNEJTIyMSUyMiUzRSUzQ214R2VvbWV0cnklMjB4JTNEJTIyLTE0MTguMTklMjIlMjB5JTNEJTIyLTk3NSUyMiUyMHdpZHRoJTNEJTIyMjAlMjIlMjBoZWlnaHQlM0QlMjIyMCUyMiUyMGFzJTNEJTIyZ2VvbWV0cnklMjIlMkYlM0UlM0MlMkZteENlbGwlM0UlM0NteENlbGwlMjBpZCUzRCUyMjc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cuNCUyMiUyMHklM0QlMjItOTI5JTIyJTIwYXMlM0QlMjJzb3VyY2VQb2ludCUyMiUyRiUzRSUzQ214UG9pbnQlMjB4JTNEJTIyLTEzNjcuNCUyMiUyMHklM0QlMjItOTM5JTIyJTIwYXMlM0QlMjJ0YXJnZXRQb2ludCUyMiUyRiUzRSUzQyUyRm14R2VvbWV0cnklM0UlM0MlMkZteENlbGwlM0UlM0NteENlbGwlMjBpZCUzRCUyMjc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zIuOTIlMjIlMjB5JTNEJTIyLTkyOSUyMiUyMGFzJTNEJTIyc291cmNlUG9pbnQlMjIlMkYlM0UlM0NteFBvaW50JTIweCUzRCUyMi0xMzcyLjkyJTIyJTIweSUzRCUyMi05MzklMjIlMjBhcyUzRCUyMnRhcmdldFBvaW50JTIyJTJGJTNFJTNDJTJGbXhHZW9tZXRyeSUzRSUzQyUyRm14Q2VsbCUzRSUzQ214Q2VsbCUyMGlkJTNEJTIyNz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4My4xOSUyMiUyMHklM0QlMjItOTM0JTIyJTIwYXMlM0QlMjJzb3VyY2VQb2ludCUyMiUyRiUzRSUzQ214UG9pbnQlMjB4JTNEJTIyLTEzNzMuMTklMjIlMjB5JTNEJTIyLTkzNCUyMiUyMGFzJTNEJTIydGFyZ2V0UG9pbnQlMjIlMkYlM0UlM0MlMkZteEdlb21ldHJ5JTNFJTNDJTJGbXhDZWxsJTNFJTNDbXhDZWxsJTIwaWQlM0QlMjI3O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MzQlMjIlMjBhcyUzRCUyMnNvdXJjZVBvaW50JTIyJTJGJTNFJTNDbXhQb2ludCUyMHglM0QlMjItMTM1Ny4xOSUyMiUyMHklM0QlMjItOTM0JTIyJTIwYXMlM0QlMjJ0YXJnZXRQb2ludCUyMiUyRiUzRSUzQyUyRm14R2VvbWV0cnklM0UlM0MlMkZteENlbGwlM0UlM0NteENlbGwlMjBpZCUzRCUyMjc5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cuNCUyMiUyMHklM0QlMjItOTg5JTIyJTIwYXMlM0QlMjJzb3VyY2VQb2ludCUyMiUyRiUzRSUzQ214UG9pbnQlMjB4JTNEJTIyLTEzNjcuNCUyMiUyMHklM0QlMjItOTk5JTIyJTIwYXMlM0QlMjJ0YXJnZXRQb2ludCUyMiUyRiUzRSUzQyUyRm14R2VvbWV0cnklM0UlM0MlMkZteENlbGwlM0UlM0NteENlbGwlMjBpZCUzRCUyMjg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zIuOTIlMjIlMjB5JTNEJTIyLTk4OSUyMiUyMGFzJTNEJTIyc291cmNlUG9pbnQlMjIlMkYlM0UlM0NteFBvaW50JTIweCUzRCUyMi0xMzcyLjkyJTIyJTIweSUzRCUyMi05OTklMjIlMjBhcyUzRCUyMnRhcmdldFBvaW50JTIyJTJGJTNFJTNDJTJGbXhHZW9tZXRyeSUzRSUzQyUyRm14Q2VsbCUzRSUzQ214Q2VsbCUyMGlkJTNEJTIyOD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4My4xOSUyMiUyMHklM0QlMjItOTk0JTIyJTIwYXMlM0QlMjJzb3VyY2VQb2ludCUyMiUyRiUzRSUzQ214UG9pbnQlMjB4JTNEJTIyLTEzNzMuMTklMjIlMjB5JTNEJTIyLTk5NCUyMiUyMGFzJTNEJTIydGFyZ2V0UG9pbnQlMjIlMkYlM0UlM0MlMkZteEdlb21ldHJ5JTNFJTNDJTJGbXhDZWxsJTNFJTNDbXhDZWxsJTIwaWQlM0QlMjI4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3LjE5JTIyJTIweSUzRCUyMi05OTQlMjIlMjBhcyUzRCUyMnNvdXJjZVBvaW50JTIyJTJGJTNFJTNDbXhQb2ludCUyMHglM0QlMjItMTM1Ny4xOSUyMiUyMHklM0QlMjItOTk0JTIyJTIwYXMlM0QlMjJ0YXJnZXRQb2ludCUyMiUyRiUzRSUzQyUyRm14R2VvbWV0cnklM0UlM0MlMkZteENlbGwlM0UlM0NteENlbGwlMjBpZCUzRCUyMjgz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OTMuMTklMjIlMjB5JTNEJTIyLTk1MiUyMiUyMGFzJTNEJTIyc291cmNlUG9pbnQlMjIlMkYlM0UlM0NteFBvaW50JTIweCUzRCUyMi0xMzgzLjE5JTIyJTIweSUzRCUyMi05MzQlMjIlMjBhcyUzRCUyMnRhcmdldFBvaW50JTIyJTJGJTNFJTNDQXJyYXklMjBhcyUzRCUyMnBvaW50cyUyMiUzRSUzQ214UG9pbnQlMjB4JTNEJTIyLTEzOTMuMTklMjIlMjB5JTNEJTIyLTkzNCUyMiUyRiUzRSUzQyUyRkFycmF5JTNFJTNDJTJGbXhHZW9tZXRyeSUzRSUzQyUyRm14Q2VsbCUzRSUzQ214Q2VsbCUyMGlkJTNEJTIyOD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5My4xOSUyMiUyMHklM0QlMjItOTc2JTIyJTIwYXMlM0QlMjJzb3VyY2VQb2ludCUyMiUyRiUzRSUzQ214UG9pbnQlMjB4JTNEJTIyLTEzODMuMTklMjIlMjB5JTNEJTIyLTk5NCUyMiUyMGFzJTNEJTIydGFyZ2V0UG9pbnQlMjIlMkYlM0UlM0NBcnJheSUyMGFzJTNEJTIycG9pbnRzJTIyJTNFJTNDbXhQb2ludCUyMHglM0QlMjItMTM5My4xOSUyMiUyMHklM0QlMjItOTk0JTIyJTJGJTNFJTNDJTJGQXJyYXklM0UlM0MlMkZteEdlb21ldHJ5JTNFJTNDJTJGbXhDZWxsJTNFJTNDbXhDZWxsJTIwaWQlM0QlMjI4NSUyMiUyMHZhbHVlJTNEJTIyJTIyJTIwc3R5bGUlM0QlMjJlbGxpcHNlJTNCd2hpdGVTcGFjZSUzRHdyYXAlM0JodG1sJTNEMSUzQmFzcGVjdCUzRGZpeGVkJTNCc3Ryb2tlQ29sb3IlM0Rub25lJTNCZmlsbENvbG9yJTNEJTIzMUExQTFBJTNCJTIyJTIwdmVydGV4JTNEJTIyMSUyMiUyMHBhcmVudCUzRCUyMjElMjIlM0UlM0NteEdlb21ldHJ5JTIweCUzRCUyMi0xMzk1LjE5JTIyJTIweSUzRCUyMi05NzglMjIlMjB3aWR0aCUzRCUyMjQlMjIlMjBoZWlnaHQlM0QlMjI0JTIyJTIwYXMlM0QlMjJnZW9tZXRyeSUyMiUyRiUzRSUzQyUyRm14Q2VsbCUzRSUzQ214Q2VsbCUyMGlkJTNEJTIyODYlMjIlMjB2YWx1ZSUzRCUyMiUyMiUyMHN0eWxlJTNEJTIyZWxsaXBzZSUzQndoaXRlU3BhY2UlM0R3cmFwJTNCaHRtbCUzRDElM0Jhc3BlY3QlM0RmaXhlZCUzQnN0cm9rZUNvbG9yJTNEbm9uZSUzQmZpbGxDb2xvciUzRCUyMzFBMUExQSUzQiUyMiUyMHZlcnRleCUzRCUyMjElMjIlMjBwYXJlbnQlM0QlMjIxJTIyJTNFJTNDbXhHZW9tZXRyeSUyMHglM0QlMjItMTM5NS4xOSUyMiUyMHklM0QlMjItOTU0JTIyJTIwd2lkdGglM0QlMjI0JTIyJTIwaGVpZ2h0JTNEJTIyNCUyMiUyMGFzJTNEJTIyZ2VvbWV0cnklMjIlMkYlM0UlM0MlMkZteENlbGwlM0UlM0NteENlbGwlMjBpZCUzRCUyMjg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MuMTklMjIlMjB5JTNEJTIyLTkzNCUyMiUyMGFzJTNEJTIyc291cmNlUG9pbnQlMjIlMkYlM0UlM0NteFBvaW50JTIweCUzRCUyMi0xMzM2LjE5JTIyJTIweSUzRCUyMi05NTIlMjIlMjBhcyUzRCUyMnRhcmdldFBvaW50JTIyJTJGJTNFJTNDQXJyYXklMjBhcyUzRCUyMnBvaW50cyUyMiUzRSUzQ214UG9pbnQlMjB4JTNEJTIyLTEzMzYuMTklMjIlMjB5JTNEJTIyLTkzNCUyMiUyRiUzRSUzQyUyRkFycmF5JTNFJTNDJTJGbXhHZW9tZXRyeSUzRSUzQyUyRm14Q2VsbCUzRSUzQ214Q2VsbCUyMGlkJTNEJTIyODg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1Ny4xOSUyMiUyMHklM0QlMjItOTk0JTIyJTIwYXMlM0QlMjJzb3VyY2VQb2ludCUyMiUyRiUzRSUzQ214UG9pbnQlMjB4JTNEJTIyLTEzMzYuMTklMjIlMjB5JTNEJTIyLTk3NiUyMiUyMGFzJTNEJTIydGFyZ2V0UG9pbnQlMjIlMkYlM0UlM0NBcnJheSUyMGFzJTNEJTIycG9pbnRzJTIyJTNFJTNDbXhQb2ludCUyMHglM0QlMjItMTMzNi4xOSUyMiUyMHklM0QlMjItOTk0JTIyJTJGJTNFJTNDJTJGQXJyYXklM0UlM0MlMkZteEdlb21ldHJ5JTNFJTNDJTJGbXhDZWxsJTNFJTNDbXhDZWxsJTIwaWQlM0QlMjI4OSUyMiUyMHZhbHVlJTNEJTIyJTIyJTIwc3R5bGUlM0QlMjJlbGxpcHNlJTNCd2hpdGVTcGFjZSUzRHdyYXAlM0JodG1sJTNEMSUzQmFzcGVjdCUzRGZpeGVkJTNCc3Ryb2tlQ29sb3IlM0Rub25lJTNCZmlsbENvbG9yJTNEJTIzMUExQTFBJTNCJTIyJTIwdmVydGV4JTNEJTIyMSUyMiUyMHBhcmVudCUzRCUyMjElMjIlM0UlM0NteEdlb21ldHJ5JTIweCUzRCUyMi0xMzM4LjE5JTIyJTIweSUzRCUyMi05NTQlMjIlMjB3aWR0aCUzRCUyMjQlMjIlMjBoZWlnaHQlM0QlMjI0JTIyJTIwYXMlM0QlMjJnZW9tZXRyeSUyMiUyRiUzRSUzQyUyRm14Q2VsbCUzRSUzQ214Q2VsbCUyMGlkJTNEJTIyOTA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OTc4JTIyJTIwd2lkdGglM0QlMjI0JTIyJTIwaGVpZ2h0JTNEJTIyNCUyMiUyMGFzJTNEJTIyZ2VvbWV0cnklMjIlMkYlM0UlM0MlMkZteENlbGwlM0UlM0NteENlbGwlMjBpZCUzRCUyMjkxJTIyJTIwdmFsdWUlM0QlMjIlMjIlMjBzdHlsZSUzRCUyMnJvdW5kZWQlM0QwJTNCd2hpdGVTcGFjZSUzRHdyYXAlM0JodG1sJTNEMSUzQmZpbGxDb2xvciUzRG5vbmUlM0IlMjIlMjB2ZXJ0ZXglM0QlMjIxJTIyJTIwcGFyZW50JTNEJTIyMSUyMiUzRSUzQ214R2VvbWV0cnklMjB4JTNEJTIyLTEzODYuMTklMjIlMjB5JTNEJTIyLTEwMTUlMjIlMjB3aWR0aCUzRCUyMjE1JTIyJTIwaGVpZ2h0JTNEJTIyNiUyMiUyMGFzJTNEJTIyZ2VvbWV0cnklMjIlMkYlM0UlM0MlMkZteENlbGwlM0UlM0NteENlbGwlMjBpZCUzRCUyMjkyJTIyJTIwdmFsdWUlM0QlMjIlMjIlMjBzdHlsZSUzRCUyMnJvdW5kZWQlM0QwJTNCd2hpdGVTcGFjZSUzRHdyYXAlM0JodG1sJTNEMSUzQmZpbGxDb2xvciUzRG5vbmUlM0IlMjIlMjB2ZXJ0ZXglM0QlMjIxJTIyJTIwcGFyZW50JTNEJTIyMSUyMiUzRSUzQ214R2VvbWV0cnklMjB4JTNEJTIyLTEzODYuMTklMjIlMjB5JTNEJTIyLTkxOSUyMiUyMHdpZHRoJTNEJTIyMTUlMjIlMjBoZWlnaHQlM0QlMjI2JTIyJTIwYXMlM0QlMjJnZW9tZXRyeSUyMiUyRiUzRSUzQyUyRm14Q2VsbCUzRSUzQ214Q2VsbCUyMGlkJTNEJTIyOTMlMjIlMjB2YWx1ZSUzRCUyMiUyMiUyMHN0eWxlJTNEJTIyZW5kQXJyb3clM0Rub25lJTNCaHRtbCUzRDElM0Jyb3VuZGVkJTNEMCUzQmVudHJ5WCUzRDAlM0JlbnRyeVklM0QwLjUlM0JlbnRyeUR4JTNEMCUzQmVudHJ5RHklM0QwJTNCJTIyJTIwZWRnZSUzRCUyMjElMjIlMjB0YXJnZXQlM0QlMjI5MiUyMiUyMHBhcmVudCUzRCUyMjElMjIlM0UlM0NteEdlb21ldHJ5JTIwd2lkdGglM0QlMjI1MCUyMiUyMGhlaWdodCUzRCUyMjUwJTIyJTIwcmVsYXRpdmUlM0QlMjIxJTIyJTIwYXMlM0QlMjJnZW9tZXRyeSUyMiUzRSUzQ214UG9pbnQlMjB4JTNEJTIyLTEzOTMuMTklMjIlMjB5JTNEJTIyLTkzNCUyMiUyMGFzJTNEJTIyc291cmNlUG9pbnQlMjIlMkYlM0UlM0NteFBvaW50JTIweCUzRCUyMi0xMzY4LjE5JTIyJTIweSUzRCUyMi05MTMlMjIlMjBhcyUzRCUyMnRhcmdldFBvaW50JTIyJTJGJTNFJTNDQXJyYXklMjBhcyUzRCUyMnBvaW50cyUyMiUzRSUzQ214UG9pbnQlMjB4JTNEJTIyLTEzOTMuMTklMjIlMjB5JTNEJTIyLTkxNiUyMiUyRiUzRSUzQyUyRkFycmF5JTNFJTNDJTJGbXhHZW9tZXRyeSUzRSUzQyUyRm14Q2VsbCUzRSUzQ214Q2VsbCUyMGlkJTNEJTIyOTQlMjIlMjB2YWx1ZSUzRCUyMiUyMiUyMHN0eWxlJTNEJTIyZWxsaXBzZSUzQndoaXRlU3BhY2UlM0R3cmFwJTNCaHRtbCUzRDElM0Jhc3BlY3QlM0RmaXhlZCUzQnN0cm9rZUNvbG9yJTNEbm9uZSUzQmZpbGxDb2xvciUzRCUyMzFBMUExQSUzQiUyMiUyMHZlcnRleCUzRCUyMjElMjIlMjBwYXJlbnQlM0QlMjIxJTIyJTNFJTNDbXhHZW9tZXRyeSUyMHglM0QlMjItMTM5NS4xOSUyMiUyMHklM0QlMjItOTM2JTIyJTIwd2lkdGglM0QlMjI0JTIyJTIwaGVpZ2h0JTNEJTIyNCUyMiUyMGFzJTNEJTIyZ2VvbWV0cnklMjIlMkYlM0UlM0MlMkZteENlbGwlM0UlM0NteENlbGwlMjBpZCUzRCUyMjk1JTIyJTIwdmFsdWUlM0QlMjIlMjIlMjBzdHlsZSUzRCUyMmVsbGlwc2UlM0J3aGl0ZVNwYWNlJTNEd3JhcCUzQmh0bWwlM0QxJTNCYXNwZWN0JTNEZml4ZWQlM0JzdHJva2VDb2xvciUzRG5vbmUlM0JmaWxsQ29sb3IlM0QlMjMxQTFBMUElM0IlMjIlMjB2ZXJ0ZXglM0QlMjIxJTIyJTIwcGFyZW50JTNEJTIyMSUyMiUzRSUzQ214R2VvbWV0cnklMjB4JTNEJTIyLTEzOTUuMTklMjIlMjB5JTNEJTIyLTk5NiUyMiUyMHdpZHRoJTNEJTIyNCUyMiUyMGhlaWdodCUzRCUyMjQlMjIlMjBhcyUzRCUyMmdlb21ldHJ5JTIyJTJGJTNFJTNDJTJGbXhDZWxsJTNFJTNDbXhDZWxsJTIwaWQlM0QlMjI5NiUyMiUyMHZhbHVlJTNEJTIyJTI2bHQlM0Jmb250JTIwc3R5bGUlM0QlMjZxdW90JTNCZm9udC1zaXplJTNBJTIwMTRweCUzQiUyNnF1b3QlM0IlMjZndCUzQkMlMjZsdCUzQiUyRmZvbnQlMjZndCUzQiUyNmx0JTNCZm9udCUyMHN0eWxlJTNEJTI2cXVvdCUzQmZvbnQtc2l6ZSUzQSUyMDExLjY2NjdweCUzQiUyNnF1b3QlM0IlMjZndCUzQiUyNmx0JTNCc3ViJTI2Z3QlM0JpbnQ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cxLjE5JTIyJTIweSUzRCUyMi05NTQlMjIlMjB3aWR0aCUzRCUyMjMzJTIyJTIwaGVpZ2h0JTNEJTIyMjAlMjIlMjBhcyUzRCUyMmdlb21ldHJ5JTIyJTJGJTNFJTNDJTJGbXhDZWxsJTNFJTNDbXhDZWxsJTIwaWQlM0QlMjI5Ny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kzLjE5JTIyJTIweSUzRCUyMi05MTElMjIlMjB3aWR0aCUzRCUyMjMwJTIyJTIwaGVpZ2h0JTNEJTIyMTYlMjIlMjBhcyUzRCUyMmdlb21ldHJ5JTIyJTJGJTNFJTNDJTJGbXhDZWxsJTNFJTNDbXhDZWxsJTIwaWQlM0QlMjI5OC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kzLjE5JTIyJTIweSUzRCUyMi0xMDMzJTIyJTIwd2lkdGglM0QlMjIzMCUyMiUyMGhlaWdodCUzRCUyMjE2JTIyJTIwYXMlM0QlMjJnZW9tZXRyeSUyMiUyRiUzRSUzQyUyRm14Q2VsbCUzRSUzQ214Q2VsbCUyMGlkJTNEJTIyOT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Ni4xOSUyMiUyMHklM0QlMjItODk2JTIyJTIwYXMlM0QlMjJzb3VyY2VQb2ludCUyMiUyRiUzRSUzQ214UG9pbnQlMjB4JTNEJTIyLTEzMzYuMTklMjIlMjB5JTNEJTIyLTkzNCUyMiUyMGFzJTNEJTIydGFyZ2V0UG9pbnQlMjIlMkYlM0UlM0NBcnJheSUyMGFzJTNEJTIycG9pbnRzJTIyJTNFJTNDbXhQb2ludCUyMHglM0QlMjItMTMzNi4xOSUyMiUyMHklM0QlMjItODk2JTIyJTJGJTNFJTNDJTJGQXJyYXklM0UlM0MlMkZteEdlb21ldHJ5JTNFJTNDJTJGbXhDZWxsJTNFJTNDbXhDZWxsJTIwaWQlM0QlMjIxMDA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OTk2JTIyJTIwd2lkdGglM0QlMjI0JTIyJTIwaGVpZ2h0JTNEJTIyNCUyMiUyMGFzJTNEJTIyZ2VvbWV0cnklMjIlMkYlM0UlM0MlMkZteENlbGwlM0UlM0NteENlbGwlMjBpZCUzRCUyMjEwMSUyMiUyMHZhbHVlJTNEJTIyJTIyJTIwc3R5bGUlM0QlMjJlbGxpcHNlJTNCd2hpdGVTcGFjZSUzRHdyYXAlM0JodG1sJTNEMSUzQmFzcGVjdCUzRGZpeGVkJTNCc3Ryb2tlQ29sb3IlM0Rub25lJTNCZmlsbENvbG9yJTNEJTIzMUExQTFBJTNCJTIyJTIwdmVydGV4JTNEJTIyMSUyMiUyMHBhcmVudCUzRCUyMjElMjIlM0UlM0NteEdlb21ldHJ5JTIweCUzRCUyMi0xMzM4LjE5JTIyJTIweSUzRCUyMi05MTglMjIlMjB3aWR0aCUzRCUyMjQlMjIlMjBoZWlnaHQlM0QlMjI0JTIyJTIwYXMlM0QlMjJnZW9tZXRyeSUyMiUyRiUzRSUzQyUyRm14Q2VsbCUzRSUzQ214Q2VsbCUyMGlkJTNEJTIyMTAyJTIyJTIwdmFsdWUlM0QlMjIlMjIlMjBzdHlsZSUzRCUyMmVuZEFycm93JTNEbm9uZSUzQmh0bWwlM0QxJTNCcm91bmRlZCUzRDAlM0JlbnRyeVglM0QwJTNCZW50cnlZJTNEMC41JTNCZW50cnlEeCUzRDAlM0JlbnRyeUR5JTNEMCUzQiUyMiUyMGVkZ2UlM0QlMjIxJTIyJTIwcGFyZW50JTNEJTIyMSUyMiUzRSUzQ214R2VvbWV0cnklMjB3aWR0aCUzRCUyMjUwJTIyJTIwaGVpZ2h0JTNEJTIyNTAlMjIlMjByZWxhdGl2ZSUzRCUyMjElMjIlMjBhcyUzRCUyMmdlb21ldHJ5JTIyJTNFJTNDbXhQb2ludCUyMHglM0QlMjItMTM5My4xOSUyMiUyMHklM0QlMjItOTk0JTIyJTIwYXMlM0QlMjJzb3VyY2VQb2ludCUyMiUyRiUzRSUzQ214UG9pbnQlMjB4JTNEJTIyLTEzODYuMTklMjIlMjB5JTNEJTIyLTEwMTIlMjIlMjBhcyUzRCUyMnRhcmdldFBvaW50JTIyJTJGJTNFJTNDQXJyYXklMjBhcyUzRCUyMnBvaW50cyUyMiUzRSUzQ214UG9pbnQlMjB4JTNEJTIyLTEzOTMuMTklMjIlMjB5JTNEJTIyLTEwMTIlMjIlMkYlM0UlM0MlMkZBcnJheSUzRSUzQyUyRm14R2VvbWV0cnklM0UlM0MlMkZteENlbGwlM0UlM0NteENlbGwlMjBpZCUzRCUyMjEwMyUyMiUyMHZhbHVlJTNEJTIyJTI2bHQlM0Jmb250JTIwc3R5bGUlM0QlMjZxdW90JTNCZm9udC1zaXplJTNBJTIwMTRweCUzQiUyNnF1b3QlM0IlMjZndCUzQkMlMjZsdCUzQiUyRmZvbnQlMjZndCUzQiUyNmx0JTNCZm9udCUyMHN0eWxlJTNEJTI2cXVvdCUzQmZvbnQtc2l6ZSUzQSUyMDExLjY2NjdweCUzQiUyNnF1b3QlM0IlMjZndCUzQiUyNmx0JTNCc3ViJTI2Z3QlM0JpbnQ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zcxLjE5JTIyJTIweSUzRCUyMi05OTUlMjIlMjB3aWR0aCUzRCUyMjMzJTIyJTIwaGVpZ2h0JTNEJTIyMjAlMjIlMjBhcyUzRCUyMmdlb21ldHJ5JTIyJTJGJTNFJTNDJTJGbXhDZWxsJTNFJTNDbXhDZWxsJTIwaWQlM0QlMjIxMDQlMjIlMjB2YWx1ZSUzRCUyMlBU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M2MS4xOSUyMiUyMHklM0QlMjItOTExJTIyJTIwd2lkdGglM0QlMjIyMi41JTIyJTIwaGVpZ2h0JTNEJTIyMTYlMjIlMjBhcyUzRCUyMmdlb21ldHJ5JTIyJTJGJTNFJTNDJTJGbXhDZWxsJTNFJTNDbXhDZWxsJTIwaWQlM0QlMjIxMDUlMjIlMjB2YWx1ZSUzRCUyMiUyMiUyMHN0eWxlJTNEJTIyZWxsaXBzZSUzQndoaXRlU3BhY2UlM0R3cmFwJTNCaHRtbCUzRDElM0Jhc3BlY3QlM0RmaXhlZCUzQnN0cm9rZUNvbG9yJTNEbm9uZSUzQmZpbGxDb2xvciUzRCUyMzFBMUExQSUzQiUyMiUyMHZlcnRleCUzRCUyMjElMjIlMjBwYXJlbnQlM0QlMjIxJTIyJTNFJTNDbXhHZW9tZXRyeSUyMHglM0QlMjItMTQ0Mi4xOSUyMiUyMHklM0QlMjItOTc4JTIyJTIwd2lkdGglM0QlMjI0JTIyJTIwaGVpZ2h0JTNEJTIyNCUyMiUyMGFzJTNEJTIyZ2VvbWV0cnklMjIlMkYlM0UlM0MlMkZteENlbGwlM0UlM0NteENlbGwlMjBpZCUzRCUyMjEwNiUyMiUyMHZhbHVlJTNEJTIyJTIyJTIwc3R5bGUlM0QlMjJlbGxpcHNlJTNCd2hpdGVTcGFjZSUzRHdyYXAlM0JodG1sJTNEMSUzQmFzcGVjdCUzRGZpeGVkJTNCc3Ryb2tlQ29sb3IlM0Rub25lJTNCZmlsbENvbG9yJTNEJTIzMUExQTFBJTNCJTIyJTIwdmVydGV4JTNEJTIyMSUyMiUyMHBhcmVudCUzRCUyMjElMjIlM0UlM0NteEdlb21ldHJ5JTIweCUzRCUyMi0xMzk1LjE5JTIyJTIweSUzRCUyMi05MTglMjIlMjB3aWR0aCUzRCUyMjQlMjIlMjBoZWlnaHQlM0QlMjI0JTIyJTIwYXMlM0QlMjJnZW9tZXRyeSUyMiUyRiUzRSUzQyUyRm14Q2VsbCUzRSUzQ214Q2VsbCUyMGlkJTNEJTIyMTA3JTIyJTIwdmFsdWUlM0QlMjIlMjIlMjBzdHlsZSUzRCUyMnJvdW5kZWQlM0QwJTNCd2hpdGVTcGFjZSUzRHdyYXAlM0JodG1sJTNEMSUzQmZpbGxDb2xvciUzRG5vbmUlM0IlMjIlMjB2ZXJ0ZXglM0QlMjIxJTIyJTIwcGFyZW50JTNEJTIyMSUyMiUzRSUzQ214R2VvbWV0cnklMjB4JTNEJTIyLTEzNTcuMTklMjIlMjB5JTNEJTIyLTEwMTUlMjIlMjB3aWR0aCUzRCUyMjE1JTIyJTIwaGVpZ2h0JTNEJTIyNiUyMiUyMGFzJTNEJTIyZ2VvbWV0cnklMjIlMkYlM0UlM0MlMkZteENlbGwlM0UlM0NteENlbGwlMjBpZCUzRCUyMjEwOCUyMiUyMHZhbHVlJTNEJTIyJTIyJTIwc3R5bGUlM0QlMjJyb3VuZGVkJTNEMCUzQndoaXRlU3BhY2UlM0R3cmFwJTNCaHRtbCUzRDElM0JmaWxsQ29sb3IlM0Rub25lJTNCJTIyJTIwdmVydGV4JTNEJTIyMSUyMiUyMHBhcmVudCUzRCUyMjElMjIlM0UlM0NteEdlb21ldHJ5JTIweCUzRCUyMi0xMzU3LjE5JTIyJTIweSUzRCUyMi05MTklMjIlMjB3aWR0aCUzRCUyMjE1JTIyJTIwaGVpZ2h0JTNEJTIyNiUyMiUyMGFzJTNEJTIyZ2VvbWV0cnklMjIlMkYlM0UlM0MlMkZteENlbGwlM0UlM0NteENlbGwlMjBpZCUzRCUyMjEw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U3LjE5JTIyJTIweSUzRCUyMi05MTYuMDY5OTk5OTk5OTk5OSUyMiUyMGFzJTNEJTIyc291cmNlUG9pbnQlMjIlMkYlM0UlM0NteFBvaW50JTIweCUzRCUyMi0xMzcxLjE5JTIyJTIweSUzRCUyMi05MTYuMDY5OTk5OTk5OTk5OSUyMiUyMGFzJTNEJTIydGFyZ2V0UG9pbnQlMjIlMkYlM0UlM0MlMkZteEdlb21ldHJ5JTNFJTNDJTJGbXhDZWxsJTNFJTNDbXhDZWxsJTIwaWQlM0QlMjIxMTA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1Ny4xOSUyMiUyMHklM0QlMjItMTAxMi4wNjk5OTk5OTk5OTk5JTIyJTIwYXMlM0QlMjJzb3VyY2VQb2ludCUyMiUyRiUzRSUzQ214UG9pbnQlMjB4JTNEJTIyLTEzNzEuMTklMjIlMjB5JTNEJTIyLTEwMTIuMDY5OTk5OTk5OTk5OSUyMiUyMGFzJTNEJTIydGFyZ2V0UG9pbnQlMjIlMkYlM0UlM0MlMkZteEdlb21ldHJ5JTNFJTNDJTJGbXhDZWxsJTNFJTNDbXhDZWxsJTIwaWQlM0QlMjIxMTElMjIlMjB2YWx1ZSUzRCUyMiUyMiUyMHN0eWxlJTNEJTIyZWxsaXBzZSUzQndoaXRlU3BhY2UlM0R3cmFwJTNCaHRtbCUzRDElM0Jhc3BlY3QlM0RmaXhlZCUzQnN0cm9rZUNvbG9yJTNEbm9uZSUzQmZpbGxDb2xvciUzRCUyMzFBMUExQSUzQiUyMiUyMHZlcnRleCUzRCUyMjElMjIlMjBwYXJlbnQlM0QlMjIxJTIyJTNFJTNDbXhHZW9tZXRyeSUyMHglM0QlMjItMTMzOC4xOSUyMiUyMHklM0QlMjItMTAxNCUyMiUyMHdpZHRoJTNEJTIyNCUyMiUyMGhlaWdodCUzRCUyMjQlMjIlMjBhcyUzRCUyMmdlb21ldHJ5JTIyJTJGJTNFJTNDJTJGbXhDZWxsJTNFJTNDbXhDZWxsJTIwaWQlM0QlMjIxMT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Ni4xOSUyMiUyMHklM0QlMjItMTAzMyUyMiUyMGFzJTNEJTIyc291cmNlUG9pbnQlMjIlMkYlM0UlM0NteFBvaW50JTIweCUzRCUyMi0xMzM2LjE5JTIyJTIweSUzRCUyMi05OTUlMjIlMjBhcyUzRCUyMnRhcmdldFBvaW50JTIyJTJGJTNFJTNDQXJyYXklMjBhcyUzRCUyMnBvaW50cyUyMiUzRSUzQ214UG9pbnQlMjB4JTNEJTIyLTEzMzYuMTklMjIlMjB5JTNEJTIyLTEwMzMlMjIlMkYlM0UlM0MlMkZBcnJheSUzRSUzQyUyRm14R2VvbWV0cnklM0UlM0MlMkZteENlbGwlM0UlM0NteENlbGwlMjBpZCUzRCUyMjExMy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YzLjE5JTIyJTIweSUzRCUyMi0xMDEyJTIyJTIwYXMlM0QlMjJzb3VyY2VQb2ludCUyMiUyRiUzRSUzQ214UG9pbnQlMjB4JTNEJTIyLTEzNDYuNjklMjIlMjB5JTNEJTIyLTEwMzklMjIlMjBhcyUzRCUyMnRhcmdldFBvaW50JTIyJTJGJTNFJTNDQXJyYXklMjBhcyUzRCUyMnBvaW50cyUyMiUzRSUzQ214UG9pbnQlMjB4JTNEJTIyLTEzNjMuMTklMjIlMjB5JTNEJTIyLTEwMzMlMjIlMkYlM0UlM0NteFBvaW50JTIweCUzRCUyMi0xMzUzLjY5JTIyJTIweSUzRCUyMi0xMDMzJTIyJTJGJTNFJTNDJTJGQXJyYXklM0UlM0MlMkZteEdlb21ldHJ5JTNFJTNDJTJGbXhDZWxsJTNFJTNDbXhDZWxsJTIwaWQlM0QlMjIxMT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0Mi4xOSUyMiUyMHklM0QlMjItMTAxMi4wODk5OTk5OTk5OTk5JTIyJTIwYXMlM0QlMjJzb3VyY2VQb2ludCUyMiUyRiUzRSUzQ214UG9pbnQlMjB4JTNEJTIyLTEzMzYuMTklMjIlMjB5JTNEJTIyLTEwMTIlMjIlMjBhcyUzRCUyMnRhcmdldFBvaW50JTIyJTJGJTNFJTNDJTJGbXhHZW9tZXRyeSUzRSUzQyUyRm14Q2VsbCUzRSUzQ214Q2VsbCUyMGlkJTNEJTIyMTE1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DIuMTklMjIlMjB5JTNEJTIyLTkxNi4wNSUyMiUyMGFzJTNEJTIyc291cmNlUG9pbnQlMjIlMkYlM0UlM0NteFBvaW50JTIweCUzRCUyMi0xMzM2LjE5JTIyJTIweSUzRCUyMi05MTUuOTYlMjIlMjBhcyUzRCUyMnRhcmdldFBvaW50JTIyJTJGJTNFJTNDJTJGbXhHZW9tZXRyeSUzRSUzQyUyRm14Q2VsbCUzRSUzQ214Q2VsbCUyMGlkJTNEJTIyMTE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zNjMuMTklMjIlMjB5JTNEJTIyLTkxNiUyMiUyMGFzJTNEJTIyc291cmNlUG9pbnQlMjIlMkYlM0UlM0NteFBvaW50JTIweCUzRCUyMi0xMzQ2LjQ0JTIyJTIweSUzRCUyMi04OTAuNSUyMiUyMGFzJTNEJTIydGFyZ2V0UG9pbnQlMjIlMkYlM0UlM0NBcnJheSUyMGFzJTNEJTIycG9pbnRzJTIyJTNFJTNDbXhQb2ludCUyMHglM0QlMjItMTM2Mi45NCUyMiUyMHklM0QlMjItODk2LjUlMjIlMkYlM0UlM0NteFBvaW50JTIweCUzRCUyMi0xMzUzLjQ0JTIyJTIweSUzRCUyMi04OTYuNSUyMiUyRiUzRSUzQyUyRkFycmF5JTNFJTNDJTJGbXhHZW9tZXRyeSUzRSUzQyUyRm14Q2VsbCUzRSUzQ214Q2VsbCUyMGlkJTNEJTIyMTE3JTIyJTIwdmFsdWUlM0QlMjIlMjIlMjBzdHlsZSUzRCUyMmVsbGlwc2UlM0J3aGl0ZVNwYWNlJTNEd3JhcCUzQmh0bWwlM0QxJTNCYXNwZWN0JTNEZml4ZWQlM0JzdHJva2VDb2xvciUzRG5vbmUlM0JmaWxsQ29sb3IlM0QlMjMxQTFBMUElM0IlMjIlMjB2ZXJ0ZXglM0QlMjIxJTIyJTIwcGFyZW50JTNEJTIyMSUyMiUzRSUzQ214R2VvbWV0cnklMjB4JTNEJTIyLTEzNjUuMTklMjIlMjB5JTNEJTIyLTkxOCUyMiUyMHdpZHRoJTNEJTIyNCUyMiUyMGhlaWdodCUzRCUyMjQlMjIlMjBhcyUzRCUyMmdlb21ldHJ5JTIyJTJGJTNFJTNDJTJGbXhDZWxsJTNFJTNDbXhDZWxsJTIwaWQlM0QlMjIxMTglMjIlMjB2YWx1ZSUzRCUyMiUyMiUyMHN0eWxlJTNEJTIyZWxsaXBzZSUzQndoaXRlU3BhY2UlM0R3cmFwJTNCaHRtbCUzRDElM0Jhc3BlY3QlM0RmaXhlZCUzQnN0cm9rZUNvbG9yJTNEbm9uZSUzQmZpbGxDb2xvciUzRCUyMzFBMUExQSUzQiUyMiUyMHZlcnRleCUzRCUyMjElMjIlMjBwYXJlbnQlM0QlMjIxJTIyJTNFJTNDbXhHZW9tZXRyeSUyMHglM0QlMjItMTM2NS4xOSUyMiUyMHklM0QlMjItMTAxNCUyMiUyMHdpZHRoJTNEJTIyNCUyMiUyMGhlaWdodCUzRCUyMjQlMjIlMjBhcyUzRCUyMmdlb21ldHJ5JTIyJTJGJTNFJTNDJTJGbXhDZWxsJTNFJTNDbXhDZWxsJTIwaWQlM0QlMjIxMTklMjIlMjB2YWx1ZSUzRCUyMlBUJTIyJTIwc3R5bGUlM0QlMjJ0ZXh0JTNCaHRtbCUzRDElM0JzdHJva2VDb2xvciUzRG5vbmUlM0JmaWxsQ29sb3IlM0Rub25lJTNCYWxpZ24lM0RjZW50ZXIlM0J2ZXJ0aWNhbEFsaWduJTNEbWlkZGxlJTNCd2hpdGVTcGFjZSUzRHdyYXAlM0Jyb3VuZGVkJTNEMCUzQmZvbnRTaXplJTNEOCUzQiUyMiUyMHZlcnRleCUzRCUyMjElMjIlMjBwYXJlbnQlM0QlMjIxJTIyJTNFJTNDbXhHZW9tZXRyeSUyMHglM0QlMjItMTM2MS4xOSUyMiUyMHklM0QlMjItMTAzNCUyMiUyMHdpZHRoJTNEJTIyMjIuNSUyMiUyMGhlaWdodCUzRCUyMjE2JTIyJTIwYXMlM0QlMjJnZW9tZXRyeSUyMiUyRiUzRSUzQyUyRm14Q2VsbCUzRSUzQ214Q2VsbCUyMGlkJTNEJTIyMTI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MTklMjIlMjB5JTNEJTIyLTk1MiUyMiUyMGFzJTNEJTIyc291cmNlUG9pbnQlMjIlMkYlM0UlM0NteFBvaW50JTIweCUzRCUyMi0xMTg2LjE5JTIyJTIweSUzRCUyMi05NTIlMjIlMjBhcyUzRCUyMnRhcmdldFBvaW50JTIyJTJGJTNFJTNDJTJGbXhHZW9tZXRyeSUzRSUzQyUyRm14Q2VsbCUzRSUzQ214Q2VsbCUyMGlkJTNEJTIyMTIx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MTklMjIlMjB5JTNEJTIyLTk3NiUyMiUyMGFzJTNEJTIyc291cmNlUG9pbnQlMjIlMkYlM0UlM0NteFBvaW50JTIweCUzRCUyMi0xMTg2LjE5JTIyJTIweSUzRCUyMi05NzYlMjIlMjBhcyUzRCUyMnRhcmdldFBvaW50JTIyJTJGJTNFJTNDJTJGbXhHZW9tZXRyeSUzRSUzQyUyRm14Q2VsbCUzRSUzQ214Q2VsbCUyMGlkJTNEJTIyMTIy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jYuMTklMjIlMjB5JTNEJTIyLTk1MiUyMiUyMGFzJTNEJTIyc291cmNlUG9pbnQlMjIlMkYlM0UlM0NteFBvaW50JTIweCUzRCUyMi0xMjU2LjE5JTIyJTIweSUzRCUyMi05NTIlMjIlMjBhcyUzRCUyMnRhcmdldFBvaW50JTIyJTJGJTNFJTNDJTJGbXhHZW9tZXRyeSUzRSUzQyUyRm14Q2VsbCUzRSUzQ214Q2VsbCUyMGlkJTNEJTIyMTIzJTIyJTIwdmFsdWUlM0QlMjIlMjIlMjBzdHlsZSUzRCUyMnRyaWFuZ2xlJTNCd2hpdGVTcGFjZSUzRHdyYXAlM0JodG1sJTNEMSUzQmZpbGxDb2xvciUzRCUyM2ZmZjJjYyUzQnN0cm9rZUNvbG9yJTNEJTIzZDZiNjU2JTNCcm91bmRlZCUzRDAlM0Jjb250YWluZXIlM0QwJTNCY29sbGFwc2libGUlM0QwJTNCZHJvcFRhcmdldCUzRDAlM0Jwb3J0Q29uc3RyYWludFJvdGF0aW9uJTNEMCUzQm5vTGFiZWwlM0QwJTNCc2hhZG93JTNEMCUzQiUyMiUyMHZlcnRleCUzRCUyMjElMjIlMjBwYXJlbnQlM0QlMjIxJTIyJTNFJTNDbXhHZW9tZXRyeSUyMHglM0QlMjItMTI1Ni4xOSUyMiUyMHklM0QlMjItOTg0JTIyJTIwd2lkdGglM0QlMjI0MCUyMiUyMGhlaWdodCUzRCUyMjQwJTIyJTIwYXMlM0QlMjJnZW9tZXRyeSUyMiUyRiUzRSUzQyUyRm14Q2VsbCUzRSUzQ214Q2VsbCUyMGlkJTNEJTIyMTI0JTIyJTIwdmFsdWUlM0QlMjIlMjZsdCUzQmZvbnQlMjBzdHlsZSUzRCUyNnF1b3QlM0Jmb250LXNpemUlM0ElMjA4cHglM0IlMjZxdW90JTNCJTI2Z3QlM0IlRTIlODglOT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NTguMTklMjIlMjB5JTNEJTIyLTk3OCUyMiUyMHdpZHRoJTNEJTIyMTQlMjIlMjBoZWlnaHQlM0QlMjI3JTIyJTIwYXMlM0QlMjJnZW9tZXRyeSUyMiUyRiUzRSUzQyUyRm14Q2VsbCUzRSUzQ214Q2VsbCUyMGlkJTNEJTIyMTI1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NTguMTklMjIlMjB5JTNEJTIyLTk2MSUyMiUyMHdpZHRoJTNEJTIyMTQlMjIlMjBoZWlnaHQlM0QlMjI3JTIyJTIwYXMlM0QlMjJnZW9tZXRyeSUyMiUyRiUzRSUzQyUyRm14Q2VsbCUzRSUzQ214Q2VsbCUyMGlkJTNEJTIyMTI2JTIyJTIwdmFsdWUlM0QlMjIlMjZsdCUzQmZvbnQlMjBzdHlsZSUzRCUyNnF1b3QlM0Jmb250LXNpemUlM0ElMjA4cHglM0IlMjZxdW90JTNCJTI2Z3QlM0IlRTIlODglOT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MzkuMTklMjIlMjB5JTNEJTIyLTk2NSUyMiUyMHdpZHRoJTNEJTIyMTQlMjIlMjBoZWlnaHQlM0QlMjI3JTIyJTIwYXMlM0QlMjJnZW9tZXRyeSUyMiUyRiUzRSUzQyUyRm14Q2VsbCUzRSUzQ214Q2VsbCUyMGlkJTNEJTIyMTI3JTIyJTIwdmFsdWUlM0QlMjIlMjZsdCUzQmZvbnQlMjBzdHlsZSUzRCUyNnF1b3QlM0Jmb250LXNpemUlM0ElMjA4cHglM0IlMjZxdW90JTNCJTI2Z3QlM0IlMkIlMjZsdCUzQmJyJTI2Z3QlM0IlMjZsdCUzQiUyRmZvbnQlMjZndCUzQiUyMiUyMHN0eWxlJTNEJTIydGV4dCUzQmh0bWwlM0QxJTNCc3Ryb2tlQ29sb3IlM0Rub25lJTNCZmlsbENvbG9yJTNEbm9uZSUzQmFsaWduJTNEY2VudGVyJTNCdmVydGljYWxBbGlnbiUzRG1pZGRsZSUzQndoaXRlU3BhY2UlM0R3cmFwJTNCcm91bmRlZCUzRDAlM0IlMjIlMjB2ZXJ0ZXglM0QlMjIxJTIyJTIwcGFyZW50JTNEJTIyMSUyMiUzRSUzQ214R2VvbWV0cnklMjB4JTNEJTIyLTEyMzkuMTklMjIlMjB5JTNEJTIyLTk3MyUyMiUyMHdpZHRoJTNEJTIyMTQlMjIlMjBoZWlnaHQlM0QlMjI3JTIyJTIwYXMlM0QlMjJnZW9tZXRyeSUyMiUyRiUzRSUzQyUyRm14Q2VsbCUzRSUzQ214Q2VsbCUyMGlkJTNEJTIyMTI4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NDAuNCUyMiUyMHklM0QlMjItOTI5JTIyJTIwYXMlM0QlMjJzb3VyY2VQb2ludCUyMiUyRiUzRSUzQ214UG9pbnQlMjB4JTNEJTIyLTEyNDAuNCUyMiUyMHklM0QlMjItOTM5JTIyJTIwYXMlM0QlMjJ0YXJnZXRQb2ludCUyMiUyRiUzRSUzQyUyRm14R2VvbWV0cnklM0UlM0MlMkZteENlbGwlM0UlM0NteENlbGwlMjBpZCUzRCUyMjEyO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1LjkyJTIyJTIweSUzRCUyMi05MjklMjIlMjBhcyUzRCUyMnNvdXJjZVBvaW50JTIyJTJGJTNFJTNDbXhQb2ludCUyMHglM0QlMjItMTI0NS45MiUyMiUyMHklM0QlMjItOTM5JTIyJTIwYXMlM0QlMjJ0YXJnZXRQb2ludCUyMiUyRiUzRSUzQyUyRm14R2VvbWV0cnklM0UlM0MlMkZteENlbGwlM0UlM0NteENlbGwlMjBpZCUzRCUyMjEzM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U2LjE5JTIyJTIweSUzRCUyMi05MzQlMjIlMjBhcyUzRCUyMnNvdXJjZVBvaW50JTIyJTJGJTNFJTNDbXhQb2ludCUyMHglM0QlMjItMTI0Ni4xOSUyMiUyMHklM0QlMjItOTM0JTIyJTIwYXMlM0QlMjJ0YXJnZXRQb2ludCUyMiUyRiUzRSUzQyUyRm14R2VvbWV0cnklM0UlM0MlMkZteENlbGwlM0UlM0NteENlbGwlMjBpZCUzRCUyMjEzM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wLjE5JTIyJTIweSUzRCUyMi05MzQlMjIlMjBhcyUzRCUyMnNvdXJjZVBvaW50JTIyJTJGJTNFJTNDbXhQb2ludCUyMHglM0QlMjItMTIzMC4xOSUyMiUyMHklM0QlMjItOTM0JTIyJTIwYXMlM0QlMjJ0YXJnZXRQb2ludCUyMiUyRiUzRSUzQyUyRm14R2VvbWV0cnklM0UlM0MlMkZteENlbGwlM0UlM0NteENlbGwlMjBpZCUzRCUyMjEz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QwLjQlMjIlMjB5JTNEJTIyLTk4OSUyMiUyMGFzJTNEJTIyc291cmNlUG9pbnQlMjIlMkYlM0UlM0NteFBvaW50JTIweCUzRCUyMi0xMjQwLjQlMjIlMjB5JTNEJTIyLTk5OSUyMiUyMGFzJTNEJTIydGFyZ2V0UG9pbnQlMjIlMkYlM0UlM0MlMkZteEdlb21ldHJ5JTNFJTNDJTJGbXhDZWxsJTNFJTNDbXhDZWxsJTIwaWQlM0QlMjIxMzM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0NS45MiUyMiUyMHklM0QlMjItOTg5JTIyJTIwYXMlM0QlMjJzb3VyY2VQb2ludCUyMiUyRiUzRSUzQ214UG9pbnQlMjB4JTNEJTIyLTEyNDUuOTIlMjIlMjB5JTNEJTIyLTk5OSUyMiUyMGFzJTNEJTIydGFyZ2V0UG9pbnQlMjIlMkYlM0UlM0MlMkZteEdlb21ldHJ5JTNFJTNDJTJGbXhDZWxsJTNFJTNDbXhDZWxsJTIwaWQlM0QlMjIxMzQ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1Ni4xOSUyMiUyMHklM0QlMjItOTk0JTIyJTIwYXMlM0QlMjJzb3VyY2VQb2ludCUyMiUyRiUzRSUzQ214UG9pbnQlMjB4JTNEJTIyLTEyNDYuMTklMjIlMjB5JTNEJTIyLTk5NCUyMiUyMGFzJTNEJTIydGFyZ2V0UG9pbnQlMjIlMkYlM0UlM0MlMkZteEdlb21ldHJ5JTNFJTNDJTJGbXhDZWxsJTNFJTNDbXhDZWxsJTIwaWQlM0QlMjIxMz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0MC4xOSUyMiUyMHklM0QlMjItOTk0JTIyJTIwYXMlM0QlMjJzb3VyY2VQb2ludCUyMiUyRiUzRSUzQ214UG9pbnQlMjB4JTNEJTIyLTEyMzAuMTklMjIlMjB5JTNEJTIyLTk5NCUyMiUyMGFzJTNEJTIydGFyZ2V0UG9pbnQlMjIlMkYlM0UlM0MlMkZteEdlb21ldHJ5JTNFJTNDJTJGbXhDZWxsJTNFJTNDbXhDZWxsJTIwaWQlM0QlMjIxMzY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UyJTIyJTIwYXMlM0QlMjJzb3VyY2VQb2ludCUyMiUyRiUzRSUzQ214UG9pbnQlMjB4JTNEJTIyLTEyNTYuMTklMjIlMjB5JTNEJTIyLTkzNCUyMiUyMGFzJTNEJTIydGFyZ2V0UG9pbnQlMjIlMkYlM0UlM0NBcnJheSUyMGFzJTNEJTIycG9pbnRzJTIyJTNFJTNDbXhQb2ludCUyMHglM0QlMjItMTI2Ni4xOSUyMiUyMHklM0QlMjItOTM0JTIyJTJGJTNFJTNDJTJGQXJyYXklM0UlM0MlMkZteEdlb21ldHJ5JTNFJTNDJTJGbXhDZWxsJTNFJTNDbXhDZWxsJTIwaWQlM0QlMjIxMzc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2Ni4xOSUyMiUyMHklM0QlMjItOTc2JTIyJTIwYXMlM0QlMjJzb3VyY2VQb2ludCUyMiUyRiUzRSUzQ214UG9pbnQlMjB4JTNEJTIyLTEyNTYuMTklMjIlMjB5JTNEJTIyLTk5NCUyMiUyMGFzJTNEJTIydGFyZ2V0UG9pbnQlMjIlMkYlM0UlM0NBcnJheSUyMGFzJTNEJTIycG9pbnRzJTIyJTNFJTNDbXhQb2ludCUyMHglM0QlMjItMTI2Ni4xOSUyMiUyMHklM0QlMjItOTk0JTIyJTJGJTNFJTNDJTJGQXJyYXklM0UlM0MlMkZteEdlb21ldHJ5JTNFJTNDJTJGbXhDZWxsJTNFJTNDbXhDZWxsJTIwaWQlM0QlMjIxMzglMjIlMjB2YWx1ZSUzRCUyMiUyMiUyMHN0eWxlJTNEJTIyZWxsaXBzZSUzQndoaXRlU3BhY2UlM0R3cmFwJTNCaHRtbCUzRDElM0Jhc3BlY3QlM0RmaXhlZCUzQnN0cm9rZUNvbG9yJTNEbm9uZSUzQmZpbGxDb2xvciUzRCUyMzFBMUExQSUzQiUyMiUyMHZlcnRleCUzRCUyMjElMjIlMjBwYXJlbnQlM0QlMjIxJTIyJTNFJTNDbXhHZW9tZXRyeSUyMHglM0QlMjItMTI2OC4xOSUyMiUyMHklM0QlMjItOTc4JTIyJTIwd2lkdGglM0QlMjI0JTIyJTIwaGVpZ2h0JTNEJTIyNCUyMiUyMGFzJTNEJTIyZ2VvbWV0cnklMjIlMkYlM0UlM0MlMkZteENlbGwlM0UlM0NteENlbGwlMjBpZCUzRCUyMjEzOSUyMiUyMHZhbHVlJTNEJTIyJTIyJTIwc3R5bGUlM0QlMjJlbGxpcHNlJTNCd2hpdGVTcGFjZSUzRHdyYXAlM0JodG1sJTNEMSUzQmFzcGVjdCUzRGZpeGVkJTNCc3Ryb2tlQ29sb3IlM0Rub25lJTNCZmlsbENvbG9yJTNEJTIzMUExQTFBJTNCJTIyJTIwdmVydGV4JTNEJTIyMSUyMiUyMHBhcmVudCUzRCUyMjElMjIlM0UlM0NteEdlb21ldHJ5JTIweCUzRCUyMi0xMjY4LjE5JTIyJTIweSUzRCUyMi05NTQlMjIlMjB3aWR0aCUzRCUyMjQlMjIlMjBoZWlnaHQlM0QlMjI0JTIyJTIwYXMlM0QlMjJnZW9tZXRyeSUyMiUyRiUzRSUzQyUyRm14Q2VsbCUzRSUzQ214Q2VsbCUyMGlkJTNEJTIyMTQw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YuMTklMjIlMjB5JTNEJTIyLTkzNCUyMiUyMGFzJTNEJTIyc291cmNlUG9pbnQlMjIlMkYlM0UlM0NteFBvaW50JTIweCUzRCUyMi0xMjA5LjE5JTIyJTIweSUzRCUyMi05NTIlMjIlMjBhcyUzRCUyMnRhcmdldFBvaW50JTIyJTJGJTNFJTNDQXJyYXklMjBhcyUzRCUyMnBvaW50cyUyMiUzRSUzQ214UG9pbnQlMjB4JTNEJTIyLTEyMDkuMTklMjIlMjB5JTNEJTIyLTkzNCUyMiUyRiUzRSUzQyUyRkFycmF5JTNFJTNDJTJGbXhHZW9tZXRyeSUzRSUzQyUyRm14Q2VsbCUzRSUzQ214Q2VsbCUyMGlkJTNEJTIyMTQx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AuMTklMjIlMjB5JTNEJTIyLTk5NCUyMiUyMGFzJTNEJTIyc291cmNlUG9pbnQlMjIlMkYlM0UlM0NteFBvaW50JTIweCUzRCUyMi0xMjA5LjE5JTIyJTIweSUzRCUyMi05NzYlMjIlMjBhcyUzRCUyMnRhcmdldFBvaW50JTIyJTJGJTNFJTNDQXJyYXklMjBhcyUzRCUyMnBvaW50cyUyMiUzRSUzQ214UG9pbnQlMjB4JTNEJTIyLTEyMDkuMTklMjIlMjB5JTNEJTIyLTk5NCUyMiUyRiUzRSUzQyUyRkFycmF5JTNFJTNDJTJGbXhHZW9tZXRyeSUzRSUzQyUyRm14Q2VsbCUzRSUzQ214Q2VsbCUyMGlkJTNEJTIyMTQyJTIyJTIwdmFsdWUlM0QlMjIlMjIlMjBzdHlsZSUzRCUyMmVsbGlwc2UlM0J3aGl0ZVNwYWNlJTNEd3JhcCUzQmh0bWwlM0QxJTNCYXNwZWN0JTNEZml4ZWQlM0JzdHJva2VDb2xvciUzRG5vbmUlM0JmaWxsQ29sb3IlM0QlMjMxQTFBMUElM0IlMjIlMjB2ZXJ0ZXglM0QlMjIxJTIyJTIwcGFyZW50JTNEJTIyMSUyMiUzRSUzQ214R2VvbWV0cnklMjB4JTNEJTIyLTEyMTEuMTklMjIlMjB5JTNEJTIyLTk1NCUyMiUyMHdpZHRoJTNEJTIyNCUyMiUyMGhlaWdodCUzRCUyMjQlMjIlMjBhcyUzRCUyMmdlb21ldHJ5JTIyJTJGJTNFJTNDJTJGbXhDZWxsJTNFJTNDbXhDZWxsJTIwaWQlM0QlMjIxNDM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OTc4JTIyJTIwd2lkdGglM0QlMjI0JTIyJTIwaGVpZ2h0JTNEJTIyNCUyMiUyMGFzJTNEJTIyZ2VvbWV0cnklMjIlMkYlM0UlM0MlMkZteENlbGwlM0UlM0NteENlbGwlMjBpZCUzRCUyMjE0NCUyMiUyMHZhbHVlJTNEJTIyJTIyJTIwc3R5bGUlM0QlMjJyb3VuZGVkJTNEMCUzQndoaXRlU3BhY2UlM0R3cmFwJTNCaHRtbCUzRDElM0JmaWxsQ29sb3IlM0Rub25lJTNCJTIyJTIwdmVydGV4JTNEJTIyMSUyMiUyMHBhcmVudCUzRCUyMjElMjIlM0UlM0NteEdlb21ldHJ5JTIweCUzRCUyMi0xMjU5LjE5JTIyJTIweSUzRCUyMi0xMDE1JTIyJTIwd2lkdGglM0QlMjIxNSUyMiUyMGhlaWdodCUzRCUyMjYlMjIlMjBhcyUzRCUyMmdlb21ldHJ5JTIyJTJGJTNFJTNDJTJGbXhDZWxsJTNFJTNDbXhDZWxsJTIwaWQlM0QlMjIxNDUlMjIlMjB2YWx1ZSUzRCUyMiUyMiUyMHN0eWxlJTNEJTIycm91bmRlZCUzRDAlM0J3aGl0ZVNwYWNlJTNEd3JhcCUzQmh0bWwlM0QxJTNCZmlsbENvbG9yJTNEbm9uZSUzQiUyMiUyMHZlcnRleCUzRCUyMjElMjIlMjBwYXJlbnQlM0QlMjIxJTIyJTNFJTNDbXhHZW9tZXRyeSUyMHglM0QlMjItMTI1OS4xOSUyMiUyMHklM0QlMjItOTE5JTIyJTIwd2lkdGglM0QlMjIxNSUyMiUyMGhlaWdodCUzRCUyMjYlMjIlMjBhcyUzRCUyMmdlb21ldHJ5JTIyJTJGJTNFJTNDJTJGbXhDZWxsJTNFJTNDbXhDZWxsJTIwaWQlM0QlMjIxNDYlMjIlMjB2YWx1ZSUzRCUyMiUyMiUyMHN0eWxlJTNEJTIyZW5kQXJyb3clM0Rub25lJTNCaHRtbCUzRDElM0Jyb3VuZGVkJTNEMCUzQmVudHJ5WCUzRDAlM0JlbnRyeVklM0QwLjUlM0JlbnRyeUR4JTNEMCUzQmVudHJ5RHklM0QwJTNCJTIyJTIwZWRnZSUzRCUyMjElMjIlMjB0YXJnZXQlM0QlMjIxNDUlMjIlMjBwYXJlbnQlM0QlMjIxJTIyJTNFJTNDbXhHZW9tZXRyeSUyMHdpZHRoJTNEJTIyNTAlMjIlMjBoZWlnaHQlM0QlMjI1MCUyMiUyMHJlbGF0aXZlJTNEJTIyMSUyMiUyMGFzJTNEJTIyZ2VvbWV0cnklMjIlM0UlM0NteFBvaW50JTIweCUzRCUyMi0xMjY2LjE5JTIyJTIweSUzRCUyMi05MzQlMjIlMjBhcyUzRCUyMnNvdXJjZVBvaW50JTIyJTJGJTNFJTNDbXhQb2ludCUyMHglM0QlMjItMTI0MS4xOSUyMiUyMHklM0QlMjItOTEzJTIyJTIwYXMlM0QlMjJ0YXJnZXRQb2ludCUyMiUyRiUzRSUzQ0FycmF5JTIwYXMlM0QlMjJwb2ludHMlMjIlM0UlM0NteFBvaW50JTIweCUzRCUyMi0xMjY2LjE5JTIyJTIweSUzRCUyMi05MTYlMjIlMkYlM0UlM0MlMkZBcnJheSUzRSUzQyUyRm14R2VvbWV0cnklM0UlM0MlMkZteENlbGwlM0UlM0NteENlbGwlMjBpZCUzRCUyMjE0NyUyMiUyMHZhbHVlJTNEJTIyJTIyJTIwc3R5bGUlM0QlMjJlbGxpcHNlJTNCd2hpdGVTcGFjZSUzRHdyYXAlM0JodG1sJTNEMSUzQmFzcGVjdCUzRGZpeGVkJTNCc3Ryb2tlQ29sb3IlM0Rub25lJTNCZmlsbENvbG9yJTNEJTIzMUExQTFBJTNCJTIyJTIwdmVydGV4JTNEJTIyMSUyMiUyMHBhcmVudCUzRCUyMjElMjIlM0UlM0NteEdlb21ldHJ5JTIweCUzRCUyMi0xMjY4LjE5JTIyJTIweSUzRCUyMi05MzYlMjIlMjB3aWR0aCUzRCUyMjQlMjIlMjBoZWlnaHQlM0QlMjI0JTIyJTIwYXMlM0QlMjJnZW9tZXRyeSUyMiUyRiUzRSUzQyUyRm14Q2VsbCUzRSUzQ214Q2VsbCUyMGlkJTNEJTIyMTQ4JTIyJTIwdmFsdWUlM0QlMjIlMjIlMjBzdHlsZSUzRCUyMmVsbGlwc2UlM0J3aGl0ZVNwYWNlJTNEd3JhcCUzQmh0bWwlM0QxJTNCYXNwZWN0JTNEZml4ZWQlM0JzdHJva2VDb2xvciUzRG5vbmUlM0JmaWxsQ29sb3IlM0QlMjMxQTFBMUElM0IlMjIlMjB2ZXJ0ZXglM0QlMjIxJTIyJTIwcGFyZW50JTNEJTIyMSUyMiUzRSUzQ214R2VvbWV0cnklMjB4JTNEJTIyLTEyNjguMTklMjIlMjB5JTNEJTIyLTk5NiUyMiUyMHdpZHRoJTNEJTIyNCUyMiUyMGhlaWdodCUzRCUyMjQlMjIlMjBhcyUzRCUyMmdlb21ldHJ5JTIyJTJGJTNFJTNDJTJGbXhDZWxsJTNFJTNDbXhDZWxsJTIwaWQlM0QlMjIxNDklMjIlMjB2YWx1ZSUzRCUyMiUyNmx0JTNCZm9udCUyMHN0eWxlJTNEJTI2cXVvdCUzQmZvbnQtc2l6ZSUzQSUyMDE0cHglM0IlMjZxdW90JTNCJTI2Z3QlM0JDJTI2bHQlM0IlMkZmb250JTI2Z3QlM0IlMjZsdCUzQmZvbnQlMjBzdHlsZSUzRCUyNnF1b3QlM0Jmb250LXNpemUlM0ElMjAxMS42NjY3cHglM0IlMjZxdW90JTNCJTI2Z3QlM0IlMjZsdCUzQnN1YiUyNmd0JTNCaW50JTI2bHQlM0IlMkZzdWIlMjZndCUzQ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iUyMiUyMHZlcnRleCUzRCUyMjElMjIlMjBwYXJlbnQlM0QlMjIxJTIyJTNFJTNDbXhHZW9tZXRyeSUyMHglM0QlMjItMTI0NC4xOSUyMiUyMHklM0QlMjItOTU0JTIyJTIwd2lkdGglM0QlMjIzMyUyMiUyMGhlaWdodCUzRCUyMjIwJTIyJTIwYXMlM0QlMjJnZW9tZXRyeSUyMiUyRiUzRSUzQyUyRm14Q2VsbCUzRSUzQ214Q2VsbCUyMGlkJTNEJTIyMTUwJTIyJTIwdmFsdWUlM0QlMjIlMjZsdCUzQmZvbnQlMjBzdHlsZSUzRCUyNnF1b3QlM0IlMjZxdW90JTNCJTI2Z3QlM0IlMjZsdCUzQnN1YiUyMHN0eWxlJTNEJTI2cXVvdCUzQiUyNnF1b3QlM0IlMjZndCUzQiUyNmx0JTNCc3BhbiUyMHN0eWxlJTNEJTI2cXVvdCUzQmZvbnQtc2l6ZSUzQSUyMDE0cHglM0IlMjZxdW90JTNCJTI2Z3QlM0JSJTI2bHQlM0JzdWIlMjZndCUzQmludCUyNmx0JTNCJTJGc3ViJTI2Z3QlM0IlMjZsdCUzQiUyRnNwYW4lMjZndCUzQi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IlMjIlMjB2ZXJ0ZXglM0QlMjIxJTIyJTIwcGFyZW50JTNEJTIyMSUyMiUzRSUzQ214R2VvbWV0cnklMjB4JTNEJTIyLTEyNjYuMTklMjIlMjB5JTNEJTIyLTkxMSUyMiUyMHdpZHRoJTNEJTIyMzAlMjIlMjBoZWlnaHQlM0QlMjIxNiUyMiUyMGFzJTNEJTIyZ2VvbWV0cnklMjIlMkYlM0UlM0MlMkZteENlbGwlM0UlM0NteENlbGwlMjBpZCUzRCUyMjE1MSUyMiUyMHZhbHVlJTNEJTIyJTI2bHQlM0Jmb250JTIwc3R5bGUlM0QlMjZxdW90JTNCJTI2cXVvdCUzQiUyNmd0JTNCJTI2bHQlM0JzdWIlMjBzdHlsZSUzRCUyNnF1b3QlM0IlMjZxdW90JTNCJTI2Z3QlM0IlMjZsdCUzQnNwYW4lMjBzdHlsZSUzRCUyNnF1b3QlM0Jmb250LXNpemUlM0ElMjAxNHB4JTNCJTI2cXVvdCUzQiUyNmd0JTNCUiUyNmx0JTNCc3ViJTI2Z3QlM0JpbnQlMjZsdCUzQiUyRnN1YiUyNmd0JTNCJTI2bHQlM0IlMkZzcGFuJTI2Z3QlM0I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JTIyJTIwdmVydGV4JTNEJTIyMSUyMiUyMHBhcmVudCUzRCUyMjElMjIlM0UlM0NteEdlb21ldHJ5JTIweCUzRCUyMi0xMjY2LjE5JTIyJTIweSUzRCUyMi0xMDMzJTIyJTIwd2lkdGglM0QlMjIzMCUyMiUyMGhlaWdodCUzRCUyMjE2JTIyJTIwYXMlM0QlMjJnZW9tZXRyeSUyMiUyRiUzRSUzQyUyRm14Q2VsbCUzRSUzQ214Q2VsbCUyMGlkJTNEJTIyMTUy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TkuMTklMjIlMjB5JTNEJTIyLTg5NiUyMiUyMGFzJTNEJTIyc291cmNlUG9pbnQlMjIlMkYlM0UlM0NteFBvaW50JTIweCUzRCUyMi0xMjA5LjE5JTIyJTIweSUzRCUyMi05MzQlMjIlMjBhcyUzRCUyMnRhcmdldFBvaW50JTIyJTJGJTNFJTNDQXJyYXklMjBhcyUzRCUyMnBvaW50cyUyMiUzRSUzQ214UG9pbnQlMjB4JTNEJTIyLTEyMDkuMTklMjIlMjB5JTNEJTIyLTg5NiUyMiUyRiUzRSUzQyUyRkFycmF5JTNFJTNDJTJGbXhHZW9tZXRyeSUzRSUzQyUyRm14Q2VsbCUzRSUzQ214Q2VsbCUyMGlkJTNEJTIyMTUzJTIyJTIwdmFsdWUlM0QlMjIlMjIlMjBzdHlsZSUzRCUyMmVsbGlwc2UlM0J3aGl0ZVNwYWNlJTNEd3JhcCUzQmh0bWwlM0QxJTNCYXNwZWN0JTNEZml4ZWQlM0JzdHJva2VDb2xvciUzRG5vbmUlM0JmaWxsQ29sb3IlM0QlMjMxQTFBMUElM0IlMjIlMjB2ZXJ0ZXglM0QlMjIxJTIyJTIwcGFyZW50JTNEJTIyMSUyMiUzRSUzQ214R2VvbWV0cnklMjB4JTNEJTIyLTEyMTEuMTklMjIlMjB5JTNEJTIyLTk5NiUyMiUyMHdpZHRoJTNEJTIyNCUyMiUyMGhlaWdodCUzRCUyMjQlMjIlMjBhcyUzRCUyMmdlb21ldHJ5JTIyJTJGJTNFJTNDJTJGbXhDZWxsJTNFJTNDbXhDZWxsJTIwaWQlM0QlMjIxNTQ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OTE4JTIyJTIwd2lkdGglM0QlMjI0JTIyJTIwaGVpZ2h0JTNEJTIyNCUyMiUyMGFzJTNEJTIyZ2VvbWV0cnklMjIlMkYlM0UlM0MlMkZteENlbGwlM0UlM0NteENlbGwlMjBpZCUzRCUyMjE1NSUyMiUyMHZhbHVlJTNEJTIyJTIyJTIwc3R5bGUlM0QlMjJlbmRBcnJvdyUzRG5vbmUlM0JodG1sJTNEMSUzQnJvdW5kZWQlM0QwJTNCZW50cnlYJTNEMCUzQmVudHJ5WSUzRDAuNSUzQmVudHJ5RHglM0QwJTNCZW50cnlEeSUzRDAlM0IlMjIlMjBlZGdlJTNEJTIyMSUyMiUyMHBhcmVudCUzRCUyMjElMjIlM0UlM0NteEdlb21ldHJ5JTIwd2lkdGglM0QlMjI1MCUyMiUyMGhlaWdodCUzRCUyMjUwJTIyJTIwcmVsYXRpdmUlM0QlMjIxJTIyJTIwYXMlM0QlMjJnZW9tZXRyeSUyMiUzRSUzQ214UG9pbnQlMjB4JTNEJTIyLTEyNjYuMTklMjIlMjB5JTNEJTIyLTk5NCUyMiUyMGFzJTNEJTIyc291cmNlUG9pbnQlMjIlMkYlM0UlM0NteFBvaW50JTIweCUzRCUyMi0xMjU5LjE5JTIyJTIweSUzRCUyMi0xMDEyJTIyJTIwYXMlM0QlMjJ0YXJnZXRQb2ludCUyMiUyRiUzRSUzQ0FycmF5JTIwYXMlM0QlMjJwb2ludHMlMjIlM0UlM0NteFBvaW50JTIweCUzRCUyMi0xMjY2LjE5JTIyJTIweSUzRCUyMi0xMDEyJTIyJTJGJTNFJTNDJTJGQXJyYXklM0UlM0MlMkZteEdlb21ldHJ5JTNFJTNDJTJGbXhDZWxsJTNFJTNDbXhDZWxsJTIwaWQlM0QlMjIxNTYlMjIlMjB2YWx1ZSUzRCUyMiUyNmx0JTNCZm9udCUyMHN0eWxlJTNEJTI2cXVvdCUzQmZvbnQtc2l6ZSUzQSUyMDE0cHglM0IlMjZxdW90JTNCJTI2Z3QlM0JDJTI2bHQlM0IlMkZmb250JTI2Z3QlM0IlMjZsdCUzQmZvbnQlMjBzdHlsZSUzRCUyNnF1b3QlM0Jmb250LXNpemUlM0ElMjAxMS42NjY3cHglM0IlMjZxdW90JTNCJTI2Z3QlM0IlMjZsdCUzQnN1YiUyNmd0JTNCaW50JTI2bHQlM0IlMkZzdWIlMjZndCUzQ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iUyMiUyMHZlcnRleCUzRCUyMjElMjIlMjBwYXJlbnQlM0QlMjIxJTIyJTNFJTNDbXhHZW9tZXRyeSUyMHglM0QlMjItMTI0NC4xOSUyMiUyMHklM0QlMjItOTk1JTIyJTIwd2lkdGglM0QlMjIzMyUyMiUyMGhlaWdodCUzRCUyMjIwJTIyJTIwYXMlM0QlMjJnZW9tZXRyeSUyMiUyRiUzRSUzQyUyRm14Q2VsbCUzRSUzQ214Q2VsbCUyMGlkJTNEJTIyMTU3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yMzQuMTklMjIlMjB5JTNEJTIyLTkxMSUyMiUyMHdpZHRoJTNEJTIyMjIuNSUyMiUyMGhlaWdodCUzRCUyMjE2JTIyJTIwYXMlM0QlMjJnZW9tZXRyeSUyMiUyRiUzRSUzQyUyRm14Q2VsbCUzRSUzQ214Q2VsbCUyMGlkJTNEJTIyMTU4JTIyJTIwdmFsdWUlM0QlMjIlMjIlMjBzdHlsZSUzRCUyMnJvdW5kZWQlM0QwJTNCd2hpdGVTcGFjZSUzRHdyYXAlM0JodG1sJTNEMSUzQmZpbGxDb2xvciUzRG5vbmUlM0IlMjIlMjB2ZXJ0ZXglM0QlMjIxJTIyJTIwcGFyZW50JTNEJTIyMSUyMiUzRSUzQ214R2VvbWV0cnklMjB4JTNEJTIyLTEyMzAuMTklMjIlMjB5JTNEJTIyLTEwMTUlMjIlMjB3aWR0aCUzRCUyMjE1JTIyJTIwaGVpZ2h0JTNEJTIyNiUyMiUyMGFzJTNEJTIyZ2VvbWV0cnklMjIlMkYlM0UlM0MlMkZteENlbGwlM0UlM0NteENlbGwlMjBpZCUzRCUyMjE1OSUyMiUyMHZhbHVlJTNEJTIyJTIyJTIwc3R5bGUlM0QlMjJyb3VuZGVkJTNEMCUzQndoaXRlU3BhY2UlM0R3cmFwJTNCaHRtbCUzRDElM0JmaWxsQ29sb3IlM0Rub25lJTNCJTIyJTIwdmVydGV4JTNEJTIyMSUyMiUyMHBhcmVudCUzRCUyMjElMjIlM0UlM0NteEdlb21ldHJ5JTIweCUzRCUyMi0xMjMwLjE5JTIyJTIweSUzRCUyMi05MTklMjIlMjB3aWR0aCUzRCUyMjE1JTIyJTIwaGVpZ2h0JTNEJTIyNiUyMiUyMGFzJTNEJTIyZ2VvbWV0cnklMjIlMkYlM0UlM0MlMkZteENlbGwlM0UlM0NteENlbGwlMjBpZCUzRCUyMjE2M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MwLjE5JTIyJTIweSUzRCUyMi05MTYuMDY5OTk5OTk5OTk5OSUyMiUyMGFzJTNEJTIyc291cmNlUG9pbnQlMjIlMkYlM0UlM0NteFBvaW50JTIweCUzRCUyMi0xMjQ0LjE5JTIyJTIweSUzRCUyMi05MTYuMDY5OTk5OTk5OTk5OSUyMiUyMGFzJTNEJTIydGFyZ2V0UG9pbnQlMjIlMkYlM0UlM0MlMkZteEdlb21ldHJ5JTNFJTNDJTJGbXhDZWxsJTNFJTNDbXhDZWxsJTIwaWQlM0QlMjIxNj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zMC4xOSUyMiUyMHklM0QlMjItMTAxMi4wNjk5OTk5OTk5OTk5JTIyJTIwYXMlM0QlMjJzb3VyY2VQb2ludCUyMiUyRiUzRSUzQ214UG9pbnQlMjB4JTNEJTIyLTEyNDQuMTklMjIlMjB5JTNEJTIyLTEwMTIuMDY5OTk5OTk5OTk5OSUyMiUyMGFzJTNEJTIydGFyZ2V0UG9pbnQlMjIlMkYlM0UlM0MlMkZteEdlb21ldHJ5JTNFJTNDJTJGbXhDZWxsJTNFJTNDbXhDZWxsJTIwaWQlM0QlMjIxNjIlMjIlMjB2YWx1ZSUzRCUyMiUyMiUyMHN0eWxlJTNEJTIyZWxsaXBzZSUzQndoaXRlU3BhY2UlM0R3cmFwJTNCaHRtbCUzRDElM0Jhc3BlY3QlM0RmaXhlZCUzQnN0cm9rZUNvbG9yJTNEbm9uZSUzQmZpbGxDb2xvciUzRCUyMzFBMUExQSUzQiUyMiUyMHZlcnRleCUzRCUyMjElMjIlMjBwYXJlbnQlM0QlMjIxJTIyJTNFJTNDbXhHZW9tZXRyeSUyMHglM0QlMjItMTIxMS4xOSUyMiUyMHklM0QlMjItMTAxNCUyMiUyMHdpZHRoJTNEJTIyNCUyMiUyMGhlaWdodCUzRCUyMjQlMjIlMjBhcyUzRCUyMmdlb21ldHJ5JTIyJTJGJTNFJTNDJTJGbXhDZWxsJTNFJTNDbXhDZWxsJTIwaWQlM0QlMjIxNjM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xOS4xOSUyMiUyMHklM0QlMjItMTAzMyUyMiUyMGFzJTNEJTIyc291cmNlUG9pbnQlMjIlMkYlM0UlM0NteFBvaW50JTIweCUzRCUyMi0xMjA5LjE5JTIyJTIweSUzRCUyMi05OTUlMjIlMjBhcyUzRCUyMnRhcmdldFBvaW50JTIyJTJGJTNFJTNDQXJyYXklMjBhcyUzRCUyMnBvaW50cyUyMiUzRSUzQ214UG9pbnQlMjB4JTNEJTIyLTEyMDkuMTklMjIlMjB5JTNEJTIyLTEwMzMlMjIlMkYlM0UlM0MlMkZBcnJheSUzRSUzQyUyRm14R2VvbWV0cnklM0UlM0MlMkZteENlbGwlM0UlM0NteENlbGwlMjBpZCUzRCUyMjE2NC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jM2LjE5JTIyJTIweSUzRCUyMi0xMDEyJTIyJTIwYXMlM0QlMjJzb3VyY2VQb2ludCUyMiUyRiUzRSUzQ214UG9pbnQlMjB4JTNEJTIyLTEyMTkuNjklMjIlMjB5JTNEJTIyLTEwMzklMjIlMjBhcyUzRCUyMnRhcmdldFBvaW50JTIyJTJGJTNFJTNDQXJyYXklMjBhcyUzRCUyMnBvaW50cyUyMiUzRSUzQ214UG9pbnQlMjB4JTNEJTIyLTEyMzYuMTklMjIlMjB5JTNEJTIyLTEwMzMlMjIlMkYlM0UlM0NteFBvaW50JTIweCUzRCUyMi0xMjI2LjY5JTIyJTIweSUzRCUyMi0xMDMzJTIyJTJGJTNFJTNDJTJGQXJyYXklM0UlM0MlMkZteEdlb21ldHJ5JTNFJTNDJTJGbXhDZWxsJTNFJTNDbXhDZWxsJTIwaWQlM0QlMjIxNj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xNS4xOSUyMiUyMHklM0QlMjItMTAxMi4wODk5OTk5OTk5OTk5JTIyJTIwYXMlM0QlMjJzb3VyY2VQb2ludCUyMiUyRiUzRSUzQ214UG9pbnQlMjB4JTNEJTIyLTEyMDkuMTklMjIlMjB5JTNEJTIyLTEwMTIlMjIlMjBhcyUzRCUyMnRhcmdldFBvaW50JTIyJTJGJTNFJTNDJTJGbXhHZW9tZXRyeSUzRSUzQyUyRm14Q2VsbCUzRSUzQ214Q2VsbCUyMGlkJTNEJTIyMTY2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TUuMTklMjIlMjB5JTNEJTIyLTkxNi4wNSUyMiUyMGFzJTNEJTIyc291cmNlUG9pbnQlMjIlMkYlM0UlM0NteFBvaW50JTIweCUzRCUyMi0xMjA5LjE5JTIyJTIweSUzRCUyMi05MTUuOTYlMjIlMjBhcyUzRCUyMnRhcmdldFBvaW50JTIyJTJGJTNFJTNDJTJGbXhHZW9tZXRyeSUzRSUzQyUyRm14Q2VsbCUzRSUzQ214Q2VsbCUyMGlkJTNEJTIyMTY3JTIyJTIwdmFsdWUlM0QlMjIlMjIlMjBzdHlsZSUzRCUyMmVuZEFycm93JTNEbm9uZSUzQmh0bWwlM0QxJTNCcm91bmRlZCUzRDAlM0IlMjIlMjBlZGdlJTNEJTIyMSUyMiUyMHBhcmVudCUzRCUyMjElMjIlM0UlM0NteEdlb21ldHJ5JTIwd2lkdGglM0QlMjI1MCUyMiUyMGhlaWdodCUzRCUyMjUwJTIyJTIwcmVsYXRpdmUlM0QlMjIxJTIyJTIwYXMlM0QlMjJnZW9tZXRyeSUyMiUzRSUzQ214UG9pbnQlMjB4JTNEJTIyLTEyMzUuOTQlMjIlMjB5JTNEJTIyLTkxNi41JTIyJTIwYXMlM0QlMjJzb3VyY2VQb2ludCUyMiUyRiUzRSUzQ214UG9pbnQlMjB4JTNEJTIyLTEyMTkuNDQlMjIlMjB5JTNEJTIyLTg4OS41JTIyJTIwYXMlM0QlMjJ0YXJnZXRQb2ludCUyMiUyRiUzRSUzQ0FycmF5JTIwYXMlM0QlMjJwb2ludHMlMjIlM0UlM0NteFBvaW50JTIweCUzRCUyMi0xMjM1Ljk0JTIyJTIweSUzRCUyMi04OTUuNSUyMiUyRiUzRSUzQ214UG9pbnQlMjB4JTNEJTIyLTEyMjYuNDQlMjIlMjB5JTNEJTIyLTg5NS41JTIyJTJGJTNFJTNDJTJGQXJyYXklM0UlM0MlMkZteEdlb21ldHJ5JTNFJTNDJTJGbXhDZWxsJTNFJTNDbXhDZWxsJTIwaWQlM0QlMjIxNjglMjIlMjB2YWx1ZSUzRCUyMiUyMiUyMHN0eWxlJTNEJTIyZWxsaXBzZSUzQndoaXRlU3BhY2UlM0R3cmFwJTNCaHRtbCUzRDElM0Jhc3BlY3QlM0RmaXhlZCUzQnN0cm9rZUNvbG9yJTNEbm9uZSUzQmZpbGxDb2xvciUzRCUyMzFBMUExQSUzQiUyMiUyMHZlcnRleCUzRCUyMjElMjIlMjBwYXJlbnQlM0QlMjIxJTIyJTNFJTNDbXhHZW9tZXRyeSUyMHglM0QlMjItMTIzOC4xOSUyMiUyMHklM0QlMjItOTE4JTIyJTIwd2lkdGglM0QlMjI0JTIyJTIwaGVpZ2h0JTNEJTIyNCUyMiUyMGFzJTNEJTIyZ2VvbWV0cnklMjIlMkYlM0UlM0MlMkZteENlbGwlM0UlM0NteENlbGwlMjBpZCUzRCUyMjE2OSUyMiUyMHZhbHVlJTNEJTIyJTIyJTIwc3R5bGUlM0QlMjJlbGxpcHNlJTNCd2hpdGVTcGFjZSUzRHdyYXAlM0JodG1sJTNEMSUzQmFzcGVjdCUzRGZpeGVkJTNCc3Ryb2tlQ29sb3IlM0Rub25lJTNCZmlsbENvbG9yJTNEJTIzMUExQTFBJTNCJTIyJTIwdmVydGV4JTNEJTIyMSUyMiUyMHBhcmVudCUzRCUyMjElMjIlM0UlM0NteEdlb21ldHJ5JTIweCUzRCUyMi0xMjM4LjE5JTIyJTIweSUzRCUyMi0xMDE0JTIyJTIwd2lkdGglM0QlMjI0JTIyJTIwaGVpZ2h0JTNEJTIyNCUyMiUyMGFzJTNEJTIyZ2VvbWV0cnklMjIlMkYlM0UlM0MlMkZteENlbGwlM0UlM0NteENlbGwlMjBpZCUzRCUyMjE3MCUyMiUyMHZhbHVlJTNEJTIyUFQlMjIlMjBzdHlsZSUzRCUyMnRleHQlM0JodG1sJTNEMSUzQnN0cm9rZUNvbG9yJTNEbm9uZSUzQmZpbGxDb2xvciUzRG5vbmUlM0JhbGlnbiUzRGNlbnRlciUzQnZlcnRpY2FsQWxpZ24lM0RtaWRkbGUlM0J3aGl0ZVNwYWNlJTNEd3JhcCUzQnJvdW5kZWQlM0QwJTNCZm9udFNpemUlM0Q4JTNCJTIyJTIwdmVydGV4JTNEJTIyMSUyMiUyMHBhcmVudCUzRCUyMjElMjIlM0UlM0NteEdlb21ldHJ5JTIweCUzRCUyMi0xMjM0LjE5JTIyJTIweSUzRCUyMi0xMDM0JTIyJTIwd2lkdGglM0QlMjIyMi41JTIyJTIwaGVpZ2h0JTNEJTIyMTYlMjIlMjBhcyUzRCUyMmdlb21ldHJ5JTIyJTJGJTNFJTNDJTJGbXhDZWxsJTNFJTNDbXhDZWxsJTIwaWQlM0QlMjIxNzElMjIlMjB2YWx1ZSUzRCUyMiUyMiUyMHN0eWxlJTNEJTIycm91bmRlZCUzRDAlM0J3aGl0ZVNwYWNlJTNEd3JhcCUzQmh0bWwlM0QxJTNCZmlsbENvbG9yJTNEbm9uZSUzQiUyMiUyMHZlcnRleCUzRCUyMjElMjIlMjBwYXJlbnQlM0QlMjIxJTIyJTNFJTNDbXhHZW9tZXRyeSUyMHglM0QlMjItMTMyOC4xOSUyMiUyMHklM0QlMjItOTU1JTIyJTIwd2lkdGglM0QlMjIxNSUyMiUyMGhlaWdodCUzRCUyMjYlMjIlMjBhcyUzRCUyMmdlb21ldHJ5JTIyJTJGJTNFJTNDJTJGbXhDZWxsJTNFJTNDbXhDZWxsJTIwaWQlM0QlMjIxNzIlMjIlMjB2YWx1ZSUzRCUyMiUyMiUyMHN0eWxlJTNEJTIycm91bmRlZCUzRDAlM0J3aGl0ZVNwYWNlJTNEd3JhcCUzQmh0bWwlM0QxJTNCZmlsbENvbG9yJTNEbm9uZSUzQiUyMiUyMHZlcnRleCUzRCUyMjElMjIlMjBwYXJlbnQlM0QlMjIxJTIyJTNFJTNDbXhHZW9tZXRyeSUyMHglM0QlMjItMTMyOC4xOSUyMiUyMHklM0QlMjItOTc5JTIyJTIwd2lkdGglM0QlMjIxNSUyMiUyMGhlaWdodCUzRCUyMjYlMjIlMjBhcyUzRCUyMmdlb21ldHJ5JTIyJTJGJTNFJTNDJTJGbXhDZWxsJTNFJTNDbXhDZWxsJTIwaWQlM0QlMjIxNzMlMjIlMjB2YWx1ZSUzRCUyMiUyMiUyMHN0eWxlJTNEJTIycm91bmRlZCUzRDAlM0J3aGl0ZVNwYWNlJTNEd3JhcCUzQmh0bWwlM0QxJTNCZmlsbENvbG9yJTNEbm9uZSUzQiUyMiUyMHZlcnRleCUzRCUyMjElMjIlMjBwYXJlbnQlM0QlMjIxJTIyJTNFJTNDbXhHZW9tZXRyeSUyMHglM0QlMjItMTMwMS4xOSUyMiUyMHklM0QlMjItOTU1JTIyJTIwd2lkdGglM0QlMjIxNSUyMiUyMGhlaWdodCUzRCUyMjYlMjIlMjBhcyUzRCUyMmdlb21ldHJ5JTIyJTJGJTNFJTNDJTJGbXhDZWxsJTNFJTNDbXhDZWxsJTIwaWQlM0QlMjIxNzQlMjIlMjB2YWx1ZSUzRCUyMiUyMiUyMHN0eWxlJTNEJTIycm91bmRlZCUzRDAlM0J3aGl0ZVNwYWNlJTNEd3JhcCUzQmh0bWwlM0QxJTNCZmlsbENvbG9yJTNEbm9uZSUzQiUyMiUyMHZlcnRleCUzRCUyMjElMjIlMjBwYXJlbnQlM0QlMjIxJTIyJTNFJTNDbXhHZW9tZXRyeSUyMHglM0QlMjItMTMwMS4xOSUyMiUyMHklM0QlMjItOTc5JTIyJTIwd2lkdGglM0QlMjIxNSUyMiUyMGhlaWdodCUzRCUyMjYlMjIlMjBhcyUzRCUyMmdlb21ldHJ5JTIyJTJGJTNFJTNDJTJGbXhDZWxsJTNFJTNDbXhDZWxsJTIwaWQlM0QlMjIxNzU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xMy4xOSUyMiUyMHklM0QlMjItOTUyLjA5OTk5OTk5OTk5OTklMjIlMjBhcyUzRCUyMnNvdXJjZVBvaW50JTIyJTJGJTNFJTNDbXhQb2ludCUyMHglM0QlMjItMTMwMS4xOSUyMiUyMHklM0QlMjItOTUyLjA1JTIyJTIwYXMlM0QlMjJ0YXJnZXRQb2ludCUyMiUyRiUzRSUzQyUyRm14R2VvbWV0cnklM0UlM0MlMkZteENlbGwlM0UlM0NteENlbGwlMjBpZCUzRCUyMjE3N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zEzLjE5JTIyJTIweSUzRCUyMi05NzYuMDUlMjIlMjBhcyUzRCUyMnNvdXJjZVBvaW50JTIyJTJGJTNFJTNDbXhQb2ludCUyMHglM0QlMjItMTMwMS4xOSUyMiUyMHklM0QlMjItOTc2JTIyJTIwYXMlM0QlMjJ0YXJnZXRQb2ludCUyMiUyRiUzRSUzQyUyRm14R2VvbWV0cnklM0UlM0MlMkZteENlbGwlM0UlM0NteENlbGwlMjBpZCUzRCUyMjE3NyUyMiUyMHZhbHVlJTNEJTIyJTI2bHQlM0Jmb250JTIwc3R5bGUlM0QlMjZxdW90JTNCZm9udC1zaXplJTNBJTIwMTBweCUzQiUyNnF1b3QlM0IlMjZndCUzQlIlMjZsdCUzQnN1YiUyMHN0eWxlJTNEJTI2cXVvdCUzQiUyNnF1b3QlM0IlMjZndCUzQmludDElMjZsdCUzQiUyRnN1YiUyNmd0JTNCJTI2bHQlM0IlMkZmb250JTI2Z3QlM0IlMjIlMjBzdHlsZSUzRCUyMnRleHQlM0JodG1sJTNEMSUzQnN0cm9rZUNvbG9yJTNEbm9uZSUzQmZpbGxDb2xvciUzRG5vbmUlM0JhbGlnbiUzRGNlbnRlciUzQnZlcnRpY2FsQWxpZ24lM0RtaWRkbGUlM0J3aGl0ZVNwYWNlJTNEd3JhcCUzQnJvdW5kZWQlM0QwJTNCbW92YWJsZSUzRDElM0JyZXNpemFibGUlM0QxJTNCcm90YXRhYmxlJTNEMSUzQmRlbGV0YWJsZSUzRDElM0JlZGl0YWJsZSUzRDElM0Jsb2NrZWQlM0QwJTNCY29ubmVjdGFibGUlM0QxJTNCZm9udFNpemUlM0QxMCUzQiUyMiUyMHZlcnRleCUzRCUyMjElMjIlMjBwYXJlbnQlM0QlMjIxJTIyJTNFJTNDbXhHZW9tZXRyeSUyMHglM0QlMjItMTMzNS4xOSUyMiUyMHklM0QlMjItOTQ4Ljc1JTIyJTIwd2lkdGglM0QlMjIzMCUyMiUyMGhlaWdodCUzRCUyMjE0JTIyJTIwYXMlM0QlMjJnZW9tZXRyeSUyMiUyRiUzRSUzQyUyRm14Q2VsbCUzRSUzQ214Q2VsbCUyMGlkJTNEJTIyMTc4JTIyJTIwdmFsdWUlM0QlMjIlMjZsdCUzQmZvbnQlMjBzdHlsZSUzRCUyNnF1b3QlM0Jmb250LXNpemUlM0ElMjAxMHB4JTNCJTI2cXVvdCUzQiUyNmd0JTNCUiUyNmx0JTNCc3ViJTIwc3R5bGUlM0QlMjZxdW90JTNCJTI2cXVvdCUzQiUyNmd0JTNCaW50MSUyNmx0JTNCJTJGc3ViJTI2Z3QlM0IlMjZsdCUzQiUyRmZvbnQlMjZndCUzQiUyMiUyMHN0eWxlJTNEJTIydGV4dCUzQmh0bWwlM0QxJTNCc3Ryb2tlQ29sb3IlM0Rub25lJTNCZmlsbENvbG9yJTNEbm9uZSUzQmFsaWduJTNEY2VudGVyJTNCdmVydGljYWxBbGlnbiUzRG1pZGRsZSUzQndoaXRlU3BhY2UlM0R3cmFwJTNCcm91bmRlZCUzRDAlM0Jtb3ZhYmxlJTNEMSUzQnJlc2l6YWJsZSUzRDElM0Jyb3RhdGFibGUlM0QxJTNCZGVsZXRhYmxlJTNEMSUzQmVkaXRhYmxlJTNEMSUzQmxvY2tlZCUzRDAlM0Jjb25uZWN0YWJsZSUzRDElM0Jmb250U2l6ZSUzRDEwJTNCJTIyJTIwdmVydGV4JTNEJTIyMSUyMiUyMHBhcmVudCUzRCUyMjElMjIlM0UlM0NteEdlb21ldHJ5JTIweCUzRCUyMi0xMzM1LjE5JTIyJTIweSUzRCUyMi05OTQlMjIlMjB3aWR0aCUzRCUyMjMwJTIyJTIwaGVpZ2h0JTNEJTIyMTQlMjIlMjBhcyUzRCUyMmdlb21ldHJ5JTIyJTJGJTNFJTNDJTJGbXhDZWxsJTNFJTNDbXhDZWxsJTIwaWQlM0QlMjIxNzk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5MC4xOSUyMiUyMHklM0QlMjItOTkzJTIyJTIwYXMlM0QlMjJzb3VyY2VQb2ludCUyMiUyRiUzRSUzQ214UG9pbnQlMjB4JTNEJTIyLTEyODAuMTklMjIlMjB5JTNEJTIyLTk3NiUyMiUyMGFzJTNEJTIydGFyZ2V0UG9pbnQlMjIlMkYlM0UlM0NBcnJheSUyMGFzJTNEJTIycG9pbnRzJTIyJTNFJTNDbXhQb2ludCUyMHglM0QlMjItMTI4MC4xOSUyMiUyMHklM0QlMjItOTkzJTIyJTJGJTNFJTNDJTJGQXJyYXklM0UlM0MlMkZteEdlb21ldHJ5JTNFJTNDJTJGbXhDZWxsJTNFJTNDbXhDZWxsJTIwaWQlM0QlMjIxODA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wNy4xOSUyMiUyMHklM0QlMjItOTc2JTIyJTIwYXMlM0QlMjJzb3VyY2VQb2ludCUyMiUyRiUzRSUzQ214UG9pbnQlMjB4JTNEJTIyLTEyOTAuNjklMjIlMjB5JTNEJTIyLTk5OSUyMiUyMGFzJTNEJTIydGFyZ2V0UG9pbnQlMjIlMkYlM0UlM0NBcnJheSUyMGFzJTNEJTIycG9pbnRzJTIyJTNFJTNDbXhQb2ludCUyMHglM0QlMjItMTMwNy4xOSUyMiUyMHklM0QlMjItOTkzJTIyJTJGJTNFJTNDbXhQb2ludCUyMHglM0QlMjItMTI5Ny42OSUyMiUyMHklM0QlMjItOTkzJTIyJTJGJTNFJTNDJTJGQXJyYXklM0UlM0MlMkZteEdlb21ldHJ5JTNFJTNDJTJGbXhDZWxsJTNFJTNDbXhDZWxsJTIwaWQlM0QlMjIxODE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I5MC4xOSUyMiUyMHklM0QlMjItOTM1JTIyJTIwYXMlM0QlMjJzb3VyY2VQb2ludCUyMiUyRiUzRSUzQ214UG9pbnQlMjB4JTNEJTIyLTEyODAuMTklMjIlMjB5JTNEJTIyLTk1MiUyMiUyMGFzJTNEJTIydGFyZ2V0UG9pbnQlMjIlMkYlM0UlM0NBcnJheSUyMGFzJTNEJTIycG9pbnRzJTIyJTNFJTNDbXhQb2ludCUyMHglM0QlMjItMTI4MC4xOSUyMiUyMHklM0QlMjItOTM1JTIyJTJGJTNFJTNDJTJGQXJyYXklM0UlM0MlMkZteEdlb21ldHJ5JTNFJTNDJTJGbXhDZWxsJTNFJTNDbXhDZWxsJTIwaWQlM0QlMjIxODIlMjIlMjB2YWx1ZSUzRCUyMiUyMiUyMHN0eWxlJTNEJTIyZW5kQXJyb3clM0Rub25lJTNCaHRtbCUzRDElM0Jyb3VuZGVkJTNEMCUzQiUyMiUyMGVkZ2UlM0QlMjIxJTIyJTIwcGFyZW50JTNEJTIyMSUyMiUzRSUzQ214R2VvbWV0cnklMjB3aWR0aCUzRCUyMjUwJTIyJTIwaGVpZ2h0JTNEJTIyNTAlMjIlMjByZWxhdGl2ZSUzRCUyMjElMjIlMjBhcyUzRCUyMmdlb21ldHJ5JTIyJTNFJTNDbXhQb2ludCUyMHglM0QlMjItMTMwNy4xOSUyMiUyMHklM0QlMjItOTUyJTIyJTIwYXMlM0QlMjJzb3VyY2VQb2ludCUyMiUyRiUzRSUzQ214UG9pbnQlMjB4JTNEJTIyLTEyOTAuMTklMjIlMjB5JTNEJTIyLTkyOSUyMiUyMGFzJTNEJTIydGFyZ2V0UG9pbnQlMjIlMkYlM0UlM0NBcnJheSUyMGFzJTNEJTIycG9pbnRzJTIyJTNFJTNDbXhQb2ludCUyMHglM0QlMjItMTMwNy4xOSUyMiUyMHklM0QlMjItOTM1JTIyJTJGJTNFJTNDbXhQb2ludCUyMHglM0QlMjItMTI5Ny42OSUyMiUyMHklM0QlMjItOTM1JTIyJTJGJTNFJTNDJTJGQXJyYXklM0UlM0MlMkZteEdlb21ldHJ5JTNFJTNDJTJGbXhDZWxsJTNFJTNDbXhDZWxsJTIwaWQlM0QlMjIxODMlMjIlMjB2YWx1ZSUzRCUyMiUyMiUyMHN0eWxlJTNEJTIyZW5kQXJyb3clM0Rub25lJTNCaHRtbCUzRDElM0Jyb3VuZGVkJTNEMCUzQmVudHJ5WCUzRDElM0JlbnRyeVklM0QwLjUlM0JlbnRyeUR4JTNEMCUzQmVudHJ5RHklM0QwJTNCJTIyJTIwZWRnZSUzRCUyMjElMjIlMjB0YXJnZXQlM0QlMjIxMzglMjIlMjBwYXJlbnQlM0QlMjIxJTIyJTNFJTNDbXhHZW9tZXRyeSUyMHdpZHRoJTNEJTIyNTAlMjIlMjBoZWlnaHQlM0QlMjI1MCUyMiUyMHJlbGF0aXZlJTNEJTIyMSUyMiUyMGFzJTNEJTIyZ2VvbWV0cnklMjIlM0UlM0NteFBvaW50JTIweCUzRCUyMi0xMjg2LjE5JTIyJTIweSUzRCUyMi05NzYuMDY5OTk5OTk5OTk5OSUyMiUyMGFzJTNEJTIyc291cmNlUG9pbnQlMjIlMkYlM0UlM0NteFBvaW50JTIweCUzRCUyMi0xMjgwLjE5JTIyJTIweSUzRCUyMi05NzYlMjIlMjBhcyUzRCUyMnRhcmdldFBvaW50JTIyJTJGJTNFJTNDJTJGbXhHZW9tZXRyeSUzRSUzQyUyRm14Q2VsbCUzRSUzQ214Q2VsbCUyMGlkJTNEJTIyMTg0JTIyJTIwdmFsdWUlM0QlMjIlMjIlMjBzdHlsZSUzRCUyMmVuZEFycm93JTNEbm9uZSUzQmh0bWwlM0QxJTNCcm91bmRlZCUzRDAlM0JlbnRyeVglM0QxJTNCZW50cnlZJTNEMC41JTNCZW50cnlEeCUzRDAlM0JlbnRyeUR5JTNEMCUzQiUyMiUyMGVkZ2UlM0QlMjIxJTIyJTIwdGFyZ2V0JTNEJTIyMTM5JTIyJTIwcGFyZW50JTNEJTIyMSUyMiUzRSUzQ214R2VvbWV0cnklMjB3aWR0aCUzRCUyMjUwJTIyJTIwaGVpZ2h0JTNEJTIyNTAlMjIlMjByZWxhdGl2ZSUzRCUyMjElMjIlMjBhcyUzRCUyMmdlb21ldHJ5JTIyJTNFJTNDbXhQb2ludCUyMHglM0QlMjItMTI4Ni4xOSUyMiUyMHklM0QlMjItOTUyJTIyJTIwYXMlM0QlMjJzb3VyY2VQb2ludCUyMiUyRiUzRSUzQ214UG9pbnQlMjB4JTNEJTIyLTEyODAuMTklMjIlMjB5JTNEJTIyLTk1MiUyMiUyMGFzJTNEJTIydGFyZ2V0UG9pbnQlMjIlMkYlM0UlM0MlMkZteEdlb21ldHJ5JTNFJTNDJTJGbXhDZWxsJTNFJTNDbXhDZWxsJTIwaWQlM0QlMjIxODUlMjIlMjB2YWx1ZSUzRCUyMiUyMiUyMHN0eWxlJTNEJTIyZWxsaXBzZSUzQndoaXRlU3BhY2UlM0R3cmFwJTNCaHRtbCUzRDElM0Jhc3BlY3QlM0RmaXhlZCUzQnN0cm9rZUNvbG9yJTNEbm9uZSUzQmZpbGxDb2xvciUzRCUyM0VBNkI2NiUzQmZvbnRDb2xvciUzRCUyM0YxOUM5OSUzQiUyMiUyMHZlcnRleCUzRCUyMjElMjIlMjBwYXJlbnQlM0QlMjIxJTIyJTNFJTNDbXhHZW9tZXRyeSUyMHglM0QlMjItMTI3NC4xOSUyMiUyMHklM0QlMjItOTY2JTIyJTIwd2lkdGglM0QlMjI0JTIyJTIwaGVpZ2h0JTNEJTIyNCUyMiUyMGFzJTNEJTIyZ2VvbWV0cnklMjIlMkYlM0UlM0MlMkZteENlbGwlM0UlM0NteENlbGwlMjBpZCUzRCUyMjE4NiUyMiUyMHZhbHVlJTNEJTIyJTIyJTIwc3R5bGUlM0QlMjJlbGxpcHNlJTNCd2hpdGVTcGFjZSUzRHdyYXAlM0JodG1sJTNEMSUzQmFzcGVjdCUzRGZpeGVkJTNCc3Ryb2tlQ29sb3IlM0Rub25lJTNCZmlsbENvbG9yJTNEJTIzMUExQTFBJTNCJTIyJTIwdmVydGV4JTNEJTIyMSUyMiUyMHBhcmVudCUzRCUyMjElMjIlM0UlM0NteEdlb21ldHJ5JTIweCUzRCUyMi0xMjgyLjE5JTIyJTIweSUzRCUyMi05NzglMjIlMjB3aWR0aCUzRCUyMjQlMjIlMjBoZWlnaHQlM0QlMjI0JTIyJTIwYXMlM0QlMjJnZW9tZXRyeSUyMiUyRiUzRSUzQyUyRm14Q2VsbCUzRSUzQ214Q2VsbCUyMGlkJTNEJTIyMTg3JTIyJTIwdmFsdWUlM0QlMjIlMjIlMjBzdHlsZSUzRCUyMmVsbGlwc2UlM0J3aGl0ZVNwYWNlJTNEd3JhcCUzQmh0bWwlM0QxJTNCYXNwZWN0JTNEZml4ZWQlM0JzdHJva2VDb2xvciUzRG5vbmUlM0JmaWxsQ29sb3IlM0QlMjMxQTFBMUElM0IlMjIlMjB2ZXJ0ZXglM0QlMjIxJTIyJTIwcGFyZW50JTNEJTIyMSUyMiUzRSUzQ214R2VvbWV0cnklMjB4JTNEJTIyLTEyODIuMTklMjIlMjB5JTNEJTIyLTk1NCUyMiUyMHdpZHRoJTNEJTIyNCUyMiUyMGhlaWdodCUzRCUyMjQlMjIlMjBhcyUzRCUyMmdlb21ldHJ5JTIyJTJGJTNFJTNDJTJGbXhDZWxsJTNFJTNDbXhDZWxsJTIwaWQlM0QlMjIxODglMjIlMjB2YWx1ZSUzRCUyMiUyMiUyMHN0eWxlJTNEJTIyZWxsaXBzZSUzQndoaXRlU3BhY2UlM0R3cmFwJTNCaHRtbCUzRDElM0Jhc3BlY3QlM0RmaXhlZCUzQnN0cm9rZUNvbG9yJTNEbm9uZSUzQmZpbGxDb2xvciUzRCUyMzFBMUExQSUzQiUyMiUyMHZlcnRleCUzRCUyMjElMjIlMjBwYXJlbnQlM0QlMjIxJTIyJTNFJTNDbXhHZW9tZXRyeSUyMHglM0QlMjItMTMwOS4xOSUyMiUyMHklM0QlMjItOTc4JTIyJTIwd2lkdGglM0QlMjI0JTIyJTIwaGVpZ2h0JTNEJTIyNCUyMiUyMGFzJTNEJTIyZ2VvbWV0cnklMjIlMkYlM0UlM0MlMkZteENlbGwlM0UlM0NteENlbGwlMjBpZCUzRCUyMjE4OSUyMiUyMHZhbHVlJTNEJTIyJTIyJTIwc3R5bGUlM0QlMjJlbGxpcHNlJTNCd2hpdGVTcGFjZSUzRHdyYXAlM0JodG1sJTNEMSUzQmFzcGVjdCUzRGZpeGVkJTNCc3Ryb2tlQ29sb3IlM0Rub25lJTNCZmlsbENvbG9yJTNEJTIzMUExQTFBJTNCJTIyJTIwdmVydGV4JTNEJTIyMSUyMiUyMHBhcmVudCUzRCUyMjElMjIlM0UlM0NteEdlb21ldHJ5JTIweCUzRCUyMi0xMzA5LjE5JTIyJTIweSUzRCUyMi05NTQlMjIlMjB3aWR0aCUzRCUyMjQlMjIlMjBoZWlnaHQlM0QlMjI0JTIyJTIwYXMlM0QlMjJnZW9tZXRyeSUyMiUyRiUzRSUzQyUyRm14Q2VsbCUzRSUzQ214Q2VsbCUyMGlkJTNEJTIyMTkw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zMDUuMTklMjIlMjB5JTNEJTIyLTk5NSUyMiUyMHdpZHRoJTNEJTIyMjIuNSUyMiUyMGhlaWdodCUzRCUyMjE2JTIyJTIwYXMlM0QlMjJnZW9tZXRyeSUyMiUyRiUzRSUzQyUyRm14Q2VsbCUzRSUzQ214Q2VsbCUyMGlkJTNEJTIyMTkxJTIyJTIwdmFsdWUlM0QlMjJQVCUyMiUyMHN0eWxlJTNEJTIydGV4dCUzQmh0bWwlM0QxJTNCc3Ryb2tlQ29sb3IlM0Rub25lJTNCZmlsbENvbG9yJTNEbm9uZSUzQmFsaWduJTNEY2VudGVyJTNCdmVydGljYWxBbGlnbiUzRG1pZGRsZSUzQndoaXRlU3BhY2UlM0R3cmFwJTNCcm91bmRlZCUzRDAlM0Jmb250U2l6ZSUzRDglM0IlMjIlMjB2ZXJ0ZXglM0QlMjIxJTIyJTIwcGFyZW50JTNEJTIyMSUyMiUzRSUzQ214R2VvbWV0cnklMjB4JTNEJTIyLTEzMDUuMTklMjIlMjB5JTNEJTIyLTk0OC43NSUyMiUyMHdpZHRoJTNEJTIyMjIuNSUyMiUyMGhlaWdodCUzRCUyMjE2JTIyJTIwYXMlM0QlMjJnZW9tZXRyeSUyMiUyRiUzRSUzQyUyRm14Q2VsbCUzRSUzQ214Q2VsbCUyMGlkJTNEJTIyMTkyJTIyJTIwdmFsdWUlM0QlMjJTSEFQRVIlMjBDUi1SQyUyNmx0JTNCc3VwJTI2Z3QlM0IyJTI2bHQlM0IlMkZzdXAlMjZndCUzQiUyMiUyMHN0eWxlJTNEJTIydGV4dCUzQnN0cm9rZUNvbG9yJTNEbm9uZSUzQmZpbGxDb2xvciUzRG5vbmUlM0JhbGlnbiUzRGNlbnRlciUzQnZlcnRpY2FsQWxpZ24lM0RtaWRkbGUlM0JzcGFjaW5nTGVmdCUzRDQlM0JzcGFjaW5nUmlnaHQlM0Q0JTNCb3ZlcmZsb3clM0RoaWRkZW4lM0Jwb2ludHMlM0QlNUIlNUIwJTJDMC41JTVEJTJDJTVCMSUyQzAuNSU1RCU1RCUzQnBvcnRDb25zdHJhaW50JTNEZWFzdHdlc3QlM0Jyb3RhdGFibGUlM0QwJTNCd2hpdGVTcGFjZSUzRHdyYXAlM0JodG1sJTNEMSUzQmZvbnRTdHlsZSUzRDElM0Jmb250U2l6ZSUzRDE2JTNCJTIyJTIwdmVydGV4JTNEJTIyMSUyMiUyMHBhcmVudCUzRCUyMjElMjIlM0UlM0NteEdlb21ldHJ5JTIweCUzRCUyMi0xMzc4Ljk0JTIyJTIweSUzRCUyMi0xMDc4JTIyJTIwd2lkdGglM0QlMjIxNDMuNSUyMiUyMGhlaWdodCUzRCUyMjMwJTIyJTIwYXMlM0QlMjJnZW9tZXRyeSUyMiUyRiUzRSUzQyUyRm14Q2VsbCUzRSUzQ214Q2VsbCUyMGlkJTNEJTIyMTkzJTIyJTIwdmFsdWUlM0QlMjIlMjIlMjBzdHlsZSUzRCUyMmVsbGlwc2UlM0J3aGl0ZVNwYWNlJTNEd3JhcCUzQmh0bWwlM0QxJTNCYXNwZWN0JTNEZml4ZWQlM0JzdHJva2VDb2xvciUzRG5vbmUlM0JmaWxsQ29sb3IlM0QlMjMxQTFBMUElM0IlMjIlMjB2ZXJ0ZXglM0QlMjIxJTIyJTIwcGFyZW50JTNEJTIyMSUyMiUzRSUzQ214R2VvbWV0cnklMjB4JTNEJTIyLTExODguMTklMjIlMjB5JTNEJTIyLTk3OCUyMiUyMHdpZHRoJTNEJTIyNCUyMiUyMGhlaWdodCUzRCUyMjQlMjIlMjBhcyUzRCUyMmdlb21ldHJ5JTIyJTJGJTNFJTNDJTJGbXhDZWxsJTNFJTNDbXhDZWxsJTIwaWQlM0QlMjIxOTQlMjIlMjB2YWx1ZSUzRCUyMiUyMiUyMHN0eWxlJTNEJTIyZWxsaXBzZSUzQndoaXRlU3BhY2UlM0R3cmFwJTNCaHRtbCUzRDElM0Jhc3BlY3QlM0RmaXhlZCUzQnN0cm9rZUNvbG9yJTNEbm9uZSUzQmZpbGxDb2xvciUzRCUyMzFBMUExQSUzQiUyMiUyMHZlcnRleCUzRCUyMjElMjIlMjBwYXJlbnQlM0QlMjIxJTIyJTNFJTNDbXhHZW9tZXRyeSUyMHglM0QlMjItMTE4OC4xOSUyMiUyMHklM0QlMjItOTU0JTIyJTIwd2lkdGglM0QlMjI0JTIyJTIwaGVpZ2h0JTNEJTIyNCUyMiUyMGFzJTNEJTIyZ2VvbWV0cnklMjIlMkYlM0UlM0MlMkZteENlbGwlM0UlM0NteENlbGwlMjBpZCUzRCUyMjE5NSUyMiUyMHZhbHVlJTNEJTIyJTIyJTIwc3R5bGUlM0QlMjJlbGxpcHNlJTNCd2hpdGVTcGFjZSUzRHdyYXAlM0JodG1sJTNEMSUzQmFzcGVjdCUzRGZpeGVkJTNCc3Ryb2tlQ29sb3IlM0Rub25lJTNCZmlsbENvbG9yJTNEJTIzMUExQTFBJTNCJTIyJTIwdmVydGV4JTNEJTIyMSUyMiUyMHBhcmVudCUzRCUyMjElMjIlM0UlM0NteEdlb21ldHJ5JTIweCUzRCUyMi0xMTYzLjE5JTIyJTIweSUzRCUyMi05NzglMjIlMjB3aWR0aCUzRCUyMjQlMjIlMjBoZWlnaHQlM0QlMjI0JTIyJTIwYXMlM0QlMjJnZW9tZXRyeSUyMiUyRiUzRSUzQyUyRm14Q2VsbCUzRSUzQ214Q2VsbCUyMGlkJTNEJTIyMTk2JTIyJTIwdmFsdWUlM0QlMjIlMjIlMjBzdHlsZSUzRCUyMmVsbGlwc2UlM0J3aGl0ZVNwYWNlJTNEd3JhcCUzQmh0bWwlM0QxJTNCYXNwZWN0JTNEZml4ZWQlM0JzdHJva2VDb2xvciUzRG5vbmUlM0JmaWxsQ29sb3IlM0QlMjMxQTFBMUElM0IlMjIlMjB2ZXJ0ZXglM0QlMjIxJTIyJTIwcGFyZW50JTNEJTIyMSUyMiUzRSUzQ214R2VvbWV0cnklMjB4JTNEJTIyLTExNjMuMTklMjIlMjB5JTNEJTIyLTk1NCUyMiUyMHdpZHRoJTNEJTIyNCUyMiUyMGhlaWdodCUzRCUyMjQlMjIlMjBhcyUzRCUyMmdlb21ldHJ5JTIyJTJGJTNFJTNDJTJGbXhDZWxsJTNFJTNDbXhDZWxsJTIwaWQlM0QlMjIxOTclMjIlMjB2YWx1ZSUzRCUyMiUyMiUyMHN0eWxlJTNEJTIyZW5kQXJyb3clM0RjbGFzc2ljJTNCaHRtbCUzRDElM0Jyb3VuZGVkJTNEMCUzQiUyMiUyMGVkZ2UlM0QlMjIxJTIyJTIwcGFyZW50JTNEJTIyMSUyMiUzRSUzQ214R2VvbWV0cnklMjB3aWR0aCUzRCUyMjUwJTIyJTIwaGVpZ2h0JTNEJTIyNTAlMjIlMjByZWxhdGl2ZSUzRCUyMjElMjIlMjBhcyUzRCUyMmdlb21ldHJ5JTIyJTNFJTNDbXhQb2ludCUyMHglM0QlMjItMTE2MS4xOSUyMiUyMHklM0QlMjItOTUxLjk2JTIyJTIwYXMlM0QlMjJzb3VyY2VQb2ludCUyMiUyRiUzRSUzQ214UG9pbnQlMjB4JTNEJTIyLTExMzEuMTklMjIlMjB5JTNEJTIyLTk1Mi4wNCUyMiUyMGFzJTNEJTIydGFyZ2V0UG9pbnQlMjIlMkYlM0UlM0MlMkZteEdlb21ldHJ5JTNFJTNDJTJGbXhDZWxsJTNFJTNDbXhDZWxsJTIwaWQlM0QlMjIxOTglMjIlMjB2YWx1ZSUzRCUyMiUyMiUyMHN0eWxlJTNEJTIyZW5kQXJyb3clM0RjbGFzc2ljJTNCaHRtbCUzRDElM0Jyb3VuZGVkJTNEMCUzQiUyMiUyMGVkZ2UlM0QlMjIxJTIyJTIwcGFyZW50JTNEJTIyMSUyMiUzRSUzQ214R2VvbWV0cnklMjB3aWR0aCUzRCUyMjUwJTIyJTIwaGVpZ2h0JTNEJTIyNTAlMjIlMjByZWxhdGl2ZSUzRCUyMjElMjIlMjBhcyUzRCUyMmdlb21ldHJ5JTIyJTNFJTNDbXhQb2ludCUyMHglM0QlMjItMTE2MS4xOSUyMiUyMHklM0QlMjItOTc1Ljk2JTIyJTIwYXMlM0QlMjJzb3VyY2VQb2ludCUyMiUyRiUzRSUzQ214UG9pbnQlMjB4JTNEJTIyLTExMzEuMTklMjIlMjB5JTNEJTIyLTk3Ni4wNCUyMiUyMGFzJTNEJTIydGFyZ2V0UG9pbnQlMjIlMkYlM0UlM0MlMkZteEdlb21ldHJ5JTNFJTNDJTJGbXhDZWxsJTNFJTNDbXhDZWxsJTIwaWQlM0QlMjIxOTklMjIlMjB2YWx1ZSUzRCUyMlBTJTIyJTIwc3R5bGUlM0QlMjJ0ZXh0JTNCc3Ryb2tlQ29sb3IlM0Rub25lJTNCZmlsbENvbG9yJTNEbm9uZSUzQmFsaWduJTNEY2VudGVyJTNCdmVydGljYWxBbGlnbiUzRG1pZGRsZSUzQnNwYWNpbmdMZWZ0JTNENCUzQnNwYWNpbmdSaWdodCUzRDQlM0JvdmVyZmxvdyUzRGhpZGRlbiUzQnBvaW50cyUzRCU1QiU1QjAlMkMwLjUlNUQlMkMlNUIxJTJDMC41JTVEJTVEJTNCcG9ydENvbnN0cmFpbnQlM0RlYXN0d2VzdCUzQnJvdGF0YWJsZSUzRDAlM0J3aGl0ZVNwYWNlJTNEd3JhcCUzQmh0bWwlM0QxJTNCZm9udFN0eWxlJTNEMSUzQmZvbnRTaXplJTNEMTYlM0IlMjIlMjB2ZXJ0ZXglM0QlMjIxJTIyJTIwcGFyZW50JTNEJTIyMSUyMiUzRSUzQ214R2VvbWV0cnklMjB4JTNEJTIyLTExODkuNDQlMjIlMjB5JTNEJTIyLTEwNzclMjIlMjB3aWR0aCUzRCUyMjMzLjI1JTIyJTIwaGVpZ2h0JTNEJTIyMzAlMjIlMjBhcyUzRCUyMmdlb21ldHJ5JTIyJTJGJTNFJTNDJTJGbXhDZWxsJTNFJTNDbXhDZWxsJTIwaWQlM0QlMjIyMDAlMjIlMjB2YWx1ZSUzRCUyMiUyMiUyMHN0eWxlJTNEJTIyZWxsaXBzZSUzQndoaXRlU3BhY2UlM0R3cmFwJTNCaHRtbCUzRDElM0Jhc3BlY3QlM0RmaXhlZCUzQnN0cm9rZUNvbG9yJTNEbm9uZSUzQmZpbGxDb2xvciUzRCUyM0Q5OUE1RiUzQmZvbnRDb2xvciUzRCUyM0YxOUM5OSUzQmRpcmVjdGlvbiUzRHdlc3QlM0Jyb3RhdGlvbiUzRC05MCUzQiUyMiUyMHZlcnRleCUzRCUyMjElMjIlMjBwYXJlbnQlM0QlMjIxJTIyJTNFJTNDbXhHZW9tZXRyeSUyMHglM0QlMjItMTE3NS4xOSUyMiUyMHklM0QlMjItOTQxJTIyJTIwd2lkdGglM0QlMjI0JTIyJTIwaGVpZ2h0JTNEJTIyNCUyMiUyMGFzJTNEJTIyZ2VvbWV0cnklMjIlMkYlM0UlM0MlMkZteENlbGwlM0UlM0NteENlbGwlMjBpZCUzRCUyMjIwMS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Tg2LjE5JTIyJTIweSUzRCUyMi05NTIlMjIlMjBhcyUzRCUyMnNvdXJjZVBvaW50JTIyJTJGJTNFJTNDbXhQb2ludCUyMHglM0QlMjItMTE2MS4xOSUyMiUyMHklM0QlMjItOTc2JTIyJTIwYXMlM0QlMjJ0YXJnZXRQb2ludCUyMiUyRiUzRSUzQyUyRm14R2VvbWV0cnklM0UlM0MlMkZteENlbGwlM0UlM0NteENlbGwlMjBpZCUzRCUyMjIwMiUyMiUyMHZhbHVlJTNEJTIyJTIyJTIwc3R5bGUlM0QlMjJlbmRBcnJvdyUzRG5vbmUlM0JodG1sJTNEMSUzQnJvdW5kZWQlM0QwJTNCJTIyJTIwZWRnZSUzRCUyMjElMjIlMjBwYXJlbnQlM0QlMjIxJTIyJTNFJTNDbXhHZW9tZXRyeSUyMHdpZHRoJTNEJTIyNTAlMjIlMjBoZWlnaHQlM0QlMjI1MCUyMiUyMHJlbGF0aXZlJTNEJTIyMSUyMiUyMGFzJTNEJTIyZ2VvbWV0cnklMjIlM0UlM0NteFBvaW50JTIweCUzRCUyMi0xMTg2LjE5JTIyJTIweSUzRCUyMi05NzYlMjIlMjBhcyUzRCUyMnNvdXJjZVBvaW50JTIyJTJGJTNFJTNDbXhQb2ludCUyMHglM0QlMjItMTE2MS4xOSUyMiUyMHklM0QlMjItOTUyJTIyJTIwYXMlM0QlMjJ0YXJnZXRQb2ludCUyMiUyRiUzRSUzQyUyRm14R2VvbWV0cnklM0UlM0MlMkZteENlbGwlM0UlM0NteENlbGwlMjBpZCUzRCUyMjIwMyUyMiUyMHZhbHVlJTNEJTIyJTI2bHQlM0JzcGFuJTIwc3R5bGUlM0QlMjZxdW90JTNCZm9udC1zaXplJTNBJTIwMTRweCUzQiUyNnF1b3QlM0IlMjZndCUzQlBPTCUyNmx0JTNCJTJGc3BhbiUyNmd0JTNCJTIyJTIwc3R5bGUlM0QlMjJ0ZXh0JTNCaHRtbCUzRDElM0JzdHJva2VDb2xvciUzRG5vbmUlM0JmaWxsQ29sb3IlM0Rub25lJTNCYWxpZ24lM0RjZW50ZXIlM0J2ZXJ0aWNhbEFsaWduJTNEbWlkZGxlJTNCd2hpdGVTcGFjZSUzRHdyYXAlM0Jyb3VuZGVkJTNEMCUzQmZvbnRDb2xvciUzRCUyM0Q5OUE1RiUzQiUyMiUyMHZlcnRleCUzRCUyMjElMjIlMjBwYXJlbnQlM0QlMjIxJTIyJTNFJTNDbXhHZW9tZXRyeSUyMHglM0QlMjItMTE5My4xOSUyMiUyMHklM0QlMjItOTM5JTIyJTIwd2lkdGglM0QlMjI0MCUyMiUyMGhlaWdodCUzRCUyMjI0JTIyJTIwYXMlM0QlMjJnZW9tZXRyeSUyMiUyRiUzRSUzQyUyRm14Q2VsbCUzRSUzQ214Q2VsbCUyMGlkJTNEJTIyMjA0JTIyJTIwdmFsdWUlM0QlMjI4eCUyMCUyQiUyMDIlMjB0ZXN0JTIyJTIwc3R5bGUlM0QlMjJ0ZXh0JTNCaHRtbCUzRDElM0JzdHJva2VDb2xvciUzRG5vbmUlM0JmaWxsQ29sb3IlM0Rub25lJTNCYWxpZ24lM0RjZW50ZXIlM0J2ZXJ0aWNhbEFsaWduJTNEbWlkZGxlJTNCd2hpdGVTcGFjZSUzRHdyYXAlM0Jyb3VuZGVkJTNEMCUzQmZvbnRDb2xvciUzRCUyM0Q2QjY1NiUzQmZvbnRTaXplJTNEMzAlM0IlMjIlMjB2ZXJ0ZXglM0QlMjIxJTIyJTIwcGFyZW50JTNEJTIyMSUyMiUzRSUzQ214R2VvbWV0cnklMjB4JTNEJTIyLTE1ODAlMjIlMjB5JTNEJTIyLTgwNSUyMiUyMHdpZHRoJTNEJTIyMTg4JTIyJTIwaGVpZ2h0JTNEJTIyMzAlMjIlMjBhcyUzRCUyMmdlb21ldHJ5JTIyJTJGJTNFJTNDJTJGbXhDZWxsJTNFJTNDbXhDZWxsJTIwaWQlM0QlMjIyMDUlMjIlMjB2YWx1ZSUzRCUyMiUyNmx0JTNCZm9udCUyMHNpemUlM0QlMjZxdW90JTNCMSUyNnF1b3QlM0IlMjZndCUzQnJlZiUyNmx0JTNCJTJGZm9udCUyNmd0JTNCJTIyJTIwc3R5bGUlM0QlMjJ0ZXh0JTNCaHRtbCUzRDElM0JzdHJva2VDb2xvciUzRG5vbmUlM0JmaWxsQ29sb3IlM0Rub25lJTNCYWxpZ24lM0RjZW50ZXIlM0J2ZXJ0aWNhbEFsaWduJTNEbWlkZGxlJTNCd2hpdGVTcGFjZSUzRHdyYXAlM0Jyb3VuZGVkJTNEMCUzQm1vdmFibGUlM0QxJTNCcmVzaXphYmxlJTNEMSUzQnJvdGF0YWJsZSUzRDElM0JkZWxldGFibGUlM0QxJTNCZWRpdGFibGUlM0QxJTNCbG9ja2VkJTNEMCUzQmNvbm5lY3RhYmxlJTNEMSUzQmZvbnRDb2xvciUzRCUyM0VBNkI2NiUzQiUyMiUyMHZlcnRleCUzRCUyMjElMjIlMjBwYXJlbnQlM0QlMjIxJTIyJTNFJTNDbXhHZW9tZXRyeSUyMHglM0QlMjItMTI5MS42OSUyMiUyMHklM0QlMjItOTc1JTIyJTIwd2lkdGglM0QlMjIyMCUyMiUyMGhlaWdodCUzRCUyMjIwJTIyJTIwYXMlM0QlMjJnZW9tZXRyeSUyMiUyRiUzRSUzQyUyRm14Q2VsbCUzRSUzQ214Q2VsbCUyMGlkJTNEJTIyMjA2JTIyJTIwdmFsdWUlM0QlMjIlMjZsdCUzQmZvbnQlMjBzdHlsZSUzRCUyNnF1b3QlM0Jmb250LXNpemUlM0ElMjAxMHB4JTNCJTI2cXVvdCUzQiUyNmd0JTNCRkJjdHJsJTI2bHQlM0IlMkZmb250JTI2Z3QlM0IlMjIlMjBzdHlsZSUzRCUyMndoaXRlU3BhY2UlM0R3cmFwJTNCaHRtbCUzRDElM0Jhc3BlY3QlM0RmaXhlZCUzQmZpbGxDb2xvciUzRCUyM2ZmZjJjYyUzQnN0cm9rZUNvbG9yJTNEJTIzZDZiNjU2JTNCJTIyJTIwdmVydGV4JTNEJTIyMSUyMiUyMHBhcmVudCUzRCUyMjElMjIlM0UlM0NteEdlb21ldHJ5JTIweCUzRCUyMi0xNTc3LjE5JTIyJTIweSUzRCUyMi0xMDQzJTIyJTIwd2lkdGglM0QlMjIzMSUyMiUyMGhlaWdodCUzRCUyMjMxJTIyJTIwYXMlM0QlMjJnZW9tZXRyeSUyMiUyRiUzRSUzQyUyRm14Q2VsbCUzRSUzQ214Q2VsbCUyMGlkJTNEJTIyMjA3JTIyJTIwdmFsdWUlM0QlMjIlMjIlMjBzdHlsZSUzRCUyMmVuZEFycm93JTNEbm9uZSUzQmh0bWwlM0QxJTNCcm91bmRlZCUzRDAlM0JzdHJva2VDb2xvciUzRCUyM0ZGMzMzMyUzQmVkZ2VTdHlsZSUzRG9ydGhvZ29uYWxFZGdlU3R5bGUlM0JjdXJ2ZWQlM0QxJTNCJTIyJTIwZWRnZSUzRCUyMjElMjIlMjBwYXJlbnQlM0QlMjIxJTIyJTNFJTNDbXhHZW9tZXRyeSUyMHdpZHRoJTNEJTIyNTAlMjIlMjBoZWlnaHQlM0QlMjI1MCUyMiUyMHJlbGF0aXZlJTNEJTIyMSUyMiUyMGFzJTNEJTIyZ2VvbWV0cnklMjIlM0UlM0NteFBvaW50JTIweCUzRCUyMi0xNTYzLjE5JTIyJTIweSUzRCUyMi04OTcuNSUyMiUyMGFzJTNEJTIyc291cmNlUG9pbnQlMjIlMkYlM0UlM0NteFBvaW50JTIweCUzRCUyMi0xNTY5LjE5JTIyJTIweSUzRCUyMi04OTcuNSUyMiUyMGFzJTNEJTIydGFyZ2V0UG9pbnQlMjIlMkYlM0UlM0NBcnJheSUyMGFzJTNEJTIycG9pbnRzJTIyJTNFJTNDbXhQb2ludCUyMHglM0QlMjItMTU2My4xOSUyMiUyMHklM0QlMjItOTE2JTIyJTJGJTNFJTNDbXhQb2ludCUyMHglM0QlMjItMTU2OS4xOSUyMiUyMHklM0QlMjItOTE2JTIyJTJGJTNFJTNDJTJGQXJyYXklM0UlM0MlMkZteEdlb21ldHJ5JTNFJTNDJTJGbXhDZWxsJTNFJTNDbXhDZWxsJTIwaWQlM0QlMjIyMDglMjIlMjB2YWx1ZSUzRCUyMiUyMiUyMHN0eWxlJTNEJTIyZW5kQXJyb3clM0Rub25lJTNCaHRtbCUzRDElM0Jyb3VuZGVkJTNEMCUzQmN1cnZlZCUzRDElM0JzdHJva2VDb2xvciUzRCUyM0ZGMzMzMyUzQiUyMiUyMGVkZ2UlM0QlMjIxJTIyJTIwcGFyZW50JTNEJTIyMSUyMiUzRSUzQ214R2VvbWV0cnklMjB3aWR0aCUzRCUyMjUwJTIyJTIwaGVpZ2h0JTNEJTIyNTAlMjIlMjByZWxhdGl2ZSUzRCUyMjElMjIlMjBhcyUzRCUyMmdlb21ldHJ5JTIyJTNFJTNDbXhQb2ludCUyMHglM0QlMjItMTU2My4xOSUyMiUyMHklM0QlMjItODk4JTIyJTIwYXMlM0QlMjJzb3VyY2VQb2ludCUyMiUyRiUzRSUzQ214UG9pbnQlMjB4JTNEJTIyLTE1NTguMTklMjIlMjB5JTNEJTIyLTg5OCUyMiUyMGFzJTNEJTIydGFyZ2V0UG9pbnQlMjIlMkYlM0UlM0MlMkZteEdlb21ldHJ5JTNFJTNDJTJGbXhDZWxsJTNFJTNDbXhDZWxsJTIwaWQlM0QlMjIyMDklMjIlMjB2YWx1ZSUzRCUyMiUyMiUyMHN0eWxlJTNEJTIyZW5kQXJyb3clM0Rub25lJTNCaHRtbCUzRDElM0Jyb3VuZGVkJTNEMCUzQmN1cnZlZCUzRDElM0JzdHJva2VDb2xvciUzRCUyM0ZGMzMzMyUzQiUyMiUyMGVkZ2UlM0QlMjIxJTIyJTIwcGFyZW50JTNEJTIyMSUyMiUzRSUzQ214R2VvbWV0cnklMjB3aWR0aCUzRCUyMjUwJTIyJTIwaGVpZ2h0JTNEJTIyNTAlMjIlMjByZWxhdGl2ZSUzRCUyMjElMjIlMjBhcyUzRCUyMmdlb21ldHJ5JTIyJTNFJTNDbXhQb2ludCUyMHglM0QlMjItMTU3Ni4xOSUyMiUyMHklM0QlMjItODk4JTIyJTIwYXMlM0QlMjJzb3VyY2VQb2ludCUyMiUyRiUzRSUzQ214UG9pbnQlMjB4JTNEJTIyLTE1NjkuMTklMjIlMjB5JTNEJTIyLTg5OCUyMiUyMGFzJTNEJTIydGFyZ2V0UG9pbnQlMjIlMkYlM0UlM0MlMkZteEdlb21ldHJ5JTNFJTNDJTJGbXhDZWxsJTNFJTNDbXhDZWxsJTIwaWQlM0QlMjIyMTAlMjIlMjB2YWx1ZSUzRCUyMiUyMiUyMHN0eWxlJTNEJTIyZW5kQXJyb3clM0Rub25lJTNCaHRtbCUzRDElM0Jyb3VuZGVkJTNEMCUzQnN0cm9rZUNvbG9yJTNEJTIzMzMzM0ZGJTNCZWRnZVN0eWxlJTNEb3J0aG9nb25hbEVkZ2VTdHlsZSUzQmN1cnZlZCUzRDElM0IlMjIlMjBlZGdlJTNEJTIyMSUyMiUyMHBhcmVudCUzRCUyMjElMjIlM0UlM0NteEdlb21ldHJ5JTIwd2lkdGglM0QlMjI1MCUyMiUyMGhlaWdodCUzRCUyMjUwJTIyJTIwcmVsYXRpdmUlM0QlMjIxJTIyJTIwYXMlM0QlMjJnZW9tZXRyeSUyMiUzRSUzQ214UG9pbnQlMjB4JTNEJTIyLTE1NjMuMTklMjIlMjB5JTNEJTIyLTg5NiUyMiUyMGFzJTNEJTIyc291cmNlUG9pbnQlMjIlMkYlM0UlM0NteFBvaW50JTIweCUzRCUyMi0xNTY5LjE5JTIyJTIweSUzRCUyMi04OTYlMjIlMjBhcyUzRCUyMnRhcmdldFBvaW50JTIyJTJGJTNFJTNDQXJyYXklMjBhcyUzRCUyMnBvaW50cyUyMiUzRSUzQ214UG9pbnQlMjB4JTNEJTIyLTE1NjMuMTklMjIlMjB5JTNEJTIyLTg3NyUyMiUyRiUzRSUzQ214UG9pbnQlMjB4JTNEJTIyLTE1NjkuMTklMjIlMjB5JTNEJTIyLTg3NyUyMiUyRiUzRSUzQyUyRkFycmF5JTNFJTNDJTJGbXhHZW9tZXRyeSUzRSUzQyUyRm14Q2VsbCUzRSUzQ214Q2VsbCUyMGlkJTNEJTIyMjExJTIyJTIwdmFsdWUlM0QlMjIlMjIlMjBzdHlsZSUzRCUyMmVuZEFycm93JTNEbm9uZSUzQmh0bWwlM0QxJTNCcm91bmRlZCUzRDAlM0JjdXJ2ZWQlM0QxJTNCc3Ryb2tlQ29sb3IlM0QlMjMzMzMzRkYlM0IlMjIlMjBlZGdlJTNEJTIyMSUyMiUyMHBhcmVudCUzRCUyMjElMjIlM0UlM0NteEdlb21ldHJ5JTIwd2lkdGglM0QlMjI1MCUyMiUyMGhlaWdodCUzRCUyMjUwJTIyJTIwcmVsYXRpdmUlM0QlMjIxJTIyJTIwYXMlM0QlMjJnZW9tZXRyeSUyMiUzRSUzQ214UG9pbnQlMjB4JTNEJTIyLTE1NjMuMTklMjIlMjB5JTNEJTIyLTg5Ni4wNCUyMiUyMGFzJTNEJTIyc291cmNlUG9pbnQlMjIlMkYlM0UlM0NteFBvaW50JTIweCUzRCUyMi0xNTU4LjE5JTIyJTIweSUzRCUyMi04OTYuMDQlMjIlMjBhcyUzRCUyMnRhcmdldFBvaW50JTIyJTJGJTNFJTNDJTJGbXhHZW9tZXRyeSUzRSUzQyUyRm14Q2VsbCUzRSUzQ214Q2VsbCUyMGlkJTNEJTIyMjEyJTIyJTIwdmFsdWUlM0QlMjIlMjIlMjBzdHlsZSUzRCUyMmVuZEFycm93JTNEbm9uZSUzQmh0bWwlM0QxJTNCcm91bmRlZCUzRDAlM0JjdXJ2ZWQlM0QxJTNCc3Ryb2tlQ29sb3IlM0QlMjMzMzMzRkYlM0IlMjIlMjBlZGdlJTNEJTIyMSUyMiUyMHBhcmVudCUzRCUyMjElMjIlM0UlM0NteEdlb21ldHJ5JTIwd2lkdGglM0QlMjI1MCUyMiUyMGhlaWdodCUzRCUyMjUwJTIyJTIwcmVsYXRpdmUlM0QlMjIxJTIyJTIwYXMlM0QlMjJnZW9tZXRyeSUyMiUzRSUzQ214UG9pbnQlMjB4JTNEJTIyLTE1NzYuMTklMjIlMjB5JTNEJTIyLTg5Ni4wNCUyMiUyMGFzJTNEJTIyc291cmNlUG9pbnQlMjIlMkYlM0UlM0NteFBvaW50JTIweCUzRCUyMi0xNTY5LjE5JTIyJTIweSUzRCUyMi04OTYuMDQlMjIlMjBhcyUzRCUyMnRhcmdldFBvaW50JTIyJTJGJTNFJTNDJTJGbXhHZW9tZXRyeSUzRSUzQyUyRm14Q2VsbCUzRSUzQ214Q2VsbCUyMGlkJTNEJTIyMjEzJTIyJTIwdmFsdWUlM0QlMjIlMjIlMjBzdHlsZSUzRCUyMmVuZEFycm93JTNEY2xhc3NpYyUzQnN0YXJ0QXJyb3clM0RjbGFzc2ljJTNCaHRtbCUzRDElM0Jyb3VuZGVkJTNEMCUzQnN0YXJ0U2l6ZSUzRDElM0JlbmRTaXplJTNEMSUzQnN0cm9rZUNvbG9yJTNEJTIzOTk5OTk5JTNCJTIyJTIwZWRnZSUzRCUyMjElMjIlMjBwYXJlbnQlM0QlMjIxJTIyJTNFJTNDbXhHZW9tZXRyeSUyMHdpZHRoJTNEJTIyNTAlMjIlMjBoZWlnaHQlM0QlMjI1MCUyMiUyMHJlbGF0aXZlJTNEJTIyMSUyMiUyMGFzJTNEJTIyZ2VvbWV0cnklMjIlM0UlM0NteFBvaW50JTIweCUzRCUyMi0xNTU2LjE5JTIyJTIweSUzRCUyMi04OTclMjIlMjBhcyUzRCUyMnNvdXJjZVBvaW50JTIyJTJGJTNFJTNDbXhQb2ludCUyMHglM0QlMjItMTU3Ni4xOSUyMiUyMHklM0QlMjItOTIzJTIyJTIwYXMlM0QlMjJ0YXJnZXRQb2ludCUyMiUyRiUzRSUzQ0FycmF5JTIwYXMlM0QlMjJwb2ludHMlMjIlM0UlM0NteFBvaW50JTIweCUzRCUyMi0xNTc2LjE5JTIyJTIweSUzRCUyMi04OTclMjIlMkYlM0UlM0MlMkZBcnJheSUzRSUzQyUyRm14R2VvbWV0cnklM0UlM0MlMkZteENlbGwlM0UlM0NteENlbGwlMjBpZCUzRCUyMjIxNCUyMiUyMHZhbHVlJTNEJTIyaCUyMiUyMHN0eWxlJTNEJTIydGV4dCUzQmh0bWwlM0QxJTNCc3Ryb2tlQ29sb3IlM0Rub25lJTNCZmlsbENvbG9yJTNEbm9uZSUzQmFsaWduJTNEY2VudGVyJTNCdmVydGljYWxBbGlnbiUzRG1pZGRsZSUzQndoaXRlU3BhY2UlM0R3cmFwJTNCcm91bmRlZCUzRDAlM0Jmb250U2l6ZSUzRDYlM0Jmb250Q29sb3IlM0QlMjNGRjMzMzMlM0IlMjIlMjB2ZXJ0ZXglM0QlMjIxJTIyJTIwcGFyZW50JTNEJTIyMSUyMiUzRSUzQ214R2VvbWV0cnklMjB4JTNEJTIyLTE1ODIuMTklMjIlMjB5JTNEJTIyLTkxOC41JTIyJTIwd2lkdGglM0QlMjIyMCUyMiUyMGhlaWdodCUzRCUyMjclMjIlMjBhcyUzRCUyMmdlb21ldHJ5JTIyJTJGJTNFJTNDJTJGbXhDZWxsJTNFJTNDbXhDZWxsJTIwaWQlM0QlMjIyMTUlMjIlMjB2YWx1ZSUzRCUyMmUlMjIlMjBzdHlsZSUzRCUyMnRleHQlM0JodG1sJTNEMSUzQnN0cm9rZUNvbG9yJTNEbm9uZSUzQmZpbGxDb2xvciUzRG5vbmUlM0JhbGlnbiUzRGNlbnRlciUzQnZlcnRpY2FsQWxpZ24lM0RtaWRkbGUlM0J3aGl0ZVNwYWNlJTNEd3JhcCUzQnJvdW5kZWQlM0QwJTNCZm9udFNpemUlM0Q2JTNCZm9udENvbG9yJTNEJTIzMzMzM0ZGJTNCJTIyJTIwdmVydGV4JTNEJTIyMSUyMiUyMHBhcmVudCUzRCUyMjElMjIlM0UlM0NteEdlb21ldHJ5JTIweCUzRCUyMi0xNTgyLjE5JTIyJTIweSUzRCUyMi04ODQlMjIlMjB3aWR0aCUzRCUyMjIwJTIyJTIwaGVpZ2h0JTNEJTIyNyUyMiUyMGFzJTNEJTIyZ2VvbWV0cnklMjIlMkYlM0UlM0MlMkZteENlbGwlM0UlM0NteENlbGwlMjBpZCUzRCUyMjIxNiUyMiUyMHZhbHVlJTNEJTIyJTIyJTIwc3R5bGUlM0QlMjJlbmRBcnJvdyUzRG5vbmUlM0JkYXNoZWQlM0QxJTNCaHRtbCUzRDElM0Jyb3VuZGVkJTNEMCUzQmN1cnZlZCUzRDElM0JlbnRyeVglM0QwLjUzMSUzQmVudHJ5WSUzRDAuNTI4JTNCZW50cnlEeCUzRDAlM0JlbnRyeUR5JTNEMCUzQmVudHJ5UGVyaW1ldGVyJTNEMCUzQiUyMiUyMGVkZ2UlM0QlMjIxJTIyJTIwdGFyZ2V0JTNEJTIyMTk2JTIyJTIwcGFyZW50JTNEJTIyMSUyMiUzRSUzQ214R2VvbWV0cnklMjB3aWR0aCUzRCUyMjUwJTIyJTIwaGVpZ2h0JTNEJTIyNTAlMjIlMjByZWxhdGl2ZSUzRCUyMjElMjIlMjBhcyUzRCUyMmdlb21ldHJ5JTIyJTNFJTNDbXhQb2ludCUyMHglM0QlMjItMTE4NS4xOSUyMiUyMHklM0QlMjItOTUyLjA3OTk5OTk5OTk5OTklMjIlMjBhcyUzRCUyMnNvdXJjZVBvaW50JTIyJTJGJTNFJTNDbXhQb2ludCUyMHglM0QlMjItMTE1Ni4xOSUyMiUyMHklM0QlMjItOTUyJTIyJTIwYXMlM0QlMjJ0YXJnZXRQb2ludCUyMiUyRiUzRSUzQyUyRm14R2VvbWV0cnklM0UlM0MlMkZteENlbGwlM0UlM0NteENlbGwlMjBpZCUzRCUyMjIxNyUyMiUyMHZhbHVlJTNEJTIyJTIyJTIwc3R5bGUlM0QlMjJlbmRBcnJvdyUzRGNsYXNzaWMlM0JodG1sJTNEMSUzQnJvdW5kZWQlM0QwJTNCc3Ryb2tlV2lkdGglM0QxJTNCc3RhcnRTaXplJTNENSUzQmVuZFNpemUlM0QyJTNCdGFyZ2V0UGVyaW1ldGVyU3BhY2luZyUzRDIlM0Jzb3VyY2VQZXJpbWV0ZXJTcGFjaW5nJTNEMSUzQnN0cm9rZUNvbG9yJTNEJTIzRDk5QTVGJTNCJTIyJTIwZWRnZSUzRCUyMjElMjIlMjBwYXJlbnQlM0QlMjIxJTIyJTNFJTNDbXhHZW9tZXRyeSUyMHdpZHRoJTNEJTIyNTAlMjIlMjBoZWlnaHQlM0QlMjI1MCUyMiUyMHJlbGF0aXZlJTNEJTIyMSUyMiUyMGFzJTNEJTIyZ2VvbWV0cnklMjIlM0UlM0NteFBvaW50JTIweCUzRCUyMi0xMTczLjIxJTIyJTIweSUzRCUyMi05MzklMjIlMjBhcyUzRCUyMnNvdXJjZVBvaW50JTIyJTJGJTNFJTNDbXhQb2ludCUyMHglM0QlMjItMTE3My4xOSUyMiUyMHklM0QlMjItOTU1JTIyJTIwYXMlM0QlMjJ0YXJnZXRQb2ludCUyMiUyRiUzRSUzQyUyRm14R2VvbWV0cnklM0UlM0MlMkZteENlbGwlM0UlM0NteENlbGwlMjBpZCUzRCUyMjIxOCUyMiUyMHZhbHVlJTNEJTIyJTIyJTIwc3R5bGUlM0QlMjJlbmRBcnJvdyUzRG5vbmUlM0JkYXNoZWQlM0QxJTNCaHRtbCUzRDElM0Jyb3VuZGVkJTNEMCUzQmN1cnZlZCUzRDElM0JlbnRyeVglM0QwLjUzMSUzQmVudHJ5WSUzRDAuNTI4JTNCZW50cnlEeCUzRDAlM0JlbnRyeUR5JTNEMCUzQmVudHJ5UGVyaW1ldGVyJTNEMCUzQiUyMiUyMGVkZ2UlM0QlMjIxJTIyJTIwcGFyZW50JTNEJTIyMSUyMiUzRSUzQ214R2VvbWV0cnklMjB3aWR0aCUzRCUyMjUwJTIyJTIwaGVpZ2h0JTNEJTIyNTAlMjIlMjByZWxhdGl2ZSUzRCUyMjElMjIlMjBhcyUzRCUyMmdlb21ldHJ5JTIyJTNFJTNDbXhQb2ludCUyMHglM0QlMjItMTE4NS4xOSUyMiUyMHklM0QlMjItOTc2LjA1JTIyJTIwYXMlM0QlMjJzb3VyY2VQb2ludCUyMiUyRiUzRSUzQ214UG9pbnQlMjB4JTNEJTIyLTExNjEuMTklMjIlMjB5JTNEJTIyLTk3NS45NyUyMiUyMGFzJTNEJTIydGFyZ2V0UG9pbnQlMjIlMkYlM0UlM0MlMkZteEdlb21ldHJ5JTNFJTNDJTJGbXhDZWxsJTNFJTNDbXhDZWxsJTIwaWQlM0QlMjIyMTklMjIlMjB2YWx1ZSUzRCUyMk9VVCUyMiUyMHN0eWxlJTNEJTIydGV4dCUzQmh0bWwlM0QxJTNCc3Ryb2tlQ29sb3IlM0Rub25lJTNCZmlsbENvbG9yJTNEbm9uZSUzQmFsaWduJTNEY2VudGVyJTNCdmVydGljYWxBbGlnbiUzRG1pZGRsZSUzQndoaXRlU3BhY2UlM0R3cmFwJTNCcm91bmRlZCUzRDAlM0Jmb250U2l6ZSUzRDExJTNCJTIyJTIwdmVydGV4JTNEJTIyMSUyMiUyMHBhcmVudCUzRCUyMjElMjIlM0UlM0NteEdlb21ldHJ5JTIweCUzRCUyMi0xMTYxLjE5JTIyJTIweSUzRCUyMi05NzAlMjIlMjB3aWR0aCUzRCUyMjMyJTIyJTIwaGVpZ2h0JTNEJTIyMTIlMjIlMjBhcyUzRCUyMmdlb21ldHJ5JTIyJTJGJTNFJTNDJTJGbXhDZWxsJTNFJTNDbXhDZWxsJTIwaWQlM0QlMjIyMjAlMjIlMjB2YWx1ZSUzRCUyMiUyMiUyMHN0eWxlJTNEJTIyc2hhcGUlM0RpbWFnZSUzQnZlcnRpY2FsTGFiZWxQb3NpdGlvbiUzRGJvdHRvbSUzQmxhYmVsQmFja2dyb3VuZENvbG9yJTNEZGVmYXVsdCUzQnZlcnRpY2FsQWxpZ24lM0R0b3AlM0Jhc3BlY3QlM0RmaXhlZCUzQmltYWdlQXNwZWN0JTNEMCUzQmltYWdlJTNEZGF0YSUzQWltYWdlJTJGanBlZyUyQyUyRjlqJTJGNEFBUVNrWkpSZ0FCQVFFQVlBQmdBQUQlMkYlMkZnQVBWR2wwYkdVNklGTklYMlJwWnYlMkZiQUVNQUJRTUVCQVFEQlFRRUJBVUZCUVlIREFnSEJ3Y0hEd3NMQ1F3UkR4SVNFUThSRVJNV0hCY1RGQm9WRVJFWUlSZ2FIUjBmSHg4VEZ5SWtJaDRrSEI0Zkh2JTJGYkFFTUJCUVVGQndZSERnZ0lEaDRVRVJRZUhoNGVIaDRlSGg0ZUhoNGVIaDRlSGg0ZUhoNGVIaDRlSGg0ZUhoNGVIaDRlSGg0ZUhoNGVIaDRlSGg0ZUhoNGVIdiUyRkFBQkVJQWxnRElBTUJJZ0FDRVFFREVRSCUyRnhBQWZBQUFCQlFFQkFRRUJBUUFBQUFBQUFBQUFBUUlEQkFVR0J3Z0pDZ3YlMkZ4QUMxRUFBQ0FRTURBZ1FEQlFVRUJBQUFBWDBCQWdNQUJCRUZFaUV4UVFZVFVXRUhJbkVVTW9HUm9RZ2pRckhCRlZMUjhDUXpZbktDQ1FvV0Z4Z1pHaVVtSnlncEtqUTFOamM0T1RwRFJFVkdSMGhKU2xOVVZWWlhXRmxhWTJSbFptZG9hV3B6ZEhWMmQzaDVlb09FaFlhSGlJbUtrcE9VbFphWG1KbWFvcU9rcGFhbnFLbXFzck8wdGJhM3VMbTZ3c1BFeGNiSHlNbkswdFBVMWRiWDJObmE0ZUxqNU9YbTUlMkJqcDZ2SHk4JTJGVDE5dmY0JTJCZnIlMkZ4QUFmQVFBREFRRUJBUUVCQVFFQkFBQUFBQUFBQVFJREJBVUdCd2dKQ2d2JTJGeEFDMUVRQUNBUUlFQkFNRUJ3VUVCQUFCQW5jQUFRSURFUVFGSVRFR0VrRlJCMkZ4RXlJeWdRZ1VRcEdoc2NFSkl6TlM4QlZpY3RFS0ZpUTA0U1h4RnhnWkdpWW5LQ2txTlRZM09EazZRMFJGUmtkSVNVcFRWRlZXVjFoWldtTmtaV1puYUdscWMzUjFkbmQ0ZVhxQ2c0U0Zob2VJaVlxU2s1U1ZscGVZbVpxaW82U2xwcWVvcWFxeXM3UzF0cmU0dWJyQ3c4VEZ4c2ZJeWNyUzA5VFYxdGZZMmRyaTQlMkJUbDV1Zm82ZXJ5OCUyRlQxOXZmNCUyQmZyJTJGMmdBTUF3RUFBaEVERVFBJTJGQVBzdWlpdU44VWVNciUyQnk4VDNYaHZRZERnMWJVN1RTUnFzME0xOGJjdkV6dWlKRUJHNWR5MFRqbmFCbGNuNXFBT3lvcms5QzhVYXJxbmlueExvWTBXMGdPalJ3TkRJMSUyQnhOdzgwWmRWWmZLJTJGZGdZd1NDJTJGME5XdmhwNGpuOFglMkJBdEY4VVhHbng2ZTJxV2lYUXRrdURNSTFjWlVieWk1T01aNDYlMkJ2V2dEb3FLNVQ0aSUyQk45UDhJV01UdkxwOXhmUzNGdkVsakxmTERNNlN6TEZ2UmNNV3dXempIT0R5S3AlMkJJZmlKcG1pV2QlMkZjM2MyazdJZFppMGkyWWFySHRlWjFqTGVjY2Z1Q2hkaXluY3dWTjJQbUFvQTdlaXElMkJtVFQzR20yMXhjeDI4YzhrU3ZJdHZNWm8xWWpKQ3VWWGN2bzIwWkhPQlZpZ0Fvb29vQUtLS0tBQ2lpaWdBb29vb0FLS0tLQUNpaWlnQW9vb29BS0tLS0FDaWlpZ0Fvb29vQUtLS0tBQ2lpaWdBb29vb0FLS0tLQUNpaWlnQW9vb29BS0tLS0FDaWlpZ0Fvb29vQUtLS0tBQ2lpaWdBb29vb0FLS0tLQUNpaWlnQW9vb29BS0tLS0FDaWlpZ0Fvb29vQUtLS0tBQ2lpaWdBb29vb0FLS0tLQUNpaWlnQW9vb29BS0tLS0FDaXVkJTJCSSUyQnY2ajRZOEkzZXRhVm84ZXMzVURScWxtOTBZUE5MdXFBQndqODVZY1klMkZHdWM4VGZGQ0t5MFB3YnFXaDZWSHF6ZUtaclVRSkpkbUJZWUoyaVR6V1lJNU8xNTRSdHglMkZFZWVLQVBSYUt6eHJtaW5WbjBnYXhwNTFHTlN6Mm4ybFBPVUFBa2xNN2dNRUhwME5WOUg4VmVGOVp2VFk2UDRrMGZVYnNSZWNZTFclMkJqbGtFZWR1JTJGYXJFN2M4WjZab0EyS0s0elZQRzgybSUyRkZYVFBCbDFwRWEyZXBXeGUzMUpib2tpZmJLNnd0RnN3TXJCS1EyOCUyRmR4am1vZkRmeENUVnZHZml2U0o3RzEwJTJGU1BEeVJFNnBOZlk4OHM4c2I1UW9BaXJKQkt1UzV6dEJ4endBZHpSV1BENHE4THpDd01QaVRSNUJxTXpRV0pXJTJCalAycVJmdkpIODN6c080WEpGTTFMeFJvMXI0VTFieExiWGtXcFdPbHdYRTA1c1pGbU9ZVlpwRUcwNDNqYVJqMTRvQTI2SzVUd1g0cnU5YzFTNTB5JTJGd0JMdDdPNGlzTFhVRWUwdmZ0VU1rTndaUW56N0V3d01MNUdDTUVFTWVjVTljOGNhanBHc3hwZGVHWlUwWjlhdDlHRjVKY0ZabmxuMkJKWTRkbUhoM3lLaGJlRGtNZHVGb0E3ZWl1WjA3eFBkWEh4RHY4QXduYzZQOWxTMzA5TDZHNk55SE15TkswZjNBUGw1UW43eE9Pd3FUViUyRkVGNjBObyUyRmhhd3N0Y1dlU1paTGx0UUVWckI1V1F3ZVJFa083Y0N1QXB3UTJTTWNnSFJVVjV1dnhCOFI2ajRUc2ZGV2dlRk5NZlNKZEslMkZ0RzZ1ZFYxcHJSWUFOMjVWOHUzbDNnQkMyN2dFRUVaelczJTJGd0FKdmFhZjRGYnhENGxnaTBxJTJGdHRHR3JYMmt4M0FtdUxlUGFUdHhoU3h5Q2dPMEFzQ0tBT3Rvcno3VVBpUExvb3ZiUHhEb1AyUFY0b0xPYTB0TGU4ODViazNVJTJGd0JuaVFTRkYyc0ppRmZnaFF5c0MzT043d3I0anVOVTFuV05DMVBUb3JEVk5LOGw1VWh1VFBGSkZNckdPUkhLSWVTa2lrRlJnb2Vvd2FBT2pvcmglMkZ3RGhPZFJ0JTJGRW1sMk9wJTJCR1pMSFRkVzFTNTB1enVaTGslMkJlWllVbGNPOEpRQlluV0NSbGNPM0JRa0RkeEJvZnhKJTJGdEFhVGR5NkZOSHAydld0eGRhTExETjVzMTBzUyUyQllGYVBhTmp5UjVkQUdiSUJCS25nZ0hmMFZ3Rmo0OTFrMzExcGQlMkZ3Q0Rwb3RWR2lyckZuWjJ0NTVyVElXMkdKOTZKNVVvWXFDUG1ISndUZ2l0andkNG51OVkxdlhORDFQVExleDFIUm5oRTMyVzdOekE2eXB2WERsRUlZWU9WS2pIeW5rRVVBZFBSVEozZU9DUjQ0bW1kVkpXTlNBWE9PQUNlQm4zcm4lMkZBSGlTZnhQcGw5YzNXbURUWjdMVXJpd2toRng1dzNRdnRMYnRvNiUyQm1QeE5BSFIxNWI4WCUyRkRtcWVKN3U3dElmQ0UxemR3V2F0NGUxJTJCeXU0cmFiVDd0dDRZdklaVmxWQWZLYkNJNFliZ1EzQXIxS2lnRHl6UlBDTHplTyUyRkYycSUyQkt2QlVPcnJMYldZc3J1NGh0SkRkdEREdGtFYXM1S0ZtNkJ3ZzlTSzZMNEk2WHFtaWZDWHd4b3V0YWRMcDJvNmZwMFZyY1c4a2tibFhSZHB3MGJNcEJ4a1lQUTg0NlYyTlltdWVEJTJGQUFscnQ2TDNXJTJGQzJoNnBkQkJHSnJ5d2ltY0tNNFhjeWs0NVBIdlFCNXY0MThQOEFpOFQlMkJNYkt4OEwzR3NKcldyNmZxVnBmUVhkdWdTS0g3S0h0M0VzaXNDdmtTTXVBVlBtY2tIT1hYJTJCaGVLbjFiVjVvJTJGQ3QlMkI4YyUyRmp1eTFhSmhjMm8zMnNWdGJSUEp6TmtmTkEzeW5EWUs4ZGNldDJGbmFhZlpRMlZoYXdXbHJBZ1NLR0dNSWtham9xcU9BQjZDcHFBQ2lpaWdBb29vb0FLS0tLQUNpaWlnQW9vb29BS0tLS0FDaWlpZ0Fvb29vQUtLS0tBQ2lpaWdBb29vb0FLS0tLQUNpaWlnQW9vb29BS0tLS0FDaWlpZ0Fvb29vQUtLS0tBQ2lpaWdBb29vb0FLS0tLQUNpaWlnQW9vb29BS0tLS0FDaWlpZ0Fvb29vQUtLS0tBQ2lpaWdBb29vb0FLS0tLQUNpaWlnQW9vb29BS0tLS0FDaWlpZ0Fvb29vQUtLS0tBT2MlMkJJOE9vVCUyQkZ6RnBtbDNPcDNQMnkxazhpQ1NKR0twY1J5TWN5dWk4S3A3MTViTDRDOFY2WkRMRkRvOHVwVzFsNG9zcE5JaGduaFZvZE5qdlJleUUlMkJaSW9CQmthTGFEa2lDUGpITmU2MFVBZVIybmhEeEpGSnAlMkJqdHByZjZENHZ1ZGVmV0JQRmlhQjVacFFnRzd6UE5LeXJBUVZDN1Ezell3REY0RThNJTJCSXRPdiUyRkFzMTM0V3ViUTZmSnElMkYyJTJCUXoyeDhsYmlRdEhuYktTd2I1VDh1N0dPYTlob29BOHQlMkJLbWdlSnRZMWZVcnJRTkZrYSUyQnNiS3h2Tkh1NVpvVmdsdkxhNGtsOGslMkZQdkc5SE1aSlVMaG01Rlk3ZUV2RldsWFhpUzEwJTJGd0FOSFVvWmRPMFMzaXViazJycmVOYjNFalhVaUk4biUyQnV4S1pFTWdWZk1YSjdaOXFvb0E4UHZkRjE3UyUyRkJ1dlhrMW5MYTY3RDRwVFd0Q1clMkZ1SUM5NDU4bFBMUGtrZ05JR2xoSUFHUE40eU9hOUcxUFFkVnRmaGhkNkJvTjRxNnYlMkZaMGtVVjA1MmVaY01wTFNFak8xbmNzeGJCd1d6ZzEwRjVwdW5YdDFhWGQ1WVd0eGNXVG1TMWxsaFYzZ1lqYVdRa1pVa0VqSXh4VnFnRHpmNFUlMkJGSDhQZUk5VXVOSjhOM0hoWHclMkZkV3NJJTJGc3FhNWpsM1hhbHQ4eUxISklzYTdOaW5ERGNSa3FNWmFyNGh1dkdWJTJGNDlSN240ZGF0ZmFYcFYyaDBsMHY3RmJaNUNOclhrb2FjU2ZLclBzVFp4eTNMRmRucVZGQUhEVzlyclglMkZBQXUyNTFadkQ5OG1rdm9rZGd0JTJCWnJmeSUyRk1TYVNRbmFKZk13UXdBT3pyNkRtalZGMUNmUTdmVDdyNFoyMTlwRjNMZExxR2xyTmF1VnhLV2hsMk95eE9zaEJrYkxibExMd1RranVhS0FQT2RNOE8lMkJKNSUyRkJuaGp3dnJ2NzVET1o5WWw4JTJGekFrRWJtU0sxM0g1cENTWW95MkNHU09USiUyQllaMGZpVjRmdSUyRkZla2VJZkR0dnBVRnUxJTJGb2pRd2F5N3AlMkZyaXpiWVdVZlB0VTdYSjZmTWNjMTJ0RkFIbG1yZUdManhWcXVyZUlmRm1nNmhwdG9taXdXY0ZwQk1rdDJaNDV6Y0dhTXhNdyUyQldSSWZMNXlTcEpVREdkJTJGNFplSHRVMDZYVnRmMSUyQjR1NWRWMWlTTEtYVHhOTEJieEtWaWpjeEtzWmZMU08yd2JRWkNBV3h1UGFVVUFlVndUZU1OVzhmcGZhMzhPZFhXRzN1WHROT21lJTJGc2ZzdG5iT2RzdHlRczVsZVYweiUyRkFBZktEc0hWMmFwNGE4TCUyQktkTXNmQmRqYzZISkt2Z093dUVpZExtRWYycEt0czF0QXNQeiUyRkx1alppeGsyQldLamtaSTlmb29BOGw4SjNYeEFXODFUV3J6NGNYc1hpQzdzdDhzOSUyRnFObXNHWTNYeXJLRHlacEdDQVBNMjV3dTV1V0kzQUwwWHc2MGJVTlA4QUVXdjN5YUdQRG1oWGFXJTJGMlBTY3c1V2RmTU05d1ZoWm8wOHpmR01Camt4bGpndHozRkZBQ1NNVlJtQ001QUpDcmpKOWhuaXVKJTJCRWRwck5qYmVJSTlZMEs4MHByblhMdSUyQmclMkIwVFFQNWtVMGhaY2VWSSUyQkNCaklPT294bm5IYjBVQUZlVTZCOFRkV3VOV2gwelU3R3hpbWZ4QmUycWlJRmZPc0lvNzh4eUtXZkFrOHl5S05rN2UlMkJGM3JqMGJYOWEwM1FkT09vYXRjJTJGWnJZTUVMN0dmazlPRkJOZWFhaHFQd1UxRDdMOXNlT2I3SWIwdzdvcnI1ZnRnY1hJNmNoJTJGTWZnNUF6eGpBd0FiOWg4VU5JMUdHUCUyQnpOSjFQVUx1UyUyRmF3RnBheTJzcmVZdHVialBtTE41VzB4anFINjhIQjRwZyUyQkxIaDBhV3VvVFdlbzIwYzBWblBacmNlUkVicUs2RWhoa1V0SUZRRVF5a2lRb1J0NUhJem02WjRpJTJCRXVuWDYzOXZxYzdYWXVmdFhuVHRlek9aZko4amNTJTJCU2YzZnk0UEg0ODFFdXRmQjFiT0cxanZIaVNDMHRiT0ZveGVKSkZGYmIlMkZJQ09BR1VyNWtnM0FoaUdJSklvQTlEOEw2M1plSTlDdHRaMDh2OW51TndBYmFTckt4UmhsU1ZPR1VqS2tnNHlDUmcxcDF3dGg4UiUyRmglMkZZMmNkckRyODdSeGpDbWFPNW1jJTJGVjNVczM0azFQJTJGd0FMUzhDZjlCMyUyRkFNbEp2JTJGaUtBT3pvcmpQJTJCRnBlQlAlMkJnNyUyRndDU2szJTJGeEZIJTJGQzB2QW4lMkZRZCUyRjhsSnYlMkZpS0FPem9yalA4QWhhWGdUJTJGb08lMkZ3RGtwTiUyRjhSUiUyRnd0THdKJTJGd0JCMyUyRnlVbSUyRjhBaUtBT3pvcmpQJTJCRnBlQlAlMkJnNyUyRjVLVGYlMkZBQkZIJTJGQzB2QW4lMkZRZCUyRjhBSlNiJTJGQU9Jb0E3T2l1YzBEeHg0VzE3VVJwJTJCazZwOXB1U3BjSjVFaWNEcnl5Z1YwZEFCUlJSUUFVVVVVQUZGRkZBQlJSUlFBVVVVVUFGRkZGQUJSUlJRQVVVVVVBRkZGRkFCUlJSUUFVVVVVQUZGRkZBQlJSUlFBVVVVVUFGRkZGQUJSUlJRQVVVVVVBRkZGRkFCUlJSUUFVVVVVQUZGRkZBQlJSUlFBVVVVVUFGRkZGQUJSUlJRQVVVVVVBRkZGRkFCUlJSUUFVVVVVQUZGRkZBQlJSUlFBVVVVVUFGRkZGQUJSUlJRQVVVVVVBRkZGRkFCUlJSUUFVVVVVQUZGRkZBQlJSUlFBVVVVVUFGRkZGQUJSUlJRQVVVVVVBRkZGRkFCUlJSUUFVVVVVQUZGRkZBQlJSUlFBVVVVVUFGRkZGQUJSUlJRQVVVVVVBRkZGRkFCUlJSUUFWbWVKSU5mbnNVVHc1cWVtYWRkaVVGNWIlMkZBRTk3dU1wZzVVSWswUkRaMm5kdUl3Q01jNUduV1o0a2cxJTJCZXhSUERtcDZacDEySlFYbHY5UGU3aktZT1ZDSk5FUTJkcDNiaU1BakhPUUFRJTJCQzlRbTFMUUZudWRVc3RVdVlybTV0Ymk1czdLUzBpYVdHZVNGMVdLUjNaZHJSbFNkN0JpcFljRVZzRWtNQnRKQjclMkJsY1A4QUF4YnBQQWM2WDAwTTkydmlEV3hQTERFWW8zZiUyQjFidmN5b1dZcXBPU0ZMTVFPTW5yWFp6QUc2Z0pWU1J1d1RFV0k0N04wWDhldEFFMUZGRkFCUlJSUUFVVVVVQUZGRkZBQlJSUlFBVVVVVUFKazdzYlRqR2M5cVdvY0Q3ZHUycm55c1o4bzU2JTJGMyUyQm1QYjhhbW9BS0tLS0FDaWlpZ0Fvb29vQUtLS0tBQ2lpaWdBcEFTV0kya0FkJTJGV2xxR0VBWFU1Q3FDZHVTSWlwUEhkdWpmaDBvQW1vb29vQUtLS0tBQ2lpaWdBb29vb0FLS0tLQUNpaWlnQkFTV0kya0FkJTJGV2xxR0VBWFU1Q3FDZHVTSWlwUEhkdWpmaDBxYWdBb29vb0FLS0tLQUNpaWlnQW9vb29BS0tLS0FDa1VrNXlwR0RqbnZTMURhZ0R6Y0tvektTY1JGTSUyRlhQM2o3OTZBSnFLS0tBQ2lpaWdBb29vb0FLS0tLQUNpaWlnQW9vb29BUlNUbktrWU9PZTlMVU5xQVBOd3FqTXBKeEVVejljJTJGZVB2M3FhZ0Fvb29vQUtLS0tBQ2lpaWdBb3F0cTA3MnVsM2R6R3J1OE1EeUtxTGxpUXBPQU81cnhuVFBqSGNUNlhhYW5lM1dpMjF0Y1hrVnJLWTlTVjJzeThidVJPR2lUeTNHMERhZTVQUEhJQjdmUlhtdmhMeDFjJTJCSTdPN3ZMSzZoZTNndkpiYU9XSjBsU1VJY2J3UU1jJTJCblAxcktuJTJCSzRPcXBaMlZ4NTBaaTh3M0VzTHhSbiUyRlNJb0JzUGxIekFUS2NNdVZ5dU1nSGNBRDElMkJpdk12QjNqclZQRVZwZTNheHZhd3dYMDlwRjVrVEs4bmxTTkdXSWVOY1pLbmdGc2RDUVFRTnolMkIydFQlMkY1JTJCZiUyRklhJTJGd0NGQUhZMFZ4Mzl0YW4lMkZBTSUyRlAlMkZrTmY4S1A3YTFQJTJGQUolMkJmJTJGSWElMkY0VUFkalJYSGYyMXFmJTJGUHolMkZ3Q1ExJTJGd28lMkZ0clUlMkZ3RG41JTJGOEFJYSUyRjRVQWRqUlhIZjIxcWYlMkZQeiUyRkFPUTElMkZ3QUtQN2ExUCUyRm41JTJGd0RJYSUyRjRVQWRqUlhIZjIxcWYlMkZBRDglMkYlMkJRMSUyRndxeHAycmFoTmZ3UlNYRzVHY0Joc1hrZmxRQjFORkZGQUJSUlJRQVVVVVVBRkZGRkFCUlJSUUFWbWVKSjlmZ3NVZnc1cG1tYWpkbVVCNHIlMkZBRkI3U01KZzVZT2tNcExaMmpidEF3U2M4WU9uV1o0azFPOTBxeFM0c2ZEMnA2OUswb1EyOWhKYnBJb3dUdkpubGpYYU1BY01UbGh4akpBQnpQd01hNmZ3SE85OUREQmR0NGcxc3p4UXltV05IJTJGdFc3M0tybFZMS0RrQmlxa2puQTZWMmN4QXVvQVdVRTdzQXlsU2VPeTlHJTJGSHBYR2ZBeWFTNThCejNFMXBOWnl5JTJCSU5iZDdlWW9aSVNkVnV5VVlvektXSFE3V1laSEJJNXJ0Wk4lMkZuUmJmTTI4N3R1M2IwNzU1JTJGTDhhQUpLS0tLQUNpaWlnQW9vb29BS0t3dkh2aXZSdkJQaFMlMkI4UzY5Y2VUWldhYm1Dakx5TWVGUlIzWmpnQWZuZ1pOZlAybmVQdjJrJTJGSFZxM2lyd1o0VjBuVHRBYkwyVnRkRlBNdWt6NnV3TGY3dzJBOXMxNiUyQlg1TFh4dE4xbEtNSUoyNXB5VVZmc3I3djAyNjJNNTFGRjI2bjA5UlhrWHdPJTJCTkVIampVTG53cDRsMHR2RHZqS3h5TGpUNWNxczIzN3pSN3VRUjFLbkpBNUJJeVJMOGQlMkZqTFpmRDc3UG9PaldMYTc0djFEQzJXbXhBdHQzSEN2SUY1d1QwVWN0N0RtbCUyRlllTyUyQnVmVXZaJTJCJTJGdjB0YmZtNXR1VzJ2TmUxdnVEMnNlWG12b2VxelN4UVJOTE5Ja1VhRExPN0FBRDFKTlpGdjR0OEszRno5bXQlMkZFMml6VDV4NWFYMFRObjB3R3pYZ1dsZkFmeHI4UlpFMTM0MSUyQk5OUkprUG1SNkxwOGlxbHY2QW5CUlQySVZTZjl2TmRKYyUyRnNxJTJGQ1dXMDhpTzAxaTNreGp6NDc4bCUyRnJoZ1YlMkZTdTZXWFpQUWZzNiUyQktjcGRlU0hORmZOdGMzeVhvVHoxSHFvJTJGZWUyaGxON2dNdWZLemp6VG5HZXV6cGolMkZhJTJGQ3BxJTJCUnZIJTJGaGp4biUyQnp6YUpybmclMkY0bkNiUmdmbDBiV1hCODduR3lOTTRjNDVKVVJrRHZVZW4lMkZBTFRQeEU4ZWFoWWVGJTJGQlBoelFkSjFpNlVLMXhlM29aV2ZIUGxpUXFBVDJVN3llMmE2WThJWWpFMDFpTUZVak9qcmVUdkRsdHZ6S1N2cDVjeUY5WVNkcEt6UHIyaXZuSlBoRDhlUEVINzd4VDhicmpUSGJreDZRc2dVZTN5R0VmcFR2JTJCR2VmSDBQN3kwJTJCUCUyRkFJcmpsSE9TczJDZnd1SzVQN0h5JTJCT2s4ZkMlMkZsR28xOTlsJTJCUSUyRmFUJTJGQUpmeVBvdWl2bkp2QmY3VG5oWDk3b1h4RDB2eFBicCUyRnk3YWdvRWtuNHVwJTJGOUdDa3QlMkYyaGZGM2clMkI1anN2aSUyRjhOTlIwZFN3VTZqcDZsNEdQc0dKVSUyRndEQVpDZmFuJTJGcTNXckslMkJDcXdyZVVaV2wlMkY0RExsYiUyQlZ3OXNsOFNhUG82aXVZOEJlUDhBd2Q0NnN2dFhoYlhyVFVOb3pKQ3JiWm8lMkY5Nk5zTXYxSXhYVDE0TmFoVW9UZE9yRnhrdDAxWiUyRmN6Vk5OWFFVVVVWa01LS0tLQUNvWVNEZFRnTXBJMjVBbExFY2QxNkwlMkJIV3BxamozJTJCZEx1OHpieHQzYmR2VHRqbjglMkZ3QUtBSktLS0tBQ2lpaWdBb29vb0FLS0tLQUNpaWlnQW9vb29BaGhJTjFPQXlramJrQ1VzUngzWG92NGRhbXFPUGY1MHU3ek52RzNkdDI5TzJPZnolMkZDcEtBQ2lpaWdBb29vb0FLS0tLQUNpaWlnQW9vb29BS2h0U0Q1dUdVNGxJT0pTJTJCUHJuN3A5dTFUVkhCdjhBM20lMkZ6UHZuRyUyRmIwOXNkdnJ6UUJKUlJSUUFVVVVVQUZGRkZBQlJSUlFBVVVVVUFGRkZGQUVOcVFmTnd5bkVwQnhLWHg5YyUyRmRQdDJxYW80TiUyRjd6ZjVuM3pqZnQ2ZTJPMzE1cVNnQW9vb29BS0tLS0FDaWlpZ0N2cVVUejZkY3dSbGc4a0xvcFVnRUVnZ1l6WGwwSHd3dUJyTWVzWHQ1cWVvWDhja0xMTlBKYnFkc1FsQ0lSR2lqR1pwRDB6a2puQXhYck5lSGZ0cGY4a3QwMyUyRnNOeGYlMkJpSjZ4eEZYMk5LVlMxN0hvNVRnUDdSeHRMQ2MzTHp1MTdYdHYwMDdIUlElMkJGdkV1anpYSzZOcE5wZHczZHk5MU0xM3FYbE1zam5rS0ZpWUZlQmpKelZCUGhQdGFFRzQxTjRiZUpZTGFBelE3SUkxbmptVlZ3dVNBWWtYTEVuYnhuUE5mR0ZmUiUyRjdGMXliTFR2SE40SUpyZ3dRMmt2a3dydWtrMmk0TzFSM0p4Z0QxcnpzTG12dDZxcDh0ciUyQmYlMkZBUHNzOTRDJTJGc3JBVHhmdCUyQmJsdHB5MjNhVyUyRk0lMkI1N0JvdmhLODBtemt0YmVDUjBlNXVMa21TVkNkMDB6eXNPTWNCbklIdGpyMXE3JTJGWXVwJTJGd0RQdCUyRjVFWCUyRkdzclRQaWxaUzZKWTZ4ZnllSG9iTzYxQ0t5bGt0dGI4MWJNdkc3bnp5OFNlVzRLZ2JEJTJGZTY5ajFIZ3J4TmFlS3JHOXZyQXdTV3R2ZnpXa2MwRTRsU1lSa0RlR0F4ZyUyQm5QMXIxejg4TXolMkJ4ZFQlMkZBT2ZiJTJGd0FpTCUyRmpSJTJGWXVwJTJGd0RQdCUyRjVFWCUyRkdvYmo0a2FRMnN4MkZnUFBpYUh6VGRUSk5ERWY4QVNvYmNCRDVSOHdNWlRoMXl1VkF5QWR3MXZBdmlVJTJCS2JLJTJGdlZzSkxPM3Q5UnViS0x6VmtWNVBKbGFNdVZlTk51U2g0QmJIUWtNQ0FBWiUyRjhBWXVwJTJGOCUyQjMlMkZBSkVYJTJGR2olMkJ4ZFQlMkZBT2ZiJTJGd0FpTCUyRmpYWTBVQWNkJTJGWXVwJTJGOCUyQjMlMkZrUmY4QUdqJTJCeGRUJTJGNTl2OEF5SXYlMkJOZGpSUUJ4MzlpNm4lMkZ3QSUyQjMlMkZrUmY4YXNhZHBPb1EzOEVzbHZ0UlhCWTcxNEg1MTFORkFCUlJSUUFVVVVVQUZGRkZBQlJSUlFBVVVVVUFGWm5pVFhMTFFMRkx5JTJCZzFPYUo1UkVGc05NdUwyVEpCT1NrQ093WGclMkZNUmpPQm5KR2RPc3p4SjRoMER3MVlwZmVJOWMwelJyU1NVUXBQZjNhVzhiT1FTRURPUUMyRlk0NjRCOUtBT1olMkJCbHpIZSUyQkE1N3lGWmxpbjhRYTNLaXpRdkRJQTJxM1pBWkhBWkc1NVZnQ0R3UURYWnpBRzZnSlZTUnV3VEVXSTQ3TjBYOGV0Y1o4REx1MXY4QXdIUGZXTnpEZFdsejRnMXVhQ2VHUVBIS2phcmRsWFZod3lrRUVFY0VHdXptSUYxQUN5Z25kZ0dVcVR4MlhvMzQ5S0FKcUtLS0FDaWlpZ0Fvb3F0cTElMkZiYVhwVjNxZDQlMkZsMjFwQTg4emYzVVJTekg4Z2FjWXVUU1c3QSUyQmNQalNKUGkzJTJCMFBvWHdvaWtkdEEwSlA3UjF3SXhBWnNBbFRqJTJGQUdXUkFSeURNM3BYMHJid3cyMXZIYjI4U1JReElFampSUUZSUU1BQURvQUslMkJlJTJGMkx0UHVkV3MlMkZGdnhPMVJEOXY4U2FySUl5M08ySlNXTzAlMkJtOXl1UDhBcG1LJTJCaDYlMkJpNGttcU5XR1hRZnUwRW8lMkJzM1p6ZjN1M3BFeG9xNmMzMSUyRnBIemglMkIycG9ta2FQbyUyQmxmRXpUdFFHaiUyQkx0TnZZb3JPYUlmUGVET2RoOVNnQmJKNHdDcHprWVQ5alR3OXBldldPcGZGZldOUlhXJTJGRnVvM2tzVThrZ3liSEhWUU96TXBVNUhBVXFvd001cFdVZjhBd3ZQOXBpZThtJTJGZiUyQkMlMkZBemJJa1BNZHpjN3V2b1F6cVQzQlNKUiUyRkZTMnElMkY4S04lMkZhYiUyQnlyJTJCNDhHZU9qbU1kSTdhNTNkQjJHMTJ4NkJKUiUyRmRyNmExUlpUJTJGQUdTcHY2eHljJTJGUyUyRkpmbTlsZmY0ZmZ0ZmYzYmRESFRuOXAwdiUyRlRQcHl2S3ZqMThZckg0ZFcwR2thWGElMkYyejR0MUhDMkdtUmdzUVdPRmVRTHpqUEFVY3NlQmpralElMkJQdnhRc1BoaDROYSUyRktwZGF6ZUV3NlhaSGt5eSUyRjNpQnpzWElKOWNnZFNLNVA4QVoxJTJCRTk5cFZ6TjhTUGlDemFoNDMxY21ZbWNaTmlqRDdvSFp5T0RqN28lMkJVWUFPZmw4dHdOQ2pRJTJGdERISzlPOW94MmRTUyUyRktDJTJCMCUyRiUyQjNWcWJ6azIlMkJTTyUyRjVHUDhBRFg0RzZocjNpQmZIWHhzdTMxN1hwMEVrV2x5QXRiV3E1eXF0ajVDUnolMkI3SHlqbjcyYTclMkZBT01md2E4SiUyRkViUm80WnJkTkwxVzBqQ1dHbzJzWVY0QVB1b1FNYmtIOTN0MklyMFRJJTJCM2JkeTU4ck9QTk9ldjl6cGozJTJGQ3BxNTYzRUdQcVltT0pWVGxjZmhVZEl4WFpSMnQzMGQlMkJ0eHFsRksxajV5JTJCRjN4VDhTJTJCQWZGVVh3diUyQk03ZVhjY0pwV3ZPMllybE00WGU1Nmc5QTU1QjRmQnlhJTJCamE1RDRzJTJGRHp3JTJGd0RFbndyTG9XdXdZWVphMXUwVWViYXlZNGRUJTJGTWRDSzhlJTJCRFhqJTJGQU1RZkRmeGZIOEhmaXBOeU1Kb09zT1Q1YzhaT0VRc2Vxbm9wUEtuNVQyeDZGZkQwYzVveXhXRWlvMW9xODRMWnJyT0MlMkZ3RFNvOU4xb1FtNmI1WmJkSCUyRm1mU0ZSWGR2YjNkdEpiWFVFVnhCSXBXU09WQXl1UFFnOEVWTFJYeTZiVHVqYzhOJTJCSUg3TjNoWFU3MGE3NEd2TG53VHI4VGI0WnRQWXJCdSUyRjNBUVU5TW9WQTlEWE5hZjhBRnI0bCUyRkNXJTJGaDBYNDBhRkpxbWtzNGpnOFJhZW9ZSDAzWUFEZlFoSHdDY05YMHZWZlU3Q3kxT3dtMCUyRlVyU0M4dEoxS1N3VHhoMGtVOWlwNElyNkNoeEJPcEJVTXdoN2FuNSUyRkhIJTJGRFBmNVBtUms2Vm5lR2pLUGhQeExvUGl6Ull0WjhPYXJiYWxZeSUyRmRsaGJPRCUyRmRZZFZZZDFJQkZhMWZPUGklMkY0SWVKdkFldFMlMkJNJTJGZ1hxc3RoUDhBZXV0Qm1rM1EzQ2puYW00NEklMkYyWDZaTzFod0s2NzRNJTJGSFhSdkdsNyUyRkFNSXo0aXRIOE0lMkJMNFc4cWJUcnJLQ1Z4MUVaYkJ6JTJGc044dzdic1pwWXZKWXpwUEZaZlAybE5icmFjUDhVZTM5Nk40JTJCZ1JxYThzOUdld1VVVVY4JTJCYWhVTUlBdXB5RlVFN2NrUkZTZU83ZEclMkZEcFUxUXdrRzZuQVpTUnR5QktXSTQ3cjBYOE90QUUxRkZGQUJSUlJRQVVVVVVBRkZGRkFCUlJSUUFVVVVVQVF3Z0M2bklWUVR0eVJFVko0N3QwYjhPbFRWRENRYnFjQmxKRzNJRXBZamp1dlJmdzYxTlFBVVVVVUFGRkZGQUJSUlJRQVVVVVVBRkZGRkFCVU5xQVBOd3FqTXBKeEVVejljJTJGZVB2M3Fhb2JVZyUyQmJobE9KU0RpVXZqNjUlMkI2ZmJ0UUJOUlJSUUFVVVVVQUZGRkZBQlJSUlFBVVVVVUFGRkZGQUVOcUFQTndxak1wSnhFVXo5YyUyRmVQdjNxYW9iVWclMkJiaGxPSlNEaVV2ajY1JTJCNmZidFUxQUJSUlJRQVVVVVVBRkZGRkFCWEslMkZFJTJGd0FDYVI4UXRBZzBYV3JtJTJCdDdlRzZXNlZyUjBWeTZvNmdFc3JER0hQYjBycXElMkJkdiUyQkNnSCUyRkpHOUolMkY3R0dIJTJGQU5KN2l1JTJGSzh0am1tTXA0S1RzcWp0ZTElMkIlMkZTNjdkelNsaTZ1RG1zUlJsYVVkVTF1biUyQlBjMlA4QWhtTHdGJTJGMEYlMkZFMyUyRkFJRXdmJTJGR2E3WDRaZkMzUWZoN0JxMFdnNmhxem5WRmpXV1M1bGpabzlnZmFVMm9BRCUyQjhQVUhvSyUyRk0ydnElMkY4QTRKJTJCWEpzdE8lMkJJZDRJSnJnd1EyTXZrd3J1a2syaTZPMVIzSnhnRDFyNnpPZkRlaGt1Q25qb1ZVM0MybkxiZHBiOHo3OWpxcmNWNXBqNFBEMTYwcFFsdW0xYlRYJTJCVkgwamElMkJBckZOWlhXcjdXTlYxTFVoUGJ6RzV1UElVc0lGbVdOQ3NVU0x0SDJpVTV4dUpJNXdBS3RRYWRxdWh6M1NhRFlXVjdCZTNVbDVPOTdxTFFza3NoJTJCWlZWSUdCWGdZeWMlMkZ3QTY1M1RQaWxaUzZKWTZ4ZnllSG9iTzYxQ0t5bGt0dGI4MWJNdkc3bnp5OFNlVzRLZ2JEJTJGZTY5ajFIZ3J4TmFlS3JHOXZyQXdTV3R2ZnpXa2MwRTRsU1lSa0RlR0F4ZyUyQm5QMXI0UTRUSFQ0YmFTcndCdFUxZDdlMWhTM3RMZG5pMlc4UzNFVTZvdUk5eEFhRkZ5eEoyOFp6elhUNkJwTnRvdGpKWjJyeXZISmQzTjJUSVFUdm5uZVp4d0J3R2tZRDJBeVNlYTVlNCUyQkpHa05yTWRoWUR6NG1oODAzVXlUUXhIJTJGQUVxRzNBUSUyQlVmTURHVTRkY3JsUU1nSGNOYndMNGxQaW15djcxYkNTenQ3ZlVibXlpODFaRmVUeVpXakxsWGpUYmtvZUFXeDBKREFnQUhRMFVVVUFGRkZGQUJSUlJRQVVVVVVBRkZGRkFCUlhsWHg3OGZlTFBDMnBlRWZESGdLeTBlOThTJTJCSmIlMkJTR0ZOVVdRd0pERkh1a2MlMkJXeXNNRmtPZWVNOEh0WThKJTJCSWZpVjRmMEh4RDRoJTJCTW84SDJPbDZiYWk0aGJRaE96RUtHTW0lMkZ6V1BZS0ZBNUpOQUhwdEZmTSUyRndEd3ZuNG1XT25hQjhRTmQ4RTZMWSUyRkR6WE5TanRJRkZ4STJwUlJTRTdKMjUyYlNGTEFiZWVPUUNEWGIlMkZFajRuJTJCTEQ4UzAlMkJHWHd0MFRTdFY4UlFXbjIzVTdyVkpIV3pzSWpqYXJCQ0dMdHVVOEhqY3ZYSjJnSHNORmViJTJGcyUyQmZFYSUyQiUyQkkzaFBVTGpXdExoMHZYZEgxT2JTOVR0b1hMUmlhUEdXVE9UdE83R0NUeUR5YXIlMkZHdjRtNmw0VDFmUWZCM2clMkZSb2RjOFplSVpHRmphenlGSVlJbDVlYVVqbmFNSGdZenRZNTR3UUQxQ2l2SnZnajhTUEZQaUh4aDRwOEJlUHRJMHZUJTJGRSUyRmgwd3lTUHBqdTF0Y1F5cnVWbERrc01BcjFQTzRjQWcxNk40azhQYUI0bHNVc2ZFZWg2WnJOcEhLSmtndjdSTGlOWEFJRGhYQkFiRE1NOWNFJTJCdEFIUDhBd2IlMkY1RkclMkIlMkY3R1RYZiUyRlR0ZDExOG0lMkZ6b3R2bWJlZDIzYnQ2ZDg4JTJGbCUyQk5jVjhETFMxc1BBYzlqWTIwTnJhVzNpRFc0WUlJWXdrY1NMcXQyRlJWSENxQUFBQndBSzdPWUEzVUJLcVNOMkNZaXhISFp1aSUyRmoxb0Ftb29vb0FLS0tLQUN2SlAydlBFQjBENERhNzViN0o5Uzh2VDR1ZXZtTjg0JTJGNzlpU3ZXNiUyQmMlMkYyd1AlMkJLaDhYZkRQNGZMODZhcHJJbnVVOUVESkdHUDhBd0dTWDhqWHVjTlVJMXMwbzglMkZ3eGZNJTJGU0NjbiUyRkFPa21WWjJnN0hyUHdPOFBEd3Q4SSUyRkRHaG1QeTVZTlBqZWRmU1dRZVpKJTJGNCUyQjdWaiUyRnRNJTJCT0Q0QyUyQkVXcTZuYlRlVnFWNFBzTmdRY0VTeUFqY1BkVkR0OVZGZWxqZ1lGZk5ueGVIJTJGQ3lmMnBQQ2Z3OVg5N3BQaHlQJTJCMDlVVHFwZmg5ckR1Q0JDdiUyRmJVMXJrOEk0JTJGTTVZbkU2d2p6VkolMkJpdkszemRvJTJGTUtqNVlXWG9la2ZzeiUyQkJoNEMlMkJFbWxhZFBENWVwWGklMkZidFF5TU41c2dCMm4lMkZBSFYycjlWUHJWTDlyRHdqWmVLdmd2cThzOGtWdmQ2TkdkU3RKM09OclJnbGx6JTJGdEx1WEhxVjlLOVlyNXclMkZhYzFmVWZIdmp2UXZnWjRhblpHdkpVdXRkblRrUXdqNWxWdm9vOHdnOVQ1WTcxcGxGWEU0JTJGT1ZpM0xsYWs2a3BkSXhXc3ZsYjNVdXQwaFZFbzAlMkJYNUhPZnN4YVJxM3hmOEFHZjhBd3RQeDNkeDZnbmg5SXRQMDIySnlQUGpqVW1WbDdZM2IlMkZkM0pHTm9GZldWZk1IdzNzNHZncCUyQjAxZCUyQkJZbWtqOEwlMkJMTFpKZE44eHlRa3lnN1ZKUGZjSkU5VHVqelgwJTJGV25GdFIxY1pDcFQlMkZneWhGMDBsWktMNlc3cVhOemVZcUN0R3ozNmtmeiUyRmFmJTJCV216WiUyRnM3YzUlMkY3NnolMkJsU1ZEZ2ZidDIxYyUyQlZqUGxIUFglMkIlMkYweDdmalUxZkxHNFZ3dnhzJTJCR2VpJTJGRSUyRndoSm8lMkJvaFlMMkxNbW4zb1hMMjB1T3Z1cDRETDNIdUFSM1ZGYjRYRTFjTFdqV295NVpSZDAwS1VWSldaNEYlMkJ6djhTdFp0TmNuJTJCRVB4TEp0JTJGRldsJTJGdTdLNWxiSXY0Z01nYmo5NXR2SWIlMkJKZVR5RG4zMnZKdjJqUGhRUGlCb2tHcjZGSjloOFg2UCUyQiUyQjB5OFJ0ak9WTzd5bWJ0enlwJTJGaGJub1RsUDJjZmlzZkglMkJpVDZOcjhmMkh4aG94OG5VN1IxMk0lMkIwN2ZOQzl1ZUdIOExlZ0lyM3N5dzFMSDRkNWxoSTJ0JTJGRWd2c3lmMmt2NUpQJTJGd0Y2YldNb054ZkpMNUhyVkZGRmZOR3dWNXQ4YVBnMzRXJTJCSmxuNTE0aDA3WFlWJTJGd0JGMVcyWEVxRWRBNDQzcm5zZVIySXIwbWl1bkNZeXZnNnFyVUpPTWwxWDlhcnVub3hTaXBLelBtandqOFZQR2Z3azE2MzhEJTJGR3VHVzUwNXpzMDd4SkdESXJxT0I1aHhsd09Nbjc2JTJGd0FRSU9hJTJCa2JHN3RiJTJCeWh2Ykc1aHViYWRCSkZORTRkSkZJeUdVamdnJTJCdFozaSUyRnd6b1hpN1FialElMkZFV213NmhZVGo1bzVCMFBabEk1VmgySXdSWHpmY1dQajc5bW5VM3ZOTE4xNHElMkJHYzB1NmEzWTVtMCUyRmNldm9wJTJGMmg4amR3cElOZlElMkJ5d3VlNjBVcVdKJTJGbDJoVSUyRnc5SXlmOHZ3dnBaNkdONVV0OVYlMkJSOVQxSEh2OEFPbDNlWnQ0Mjd0dTNwMnh6JTJCZjRWaWVBdkdQaDd4ejRkaDE3dzFxRWQ1YVNjTUJ3OFQ5MGRlcXNQUSUyRlVaQkJyWmhBRjFPUXFnbmJraUlxVHgzYm8zNGRLJTJCWnEwcDBadW5VVFVsbzA5R2paTk5YUk5SUlJXWXdvb29vQUtLS0tBQ2lpaWdBb29vb0FLS0tLQUk0OSUyRm5TN3ZNMjhiZDIzYjA3WTUlMkZQOEtrcUdFQVhVNUNxQ2R1U0lpcFBIZHVqZmgwcWFnQW9vb29BS0tLS0FDaWlpZ0Fvb29vQUtLS0tBQ280TiUyRjd6ZjVuM3pqZnQ2ZTJPMzE1cVNvYlVBZWJoVkdaU1RpSXBuNjUlMkI4ZmZ2UUJOUlJSUUFVVVVVQUZGRkZBQlJSUlFBVVVVVUFGRkZGQUVjRyUyRjk1djhBTSUyQiUyQmNiOXZUMngyJTJCdk5TVkRhZ0R6Y0tvektTY1JGTSUyRlhQM2o3OTZtb0FLS0tLQUNpaWlnQW9vb29BSzR6NHdmRGZRJTJGaWg0YXQ5QTElMkI2MUcydGJlOFc4UjdHUkVjdXFPZ0JMb3d4aVE5czV4elhaMTRkJTJCMmwlMkZ5UzNUZiUyQnczRiUyRjZJbnBySFZjQiUyRnRORjJsRFZOYjMlMkZIdjJQUXlyTGxtV05wNE55dHp1MTdYdHYwMDdHUDhBOE1mJTJGQUEwJTJGNkRuaTclMkZ3THQlMkY4QTR4WG9Qd2YlMkJEZmh2NFd3YTFGNGIxUFdwVHE2eExOSmR6Uk8wZmxpVGFVMnhxQWYzamRRZWclMkZINGFyNlAlMkZZdXVUWmFkNDV2QkJOY0dDRzBsOG1GZDBrbTBYQjJxTzVPTUFldE44YlpwbWElMkJxMTZzbkNXNmJWdE5mNVYyN24xJTJCZCUyQkhzTW93TThZcTNOeTIwNWJidExmbWZmc2U0V3ZnS3hUV1YxcSUyQjFqVmRTMUlUMjh4dWJqeUZMQ0JabGpRckZFaTdSOW9sT2NiaVNPY0FDclVHbmFyb2M5MG1nMkZsZXdYdDFKZVR2ZTZpMExKTElmbVZWU0JnVjRHTW5QODY1M1RQaWxaUzZKWTZ4ZnllSG9iTzYxQ0t5bGt0dGI4MWJNdkc3bnp5OFNlVzRLZ2JEJTJGQUh1dlk5UjRLOFRXbmlxeHZiNndNRWxyYjM4MXBITkJPSlVtRVpBM2hnTVlQcHo5YWslMkJBTWRQaHRwS3ZBRzFUVjN0N1dGTGUwdDJlTFpieExjUlRxaTRqM0VCb1VYTEVuYnhuUE5kUG9HazIyaTJNbG5hdks4Y2wzYzNaTWhCTyUyQmVkNW5IQUhBYVJnUFlESko1cmw3ajRrYVEyc3gyRmdQUGlhSHpUZFRKTkRFZjhBU29iY0JENVI4d01aVGgxeXVWQXlBZHcxdkF2aVUlMkJLYkslMkZ2VnNKTE8zdDlSdWJLTHpWa1Y1UEpsYU11VmVOTnVTaDRCYkhRa01DQUFkRFJSUlFBVVVVVUFGRkZGQUJSUlJRQVVVVVVBZVklMkZGYjRPMkhqJTJGeGRwbmlsJTJGRiUyRmlqdyUyRnFPbDJjbHRhU2FQZEpBWTk1TzV0eFVzQ1FkcHdSa0FEanY4QU52aXJ4dDRyMXI5anZ4cHAlMkJ0NjFKcmY5biUyQktWMFdIVjIlMkI5ZFd5U1J1R1p2NHVRUG15U1F3QnozJTJCaHZHWHdGOE4lMkJKdGYxSFZaZkZQamJUSTlUazh5JTJCc05PMWd4V2s3RUFIZEdWUFVEbkJGZEklMkZ3cThDbjRXeSUyRkRTUFJFaDhOeVJiREFqa1B1M0JoSnZQSmZjQTI0NTVIcHhRQjVUJTJCMVpiV2x4cEh3dyUyQkUyakJXbjFMWGJRUlJKZyUyQlhaMjY3V2NnZEZBWlRuMFZ2U3BQMmNyeXlpJTJCSTN4MDhXNnhjUnd2YmVJWkxlZWFVNDhtMnR2TjJrJTJCaTdSJTJGNDZQU3U3JTJCR1B3UjhJZUE5ZSUyRndDRWd0cnZYTmMxaExmN0xiMzJ0WHYybVcxaDZlWEY4cWhWeHgwempJemduT2Q0MCUyRlo0OEIlMkJLZkZtbyUyQklicTc4UTJIOXJNamF0WWFmcUpndE5RSzlETWdYSiUyRkFqbko2a21nREQlMkZZbmlubCUyQkclMkJ0JTJCTEx5TXdIeFY0bHZOU3QxZmdtTmlGR1BYNWtrcUx3JTJCcTZuJTJCM1g0bG12UG5mUiUyRkNjTVZrcmZ3aDNqWm1YOFpISCUyRkFqWG9uaUg0VSUyQkV0WjFYd1hmUEZkMlVmZzJYemRKczdPVVIyNFB5YlE2NE9RdmxyakJIZk9RU0t6dmloOEZQQ25qN3hKQjRqdTlRMSUyRlJkWGp0amFTWGVqWDMyWjdpQWtueTVQbGJLOG4wT0RnbkFHQURpdjJkNWw4VSUyRkgzNHZlUHJVaVRUSHZMYlNMU1plVW1NRWV4eXA3ajVJejc3eFhxdCUyRndERDNRYjIlMkJ1THlhJTJGOEFGcXl6eXRLNnclMkJMTlRoakJZNUlWRXVBcUx6d3FnQURnQUNyJTJGQUlEOEphQjRIOEwybmh2d3pZSlk2ZGFnN0VCTE16SGxuWmp5ekU5U2Y1VmE4U2FaZTZyWXBiMlBpSFU5QmxXVU9iaXdqdDNrWVlJMkVUeFNMdE9RZUZCeW81eGtFQTVuNEdXMGRsNERuczRXbWFLRHhCcmNTTk5NODBoQzZyZGdGbmNsbmJqbG1KSlBKSk5kaGRwRkpQRkhKdE85WFhCbEtrZ2puQ2o3MzlLNCUyRndDQmtNbHQ0RG50NXJ1YThsaThRYTJqM0V3UVNURWFyZGd1d1JWVU1lcDJxb3llQUJ4WGF5YiUyRkFEb3R2bWJlZDIzYnQ2ZDg4JTJGbCUyQk5BQjVFWG1lWnQlMkJiZnZ6ayUyRmUyN2MlMkZseFRWdFlGVUtJJTJCRlZGSEo2SWNyJTJCUnFhaWdDRnJXQmxLbVBobGRUeWVqbkxmbWFkNUVYbWVadCUyQmJmdnprJTJGZTI3YyUyRmx4VWxGQUVLMnNDcUZFZkNxaWprOUVPViUyRkkxODY2eEJGNG0lMkZiazA2d0s3N2J3NW9qeVN4NTQzU0k3WjlqbTVRJTJGZ0slMkJrSyUyQmRQMmVSJTJGYnY3U2Z4YjhVSDVoYTNDNmJHJTJGcW9rWmVQd3QxJTJGU3Zvc2glMkZkVWNaaVA1YVRTOVp1TVB5dVkxZFhGZWY1SDBEZlBaMk5yUHFOMHdpaHR3MXhMSVNjS0ZUQmI4RkZmUFg3SEduTjRodmZHbnhRMUNCaEpyZXBtR3pEbm1PR052TXdENlpNYSUyRjlzcTdYOXJueE4lMkZ3alh3TDFzeHliTGpWTnVtdzg5Zk56dkglMkZBSDdFbGRMOEMlMkZEUCUyRkNIJTJGQUFrOE42QzBmbHp3MlNTWEs0NUUwbjd5UWZnekVmaFR3JTJGOEFzbVNWYXYycTBsQmY0WWU5TDc1T0slMkJRUDNxaVhZMVBIMnQ2VDRROEdhdDRsMU5mOUZzTFdXUjEzRUdRc2Z1QSUyQnJ0dFVlNUZlUCUyRnNoZUZyMjlzdFclMkJMWGlkZk0xM3hQY3ZMQXpBanlyZmNmdSUyQmdaczRIVGFpWXFsJTJCMVhlM1hqYngxNFElMkJDdWp6c3JhbGNyZTZxOGZXT0ZjNHo5RldSOEglMkI2bnJYMExwZGphYVhwbHJwdGhBc0ZwYVFwQkJFdlJFVUJWVWZRQVZVJTJGOEFoT3loUVg4VEVhdnlweGVpJTJGd0MzcFhmcEZBdmZxZVMlMkZNOFQlMkZBR3clMkZCc21vZkRtMjhYYUlyUmF6NFRtUzh0NVU1ZFlWSTM0JTJGM2NLJTJCZjlnMTZWOE1QRU9uJTJCT2ZoN28lMkZpZTJSUXVvV2hNeUt4eEhJeHhNbjRPckQ4SzZXJTJCdGJlJTJCc3A3SzdpV2EzdUkyaWxqWVpEb3d3UWZZZ212bmI5bGE2dVBBJTJGd0FRdkdmd1kxT1ZpTEM1YSUyRjBwblBNa0xiYyUyRm1oaWZBN2w2VkglMkZiOG5uUyUyQjNoM3pMJTJGQkoya3YlMkIzWldsODJEOTJwZnYlMkJaOUMlMkJWRCUyRmFXN0MlMkJadDh6SG5IT2NiYzdPbU1jWnFSYldCVkNpUGhWUlJ5ZWlISyUyRmthZDglMkYybiUyRmxwczJmN08zT2YlMkIlMkJzJTJGcFVsZk5teEMxckF5bFRId3l1cDVQUnpsdnpOTzhpTHpQTTIlMkZOdjM1eWZ2YmR1Znk0cVNpZ0NGYldCVkNpUGhWUlJ5ZWlISyUyRmthJTJCZiUyRndCcEg0ZGFwcEdyUiUyRkdINGR4bUhYdE5CZlZiVkFTTDJESHpzUU9wQzVERHV2VEJVWiUyQmhxRHlNR3ZReXpNYW1YNGhWb0s2MmFlMG92ZUw4bXZ1ZG4wSW5CVFZtY1o4SSUyRkhHaGZFandkYSUyQko5SXdqdSUyRjhBcFZ1WHk5dGNCUXJJMzRIZzl3UWE2MWJXQlZDaVBoVlJSeWVpSEslMkZrYSUyQlklMkZIdWxhaCUyQnoxOFR4OFF2RE5ySk40RjF1WVJhMXAwSSUyQlcxY243eWpvQmtrb2VnSlpPQXdyNlcwUFZOUDF2UjdUVjlLdW83dXh2SWxtZ21qT1ZkQ01nJTJGd0QxdTFkZWNaZFRvY3VLd3J2UXFmRDNpJTJCc0plY2Z4Vm1Lbk52M1pib21hMWdaU3BqNFpYVThubzV5MzVtbmVSRjVubWJmbTM3ODVQM3R1M1A1Y1ZKUlhpR2hDdHJBcWhSSHdxb281UFJEbGZ5Tk5uc2JTZUNTQ2FCWklwVWtqZEc1REs1eTRJOURWaWloT3dIelY4UVBoUDRtJTJCR1BpU1Q0amZCWGNZZ2ZNMUh3N2d0SEt2T2ZMVCUyQklZSiUyQlFmTXVUc1BPMGVrJTJGQkQ0bmVGdmlicE1rMm5MOWkxTzNTSVhlbXpUa3l3bER3UURqS0E5R0hYJTJCSUE4VjZaWGhYeG4lMkJDZDFxV3Z2NCUyRndEaHBkeWVIJTJGR2RxM25BeHNxUTN4eHlEam81NkVzTnJaSWJnNUgxRkxINGZOb0xENWpMbHFMU05YOG8xTzY3UyUyQktQVzZNWEYwM2VHM2IlMkZBQ1BiMnRZR1VxWSUyQkdWMVBKNk9jdCUyQlpwM2tSZVo1bTM1dCUyQiUyRk9UOTdidHolMkJYRmVQJTJGQTM0MXdlTHJ4JTJGQiUyRmpHMCUyRndDRWY4YldaTWM5bE1walc1WlJ5WXdlamR5blhISXlNNDlrcnc4ZmdNUmdLem8xNDJmNE5kR25zMCUyQmpScEdha3JvaFcxZ1ZRb2o0VlVVY25vaHl2NUdocldCbEttUGhsZFR5ZWpuTGZtYW1vcmpLSSUyRklpOHp6TnZ6YjklMkJjbjcyM2JuOHVLYXRyQXFoUkh3cW9vNVBSRGxmeU5UVVVBUXRhd01wVXg4TXJxZVQwYzViOHpUdklpOHp6TnZ6YjklMkJjbjcyM2JuOHVLa29vQWhXMWdWUW9qNFZVVWNub2h5djVHaHJXQmxLbVBobGRUeWVqbkxmbWFtb29BajhpTHpQTTIlMkZOdjM1eWZ2YmR1Znk0cHEyc0NxRkVmQ3Fpams5RU9WJTJGSTFOUlFCVGp0clpyaTRUYXB5cFZnSm1ZZ1B5MlYlMkZoeWZTckhrUmVaNW0zNXQlMkIlMkZPVDk3YnR6JTJCWEZFZSUyRnpwZDNtYmVOdTdidDZkc2MlMkZuJTJCRlNVQVFyYXdLb1VSOEtxS09UMFE1WDhqUTFyQXlsVEh3eXVwNVBSemx2ek5UVVVBUiUyQlJGNW5tYmZtMzc4NVAzdHUzUDVjVTFiV0JWQ2lQaFZSUnllaUhLJTJGa2Ftb29BaGExZ1pTcGo0WlhVOG5vNXkzNW1uZVJGNW5tYmZtMzc4NVAzdHUzUDVjVkpSUUJDdHJBcWhSSHdxb281UFJEbGZ5TkRXc0RLVk1mREs2bms5SE9XJTJGTTFOUlFCSDVFWG1lWnQlMkJiZnZ6ayUyRmUyN2MlMkZseFRWdFlGVUtJJTJCRlZGSEo2SWNyJTJCUnFhaWdDRnJXQmxLbVBobGRUeWVqbkxmbWFqdFlvV2VWd0VMQ2RteXNwZkRiZHZPZWh4eHQ2Q3JWUndiJTJGM20lMkZ3QXo3NXh2MjlQYkhiNjgwQU5XMWdWUW9qNFZVVWNub2h5djVHaHJXQmxLbVBobGRUeWVqbkxmbWFtb29BajhpTHpQTTIlMkZOdjM1eWZ2YmR1Znk0cHEyc0NxRkVmQ3Fpams5RU9WJTJGSTFOUlFCQzFyQXlsVEh3eXVwNVBSemx2ek5POGlMelBNMiUyRk52MzV5ZnZiZHVmeTRxU2lnQ0ZiV0JWQ2lQaFZSUnllaUhLJTJGa2FHdFlHVXFZJTJCR1YxUEo2T2N0JTJCWnFhaWdDUHlJdk04emI4MiUyRmZuSiUyQjl0MjUlMkZMaW1yYXdLb1VSOEtxS09UMFE1WDhqVTFGQUVMV3NES1ZNZkRLNm5rOUhPVyUyRk0wN3lJdk04emI4MiUyRmZuSiUyQjl0MjUlMkZMaXBLS0FLZG5iVzIyUlVWU0ZjTHhNejQySEtnNTZFSHRVeldzREtWTWZESzZuazlIT1clMkZNMDZEZiUyQjgzJTJCWjk4NDM3ZW50anQ5ZWFrb0FqOGlMelBNMiUyRk52MzV5ZnZiZHVmeTRwcTJzQ3FGRWZDcWlqazlFT1YlMkZJMU5SUUFVVVVVQUZGRkZBQlhLJTJGRSUyRndKcEh4QzBDRFJkYXViNjN0NGJwYnBXdEhSWExxanFBU3lzTVljOXZTdXFyNTIlMkY0S0FmOGtiMG4lMkZzWVlmJTJGU2U0cnZ5dkxZNXBqS2VDazdLbzdYdGZ2MHV1M2MwcFl1cmc1ckVVWldsSFZOYnAlMkZqM05qJTJGaG1Md0YlMkZ3QkJmeE4lMkY0RXdmJTJGR2E3WDRaZkMzUWZoN0JxMFdnNmhxem5WRmpXV1M1bGpabzlnZmFVMm9BRCUyQjhQVUhvSyUyRk0ydnElMkZ3RDRKJTJCWEpzdE8lMkJJZDRJSnJnd1EyTXZrd3J1a2syaTZPMVIzSnhnRDFyNnpPZkRlaGt1Q25qb1ZVM0MybkxiZHBiOHo3OWpxcmNWNXBqNFBEMTYwcFFsdW0xYlRYJTJCVkgwamElMkJBckZOWlhXcjdXTlYxTFVoUGJ6RzV1UElVc0lGbVdOQ3NVU0x0SDJpVTV4dUpJNXdBS3RRYWRxdWh6M1NhRFlXVjdCZTNVbDVPOTdxTFFza3NoJTJCWlZWSUdCWGdZeWMlMkZ6cm5kTSUyQktWbExvbGpyRiUyRko0ZWhzN3JVSXJLV1MyMXZ6VnN5OGJ1ZlBMeEo1YmdxQnNQOTdyMlBVZUN2RTFwNHFzYjIlMkJzREJKYTI5JTJGTmFSelFUaVZKaEdRTjRZREdENmMlMkZXdmhEaE1kUGh0cEt2QUcxVFYzdDdXRkxlMHQyZUxaYnhMY1JUcWk0ajNFQm9VWExFbmJ4blBOZFBvR2syMmkyTWxuYXZLOGNsM2MzWk1oQk8lMkJlZDVuSEFIQWFSZ1BZREpKNXJsN2o0a2FRMnN4MkZnUFBpYUh6VGRUSk5ERWY5S2h0d0VQbEh6QXhsT0hYSzVVRElCM0RXOEMlMkJKVDRwc3IlMkI5V3drczdlMzFHNXNvdk5XUlhrOG1Wb3k1VjQwMjVLSGdGc2RDUXdJQUIwTkZGRkFCUlJSUUFVVVVVQUZGRkZBQlJSUlFBVVVVVUFGRkZGQUJSUlJRQVZtZUpJTmZuc1VUdzVxZW1hZGRpVUY1YiUyRlQzdTR5bURsUWlUUkVObmFkMjRqQUl4emthZFpuaVNmWDRMRkg4T2FacG1vM1psQWVLJTJGMUI3U01KZzVZT2tNcExaMmpidEF3U2M4WUlCelB3TVc2VHdIT2w5TkRQZHI0ZzFzVHl3eEdLTjMlMkZ0VzczTXFGbUtxVGtoU3pFRGpKNjEyY3dCdW9DVlVrYnNFeEZpT096ZEYlMkZIclhHZkF4cnAlMkZBYzczME1NRjIzaURXelBGREtaWTBmOEF0VzczS3JsVkxLRGtCaXFram5BNlYyY3hBdW9BV1VFN3NBeWxTZU95OUclMkZIcFFCTlJSUlFBVVVVVUFSM2M4ZHJhelhNemJZb1VhUno2QURKcjU5JTJGWVZna3VmQWZpVHhMY0xpZlZ0ZGxkajZoVVU1JTJGNzZkNjlYJTJCTldvJTJGMlQ4SWZGMm9CdHJ4YVBjaU0lMkJqdEd5ciUyQnBGY2wlMkJ4JTJGcDM5bmZzJTJCJTJCSGNydGt1dlB1WDk5MHo3VCUyRjN5RnI2TEMlMkZ1c2p4RSUyRndDZXBUajl5bEolMkZvWXkxcXIwWnh2N1R2JTJGRlhmR3I0WiUyRkRSZm5na3V2N1N2byUyQnU2SU4lMkZSSXAlMkZ6cjZKdmJtQ3lzNTd5NmxXRzNnamFXV1JqZ0lxakpKOWdCWHp0OE0lMkYlMkJLeCUyRmJIOGIlMkJKVyUyRmVXbmh1MEdtMiUyRmZ5NWVJeiUyQnFYSDUxMDM3WSUyRml1VHc5OEg3alNiSXNkUzhRekxwc0NKeXhSdVpjRHZsUnMlMkY0R0s3c2JncFlpdmdjcWh1b3h2NU9vJTJCZVQlMkJVYmZjVEdWbEtiJTJGcXh6SDdLbHJQNDMlMkJJSGpUNHphbkV3JTJCMzNUV0dsaHh6SENOcFA1SUlreVBSJTJGZXZvJTJCdVYlMkJFWGhTUHdSOE50QzhNSXFpU3l0VkZ3VjZOTTN6U3QlMkJMczM0VjFWZU5ubU5qamNkT2RQNEY3c2ZLTWZkaiUyQkN2OEFNMHBSNVlwUGNLJTJCY1AycXJXNDhFZkVEd1o4WjlNaVklMkZZTHBiRFZWUWN5UXR1eCUyQmFHVk1uMVN2byUyQnVaJTJCS1hoUzM4YiUyRkFBJTJCMXJ3dGM3Ujl2dG1TSjJIRWNvJTJCYU4lMkZ3QUhDbjhLV1I0Nk9DeHNLbFRXRHZHUzd4a3JTJTJGQjMlMkJRVkk4MGJMYzJyRzR0cjR3WDFwSkhOQmNXeXlSU3JHVHZSdVFRJTJGVEJCQnglMkJOWEs4SyUyRlkzOFYzT3IlMkJBSmZDMnJaajFqd3RLMm56eFNTbmVJZ3g4dktkUGx3eVo2JTJGSUs5MXJuelBBeXdHTHFZYVgyWGElMkZkYnAlMkZOTk1xRXVhS1lVVVVWd2xCUlJSUUJSMSUyRlNOTzE3UmJ6UnRYdEk3dXd2SW1obmhjY09wJTJGa2U0STVCNUZmTm53NDFmVXZnQjhUbSUyQkduaXE3a2w4RjZ6S1pkQzFLWSUyRkxBekg3ckhvQmtnT09nWWh1QXhOZlVOY2I4WSUyRmg3cEh4SzhFM1BoN1ZBSTVmOVpaWFFYTFcwd0h5dVBVZGlPNEo5aVBjeWZNYVZIbXd1SzFvVlBpN3hmU2NmT1A0cTY3R2RTRGZ2UjNSMlZGZUJmczElMkZFTFY3VFZMbjRQZkVOakI0bzBYTWRsTksyZnRzQ2pJQVklMkZlWUxnZyUyRnhKejFCTmUlMkIxeFpsbDFYTDhRNk5UWHFtdHBSZTBsNU5mcXVoVUpxYXVnb29vcmdLQ29ZUUJkVGtLb0oyNUlpS2s4ZDI2TiUyQkhTcHFoaElOMU9BeWtqYmtDVXNSeDNYb3Y0ZGFBUE5mam44RzlFJTJCSk5tbDlESiUyRlpIaWV6QWF4MVdFRU9DdktySmpsbHowUFZUeU80UEZmQ240eWEzNGI4UnI4TlBqVEYlMkZadXR4WVN5MWVRNGd2VjZLV2JwazluNkhvMjFnYyUyRlF0Y2g4VmZoMTRaJTJCSkhoeHRIOFJXbTRybHJXN2p3SnJaeiUyRkVqZmxrSGc0NUZmUVlETnFVNkt3V1lKeXBmWmElMkJLbSUyQjhlNjd4ZWo2V1psS203ODBOJTJGd0F6cjZLJTJCWCUyRkNuamp4ajhCTmV0dkJQeFJNMnElMkJFWlc4dlNkZmpSbThsT3l0MUpVRHFoeXklMkZ3N2x4WDB6cDE3WjZqWVFYJTJCbjNVTjFhWENDU0dhRnc2U0tlUVFSd1JYSG1lVTFjQTR5dXAwNWF4bXZoa3YwYTZ4ZXElMkZFcUUxTDFKNktLSzhzc0tLS0tBQ2lpaWdBb29vb0FoaEFGMU9RcWduYmtpSXFUeDNibzM0ZEttcUdFZzNVNERLU051UUpTeEhIZGVpJTJGaDFxYWdBb29vb0FLS0tLQUNpaWlnQW9vb29BS0tLS0FDb2JVQWViaFZHWlNUaUlwbjY1JTJCOGZmdlUxUTJwQjgzREtjU2tIRXBmSDF6OTAlMkIzYWdDYWlpaWdBb29vb0FLS0tLQUNpaWlnQW9vb29BS0tLS0FJYlVBZWJoVkdaU1RpSXBuNjUlMkI4ZmZ2VTFRMnBCODNES2NTa0hFcGZIMXo5MCUyQjNhcHFBQ2lpaWdBb29vb0FLS0tLQUN1TSUyQk1IdzMwUDRvZUdyZlFOZnV0UnRyVzN2RnZFZXhrUkhMcWpvQVM2TU1Za1BiT2NjMTJkZUhmdHBmOEFKTGROJTJGd0N3M0YlMkY2SW5wckhWY0IlMkZ0TkYybERWTmIzJTJGQUI3OWowTXF5NVpsamFlRGNyYzd0ZTE3YjlOT3hqJTJGOE1mOEF3MCUyRjZEbmk3JTJGd0FDN2Y4QSUyQk1WNkQ4SCUyRkFJTiUyQkclMkZoYkJyVVhodlU5YWxPcnJFczBsM05FN1IlMkJXSk5wVGJHb0IlMkZlTjFCNkQ4Zmhxdm8lMkY4QVl1dVRaYWQ0NXZCQk5jR0NHMGw4bUZkMGttMFhCMnFPNU9NQWV0TjhiWnBtYSUyQnExNnNuQ1c2YlZ0TmY1VjI3bjElMkJkJTJCSHNNb3dNOFlxM055MjA1YmJ0TGZtZmZzZTRXdmdLeFRXVjFxJTJCMWpWZFMxSVQyOHh1Ymp5RkxDQlpsalFyRkVpN1I5b2xPY2JpU09jQUNyVUduYXJvYzkwbWcyRmxld1h0MUplVHZlNmkwTEpMSWZtVlZTQmdWNEdNblA4NjUzVFBpbFpTNkpZNnhmeWVIb2JPNjFDS3lsa3R0YjgxYk12Rzduenk4U2VXNEtnYkQlMkZlNjlqMUhncnhOYWVLckc5dnJBd1NXdHZmeldrYzBFNGxTWVJrRGVHQXhnJTJCblAxcVQ0QXgwJTJCRzJrcThBYlZOWGUzdFlVdDdTM1o0dGx2RXR4Rk9xTGlQY1FHaFJjc1NkdkdjODEwJTJCZ2FUYmFMWXlXZHE4cnh5WGR6ZGt5RUU3NTUzbWNjQWNCcEdBOWdNa25tdVh1UGlScERhekhZV0E4JTJCSm9mTk4xTWswTVIlMkYwcUczQVElMkJVZk1ER1U0ZGNybFFNZ0hjTmJ3TDRsUGlteXY3MWJDU3p0N2ZVYm15aTgxWkZlVHlaV2pMbFhqVGJrb2VBV3gwSkRBZ0FIUTBVVVVBRkZGRkFCUlJSUUFVVVVVQUZGRkZBQlJSUlFBVVVVVUFGRkZGQUJXWjRrMU85MHF4UzRzZkQycDY5SzBvUTI5aEpicElvd1R2Sm5salhhTUFjTVRsaHhqSkduV1o0azF5eTBDeFM4dm9OVG1pZVVSQmJEVExpOWt5UVRrcEFqc0Y0UHpFWXpnWnlSa0E1bjRHVFNYUGdPZTRtdEpyT1dYeEJyYnZiekZESkNUcXQyU2pGR1pTdzZIYXpESTRKSE5kckp2OEFPaTIlMkJadDUzYmR1M3AzenolMkJYNDF4WHdNdVk3M3dIUGVRck1zVSUyRmlEVzVVV2FGNFpBRzFXN0lESTRESTNQS3NBUWVDQWE3T1lBM1VCS3FTTjJDWWl4SEhadWklMkZqMW9BbW9vb29BS0tLS0FQSWYyeE5RJTJCd2ZzJTJCZUlWVnRyM1RXOXV2OEF3S2RDMyUyRmpvYXVtJTJCR2ZrZUZQZ1g0Zmx1aHNpMDN3OURQY2RzYllBNyUyRnJtdk12MjhiaVElMkZDelJ0SWdQNzdVTmRoUUw2Z1J5ZiUyQnpGYTY3OXAlMkZVMDhMJTJGczc2JTJGRmJ0dE1scEhwc0k2WkVqTEd3JTJGd0MlMkJDeCUyRkN2cmFPRmRmTE1IaFYlMkZ3QXZhMHZ3NUlmcXpCeXRPVXV5T1UlMkZZYzAlMkJlVDRmNjc0dXZobTg4UWF4TE03JTJGMzFUdiUyRkFOOXRMV2Y0eSUyRjR1UCUyQjJMb1hoMGZ2ZEs4RjJ2MjY1SFZmUCUyQlYlMkZwOTQyNEklMkZ3QmxxOU0lMkJDbG5hJTJCQiUyRjJmdkQ1dmo1RUZsbzMyJTJCN0pIM042bWVUUDBMTiUyQlZlZiUyRkFMRjJuM1dxMlBpMzRtNnBIaTk4UzZxJTJGbGs4NGpSaXgybjAzdVYlMkY3Wml1NnBpbDlaekRNMTB2VGg2eTl4VzlJUmslMkZtU282UWg4JTJGNiUyQlo5RFVVVVY4SWRJVVVVVUFmTlBpSCUyRmkxSDdYTmhyUSUyRmMlMkJIdkhVWDJlNVBSRXVTUUNmcjVubHNTZTByMTlMVjVCJTJCMWY0SlBqTDRXNmcxbkZ1MVRSMCUyRnRHelpZanZKanp2VU9QVkMyRjY3Z3BybyUyRmdENDJYeCUyRjhLdEgxOTVBOTc1WDJlJTJGQTZpNGolMkJWeWZUZHc0SG93cjZYTXY5dXkyaGpsOFVQM1UlMkZrcndmemplUHJFeGg3czNINSUyRjVuZVVVVVY4MGJCUlJSUUFVVVVVQWVQZnRKJTJGQ3k0OFo2WGJlS1BDcnRaJTJCTk5DeE5wODhSMnZPcW5kNVJQcm5sU2VoeU9qRTFwZnM4ZkZTMyUyQkpYaFpsdlVGbjRsMHpFT3EyUkcwaHh4NWlxZVFyRUhqJTJCRWdqMEo5UHI1MCUyRmFDOEVhMTRLOFdSJTJGRyUyRndDSE1XMiUyQnRQbTEyd1FmSmRRJTJGeHlGUjFHQjglMkZ3QkE0d1ZKcjZmTGExUE04T3N0eEx0SmZ3cFBvMzlodiUyQldUMiUyRmxsNU14bW5CODYlMkJmOEFtZlJkRmN4OE1QRyUyQmklMkZFTHdkYWVKZERsekRNTnMwTEg1N2VVZmVqZjNHZnhCQkhCRmRQWHp0ZWpVb1ZKVXFxdEtMczAlMkJqUnFtbXJvS2pqMyUyQmRMdTh6Ynh0M2JkdlR0am44JTJGd3FTb1lRQmRUa0tvSjI1SWlLazhkMjZOJTJCSFNzaGsxRkZGQUdYNHI4UGFMNHAwRzUwUFg5UGh2OEFUN2xkc2tNbzQ5aUQxVmgxQkdDRDByNXJ1TFh4eiUyQnpQcTdYZW4lMkZhJTJGRkh3eXVKc3l3RTVtMDhzZXZvcDU2OEklMkZRN1NRYSUyQnFLanVZSWJtM2t0cm1HT2FHVkNra2NpaGxkU01FRUhnZ2p0WHI1Wm04OEdwVWFrZmFVWmZGQjdlcWYyWkxvMTg3b3puVDV0Vm96SDhEJTJCTGRBOGElMkJIb05lOE42aEZlMlUzR1Y0YU51Nk92VldIb2Y1RVZ1VjgwJTJCT1BoZDRzJTJCRTNpS2Y0Z2ZCWXlTMkQlMkZQcW5oeHN1a2lEayUyQld2Vmgxd0I4eSUyRndBSklPQjZyOEYlMkZpejRaJTJCSiUyQmptZlM1ZnNtcVFLUHR1bVRNUE9nUFFrZjMwejBZZmlBZUszekRLSVJwZlhNRExubzlmNW9QdE5kUEtYd3Z5ZWdvVk5lV1dqUFFhS0tLOEUxQ2lpaWdBb29vb0FqajMlMkJkTHU4emJ4dDNiZHZUdGpuOCUyRndxU29ZUUJkVGtLb0oyNUlpS2s4ZDI2TiUyQkhTcHFBQ2lpaWdBb29vb0FLS0tLQUNpaWlnQW9vb29BS2pnMyUyRnZOJTJGbWZmT04lMkIzcDdZN2ZYbXBLaHRRQjV1RlVabEpPSWltZnJuN3g5JTJCOUFFMUZGRkFCUlJSUUFVVVVVQUZGRkZBQlJSUlFBVVVVVUFSd2IlMkYzbSUyRndBejc1eHYyOVBiSGI2ODFKVU5xQVBOd3FqTXBKeEVVejljJTJGZVB2M3FhZ0Fvb29vQUtLS0tBQ2lpaWdBcmxmaWY0RTBqNGhhQkJvdXRYTjliMjhOMHQwcldqb3JsMVIxQUpaV0dNT2UzcFhWVjg3ZjhGQVAlMkJTTjZUJTJGMk1NUCUyRkFLVDNGZCUyQlY1YkhOTVpUd1VuWlZIYTlyOSUyQmwxMjdtbExGMWNITllpakswbzZwcmRQOGU1c2Y4QURNWGdMJTJGb0wlMkJKdiUyRkFBSmclMkZ3RGpOZHI4TXZoYm9QdzlnMWFMUWRRMVp6cWl4ckxKY3l4czBld1B0S2JVQUIlMkZlSHFEMEZmbWJYMWYlMkZBTUUlMkZMazJXbmZFTzhFRTF3WUliR1h5WVYzU1NiUmRIYW83azR3QjYxOVpuUGh2UXlYQlR4MEtxYmhiVGx0dTB0JTJCWjklMkJ4MVZ1SzgweDhIaDY5YVVvUzNUYXRwciUyRktqNlJ0ZkFWaW1zcnJWOXJHcTZscVFudDVqYzNIa0tXRUN6TEdoV0tKRjJqN1JLYzQzRWtjNEFGV29OTzFYUTU3cE5Cc0xLOWd2YnFTOG5lOTFGb1dTV1ElMkZNcXFrREFyd01aT2Y1MXp1bWZGS3lsMFN4MWklMkZrOFBRMmQxcUVWbExKYmEzNXEyWmVOM1BubDRrOHR3VkEySCUyQjkxN0hxUEJYaWEwOFZXTjdmV0Jna3RiZSUyRm10STVvSnhLa3dqSUc4TUJqQjlPZnJYd2h3bU9udzIwbFhnRGFwcTcyOXJDbHZhVzdQRnN0NGx1SXAxUmNSN2lBMEtMbGlUdDR6bm11bjBEU2JiUmJHU3p0WGxlT1M3dWJzbVFnbmZQTzh6amdEZ05Jd0hzQmtrODF5OXg4U05JYldZN0N3SG54TkQ1cHVwa21oaVAlMkJsUTI0Q0h5ajVnWXluRHJsY3FCa0E3aHJlQmZFcDhVMlYlMkZlcllTV2R2YjZqYzJVWG1ySXJ5ZVRLMFpjcThhYmNsRHdDMk9oSVlFQUE2R2lpaWdBb29vb0FLS0tLQUNpaWlnQW9vb29BS0tLS0FDaWlpZ0Fvb29vQUt6UEVuaUhRUERWaWw5NGoxelROR3RKSlJDazklMkZkcGJ4czVCSVFNNUFMWVZqanJnSDByVG9vQTRiNEdYZHJmJTJCQTU3Nnh1WWJxMHVmRUd0elFUd3lCNDVVYlZic3E2c09HVWdnZ2pnZzEyY3hBdW9BV1VFN3NBeWxTZU95OUclMkZIcFhKZkJ2OEE1RkclMkIlMkZ3Q3hrMTMlMkZBTk8xM1hYeWIlMkZPaTIlMkJadDUzYmR1M3AzenolMkJYNDBBU1VVVVVBRkZGRkFIenAlMkIxbiUyRndBVFA0bWZDTHc0UG1XNTF2elpsOUZFc0M1JTJGSXY4QWxUdjIzSlpOVTAzd1A0RmdjaWJYdGRRWVhxUXVJJTJGNXpxZndwUGlyJTJGQU1UVDlzJTJGNGI2VDk1YlBUcEx3JTJCZ0klMkIwTiUyRjdTWDlLYjhSJTJGJTJCS2wlMkZiUjhEYUlQbnR0RDA5cjZZZjNKTVNPUDFXSDg2JTJGUk1CJTJCNWVCbSUyRndEbDFScTFmbmVkdnhzY2s5ZWJ6YVIwWDdZZmlCZkRId0t2Tk5zdjNjJTJCcnlSYVpib25VSWZtY0FlbXhHWCUyRmdRcjBINFNlR2w4SCUyRkFBMDhQJTJCRzlnV1N5c1kxbkE2R1lqZElmeGRtUDQxNHo4Y3YlMkJLMiUyRmFmJTJCSG5nSmYzbG5wUU9xM3klMkZ3QVBYZnRiJTJGZ01LaiUyRnRwNzE5SDE4OW1MJTJCclpWaHNOMW56VlpmUDNZJTJGZ20lMkZtYXcxbko5dEFvb29yNXcyQ2lpaWdDQTdUZWxDVUpNWEttVTV4biUyQjUweDclMkZoWHpoOEdTZmhUJTJCMGI0ayUyQkY4NU1XaWVJQiUyRmFXaUE4S3JZTEJGJTJGNENIVFBjd3I2MTlKZlA5cCUyRjVhYk5uJTJCenR6biUyRnZyUDZWNFQlMkIyUDRadlc4TWFUOFNOQUJqMXZ3bGRwY2gxR1NZQ3lrNTlRckJXJTJCbSUyRjFyNkhoMnJDcFZuZ0tydEN1dVgwbHZCJTJGS1ducEl5cXF5VWwwJTJGcG52VkZZWHclMkI4VFdQakx3VnBQaWZUeVBzJTJCbzJ5eTdjNTh0dWpvZmRXREtmY1Z1MTRWV2xPbE9WT2FzMDJtdk5hTTBUdXJvS0tLS3pHRkZGRkFCU01xc3BWbERLUmdnaklJcGFLQVBsdnhscFdxZnM1JTJGRWMlMkJPUEROckxjJTJGRCUyRldwbGoxZlRvdWxtNVBCVWRBTWtsRDA1S0hHVk5mUzNoJTJGV05OMSUyRlJMVFd0SHZJN3l3dkloTEJOR2NobFA4ajJJUElJSU5PMXZTOVAxclNMclNkVnRJcnV4dTRtaW5oa0dWZFNNRUd2bVRRcjdWdjJhZmlHUER1dFRYRjc4TmRjbkxXTjR3TEd3a1BVTmp1UDRnUHZENXh5R1d2ckZiaUNoYiUyRm1LZ3YlMkZCc1YlMkY3ZkZmOEFnUzgwWWZ3biUyRmRmNGY4QSUyQnA2aGhJTjFPQXlramJrQ1VzUngzWG92NGRhZmJ6UTNOdkhjVzhxVFF5b0hqa1JneXVwR1FRUndRUjNwSTklMkZuUzd2TTI4YmQyM2IwN1k1JTJGUDhLJTJCVGF0b3pja29vb29BS0tLS0FDdkVQalA4QUE5dFgxZ2VPJTJGaHZmZjhJMzQwdG1Nd2VGdkxpdkc3N3NjSzU5Y1liSkRBNXlQYjZLN3N2ekhFWmZWOXJRbFo3TmJwcnFtdG1uMlpNNEthc3p4SDRNJTJGSEVhenE1OERmRVd4JTJGNFJyeHBiTUlUSE12bHhYYmR0bWVGWSUyRndCM09HeUNwT2NEMjZ2UCUyRmpOOEp2QyUyRnhQMGdRYXRDYlhVNEZJczlUZ1VlZEFlb0IlMkZ2cG5xcCUyRkRCNXJ5WHd2OFRQRzN3WDF1MzhHZkdPS2JVZENkdkwwM3hIRUdrJTJCVWRBNTZ1QU9vUHpyJTJGQUxReFh0VHklMkZEWnZGMXN1WExWM2xTJTJGTjAyOTElMkZkZnZMcGRHU202ZWs5dSUyRiUyQlo5TlVWVzB1JTJGc2RWMDZEVWROdTRMeXp1RUVrTThMaDBrVTlDQ09DS3MxOHhLTGk3TldadUZGRkZJQ0dFZzNVNERLU051UUpTeEhIZGVpJTJGaDFxYW80OSUyRm5TN3ZNMjhiZDIzYjA3WTUlMkZQOEFDcEtBQ2lpaWdBb29vb0FLS0tLQUNpaWlnQW9vb29BS2h0U0Q1dUdVNGxJT0pTJTJCUHJuN3A5dTFUVkhCdiUyRmViJTJGQURQdm5HJTJGYjA5c2R2cnpRQkpSUlJRQVVVVVVBRkZGRkFCUlJSUUFVVVVVQUZGRkZBRU5xUWZOd3luRXBCeEtYeDljJTJGZFB0MnFhbzROJTJGN3pmNW4zempmdDZlMk8zMTVxU2dBb29vb0FLS0tLQUNpaWlnQXJqUGpCOE45RCUyQktIaHEzMERYN3JVYmExdDd4YnhIc1pFUnk2bzZBRXVqREdKRDJ6bkhOZG5SVzJIeEZYRFZZMXFNdVdVZFUxdW1KcFNWbWZPMyUyRkRIJTJGd0FOUCUyQmc1NHUlMkY4QzdmJTJGQU9NVjZEOEglMkZnMzRiJTJCRnNHdFJlRzlUMXFVNnVzU3pTWGMwVHRINVlrMmxOc2FnSDk0M1VIb1B4OUlvcjA4WHhGbW1NcE9qWHJ5bEI3cDJ0MzdJaU5LRVhkSTVHMThCV0theXV0WDJzYXJxV3BDZTNtTnpjZVFwWVFMTXNhRllva1hhUHRFcHpqY1NSemdBVmFnMDdWZERudWswR3dzcjJDOXVwTHlkNzNVV2haSlpEOHlxcVFNQ3ZBeGs1JTJGblhTVVY0eG9jU253MjBsWGdEYXBxNzI5ckNsdmFXN1BGc3Q0bHVJcDFSY1I3aUEwS0xsaVR0NHpubXVuMERTYmJSYkdTenRYbGVPUzd1YnNtUWduZlBPOHpqZ0RnTkl3SHNCa2s4MWZvb0FLS0tLQUNpaWlnQW9vb29BS0tLS0FDaWlpZ0Fvb29vQUtLS0tBQ2lpaWdBck04U2VIdEE4UzJLV1BpUFE5TTFtMGpsRXlRWDlvbHhHcmdFQndyZ2dOaG1HZXVDZld0T3N6eEpvZGxyOWlsbmZUNm5ERWtvbERXR3AzRmxKa0FqQmVCMFlyeWZsSnhuQnhrREFCelB3TXRMV3c4QnoyTmpiUTJ0cGJlSU5iaGdnaGpDUnhJdXEzWVZGVWNLb0FBQUhBQXJzNWdEZFFFcXBJM1lKaUxFY2RtNkwlMkJQV3VNJTJCQmx0SFplQTU3T0ZwbWlnOFFhM0VqVFRQTklRdXEzWUJaM0paMjQ1WmlTVHlTVFhaekVDNmdCWlFUdXdES1ZKNDdMMGI4ZWxBRTFGRkZBQlJSUlFCODYybiUyRkUxJTJGYnl2UDR2N0g4UGolMkZnTzZOUCUyRkFJJTJGJTJCdE4lMkJEZiUyRkZSZnRkZkUzeEtmbmowdUZkTVQwUmdVajQlMkY4QjMlMkZBRE5KOEhwWTd6OXJQNHJhJTJGS3dFZGxiTGFzNSUyRmhDbU5UJTJGNkklMkZTdWMlMkZaMTF1VFJQZ2g4VSUyRmlqTVRIZDN0OWNTeE0zVnBGajNSOCUyRjlkSjhmblg2VGlLTWxRcVFodjdIRDBsNjFHcFA4RGpUMVhxMzl4MFA3T2Y4QXhXUDdRUHhMJTJCSXolMkZBTHlDR1lhWFl5SGtNZ2JHUiUyRndDR1A4QTc3cjZQcnhuOWpMdzklMkZZWHdLMDI0a1RiUHE4OHQlMkZKbnJobTJKJTJCYVJxZnhyMmF2bE9KcTBhbVpWSVElMkJHbmFDOUlKUiUyRk5ObTlGV2dtJTJCdW9VVVVWNEpxRkZGRkFFT0I5dTNiVno1V00lMkJVYzlmNyUyRlRIdCUyQk5OMU95dGRTMDI1MDYlMkJoV2UwdW9YaG5pYm82TUNHVSUyQnhCSXAyUjl1MjdsejVXY2VhYzlmN25USHYlMkJGVFUwM0YzVzRIemYlMkJ5JTJGZlhYZ0g0aSUyQkt2Z2xyTXpNdHJPMTlvc2tuJTJGTFdJZ0VnZlZDajRIUWlTdnBDdm5yOXJ2UWRRMFdmdzk4WSUyRkRjZiUyRkFCTmZEVnlpWGdYJTJGQUphMnpOeHUlMkZ3QmtNeFUlMkIwcDlLOXc4SWElMkZwJTJGaW53dnB2aUxTcFBNczlRdDFuaVBjQWpsVDdnNUJIWWcxOUhuMFZqS2RMTklmOHZOSiUyQlZTS1NmJTJGQUlFclNYek1hWHV0dzdma2F0RkZGZk5td1VVVVVBRkZGRkFCV0g0NzhLYUo0MjhMM25oenhCYWk0c3JwY0hIRHhzUHV1aDdNRHlEJTJGQURHUlc1UlYwcXM2VTFVcHUwbHFtdDB4TlhWbWZNUHd3OFdhMzhEZkd5ZkNyNGkzVFRlRzdweWRBMXAlMkJJMFVuaEdKNkprZ0Vmd01mN3BCSDB4Q0YlMkIwek1vWG5ieUlpcFBIZHVqZmgwcm12aXI0QjBINGplRXAlMkZEMnV3NVZ2bnRyaEFQTXRwY2NTSWZYMUhRaklOZUolMkZCbnglMkZyUHd4OFlINFFmRk81SUNsVTBUV0pKQ1lwSSUyQmlJU1R3cDZBOVZQeXQyeDlSaWFVTThveXhkQld4RVZlcEZmYVhXY1YzJTJGbml2OEFFdXBpbTZUNVh0MCUyRnlQcGVpaWl2bERjS0tLS0FDaWlpZ0FyTThUNkJvM2lmUkxqUmRmMDYzMURUN2hjU1F6TGtIMEk3Z2pzUmdqdFduUlZRbktuSlRnN05iTmJnMWMlMkJYZFY4SmZFVDludlVaOWU4QVNYSGlmd0s3bVc5MGFkaTB0cU83REF6d1AlMkJXaWolMkZmVWdacjIzNFQlMkZBQk84SiUyRkV2UnZ0JTJGaDYlMkJIMmlOUWJxeG13dHhibiUyRmFYdVBSaGtIMXprVjJ0ZUYlMkZGZjRDeDN1cyUyRjhKdDhNTlElMkY0UlR4YkN4bEhrSHk3ZTZidnVBJTJCNFQzSUJWdWR5bkpOZlRMSDRUT0VvWmclMkJTdDBxcGFQeXFKZiUyQmxyWHVtWWNzcWVzTlYyJTJGeVBkS0s4QyUyQkdmeDhrdDlhSGdqNHdhY2ZDM2lhRWhCZFNyc3RibnNHSjZKbiUyQjhDVVBZamdWNzRyS3lobElaU01nZzVCRmVObUdXWW5MNmloWGp2cW10WXlYZUxXalg5TkkxaE5UVjBSUWdDNm5JVlFUdHlSRVZKNDd0MGI4T2xUVkRDUWJxY0JsSkczSUVwWWpqdXZSZnc2MU5YQVVGRkZGQUJSUlJRQVVVVVVBRkZGRkFCUlJSUUFWRGFnRHpjS296S1NjUkZNJTJGWFAzajc5Nm1xRzFJUG00WlRpVWc0bEw0JTJCdWZ1bjI3VUFUVVVVVUFGRkZGQUJSUlJRQVVVVVVBRkZGRkFCUlJSUUJEYWdEemNLb3pLU2NSRk0lMkZYUDNqNzk2bXFHMUlQbTRaVGlVZzRsTDQlMkJ1ZnVuMjdWTlFBVVVVVUFGRkZGQUJSUlJRQVVVVVVBRkZGRkFCUlJSUUFVVVVVQUZGRkZBQlJSUlFBVVVVVUFGRkZGQUJSUlJRQnpIeEIlMkJJUGd6d0JZUlh2akR4RFo2VEZNU0lsa0phU1hIWGJHb0x0ampPQWNaRlNlQVBIUGhMeDlwRDZ0NFExeTIxYTBqZnk1R2lESzBiZGNNakFNcHg2Z1pxUHg2dmduU3JWZkd2akcyMHRFME9LUm9yJTJCOGhWMnRsZkc0SVNDZHpFS0FCeVR3T3RlSCUyRkJEU2ZFc3ZoajRzZkZIdzk0ZWwwJTJCYnhnSG04TjZWaFluWlk0NVJGTVFTRlV1MGdicjJKR1FRU0FkeWYybCUyRmdrTlJPbkR4cnZ1Zk84a0ltbDNqWmZPM0FJaXdlZTRPSzdUNGklMkZFWHdWOFBMS0M3OFplSWJYU1k3aGlzS3VyU1NTWTY3WTBCWWdaR1NCZ1pIclhoZndIOFUzUHcwSGd2NFIlMkJQJTJGaGxQNGNudjBlTFQ5V2U2aHVrdTdndVhZTnNIeUVzNEFHNWlNcm5BNUd2OEpiS0R4OSUyQjAzOFNQR210UXBkeCUyQkdaazBEU0k1bERyYjdkd21aUWVoM0tUbiUyRnBvMUFIdUhnJTJGeFBvSGpEUUxmWHZEV3FRYW5wdHhueTU0U2NaQndRUWNGU080SUJGTThhJTJCTFBEbmd2UXBOYzhVNnhiYVZwOGJCVE5PeCUyQlpqMFZWR1N6Y0hnQW5nMTQxJTJCeFFzZiUyRkNQZVA1ckZSSHBVbmpTJTJCJTJCd3hvTUlzZTJQRzBlbU5vJTJGQ29QRmRyRjhRdjJ5ZEw4TjZwR3R6b25nelF6cWh0WlJ1amt1NUdVS3pEdmdQR1JudWg5YUFQWCUyRmgzOFFQQjN4QzB5YlV2QjJ1MiUyQnEyOEVubHpiRWRIallqSURJNERMbnNTT2NISFN0VHhKcGw3cXRpbHZZJTJCSWRUMEdWWlE1dUxDTzNlUmhnallSUEZJdTA1QjRVSEtqbkdRZkVmZ3pGQVAydCUyRmpDJTJCbFJKRnA4Y0duSk1zUzdVTTVpR1NRT003aEwlMkJPYTlWdjdENGt2ZlhEMlBpendsQmFOS3hnaW04TlhFc2lKbjVWWnhmS0dZREFMQlZCUE9CMG9BcGZBeUdTMjhCejI4MTNOZVN4ZUlOYlI3aVlJSkppTlZ1d1hZSXFxR1BVN1ZVWlBBQTRydFpOJTJGblJiZk0yODd0dTNiMDc1NSUyRkw4YTRyNEdMZEo0RG5TJTJCbWhudTE4UWEySjVZWWpGRzclMkZBTnEzZTVsUXN4VlNja0tXWWdjWlBXdXd1MFo1NHRqS2o3WENzWWQ1VWtkUTNSZng2MEFXYUtqMlMlMkJadTg3NWQlMkJkdTBmZDI0MiUyRm56bjhLYXNjNFVBM09TRlFFN0J5UWZtUDRqajJvQW1vcUZvNXlwQXVjRXE0QjJEZ2slMkZLZndISHZTVEZvVmVlU2ZFU0V1dzJqaEF2SSUyRlBuUDRVYmdmSmZ3MTFYN0hvUDdSWGpBTmhwN2k0amdmMFptdWR1UHhrVDhxeFBFcG4wVDlpM3dkNFl0RkoxRHhYcW00eGpneUo1enV2NmlBZmpXQm9kJTJGTFolMkZzZWVNdFFsZkV2aUR4UkhiRGprN1JGTVRuMzJzUHdOZWg2dnBFdXAlMkZHJTJGNE9mRGdTWmo4TWFMRmV6dHNHSTVWVGY4QU1PJTJGJTJCb2klMkJ1NnYyU3JHTkRFU25MYUZSeWZwaDZFVXYlMkZBQ2VTJTJCWjU2MVh5JTJGTm4xRDRYMG1EUWZET2w2SGJZOG5UN09LMWp3T3F4b0ZIOHEwYWoyUyUyQlp1ODc1ZCUyQmR1MGZkMjQyJTJGbnpuOEthc2M0VUEzT1NGUUU3QnlRZm1QNGpqMnI4ZG5PVTVPVXQzcjklMkJwNkMwSnFLaGFPY3FRTG5CS3VBZGc0SlB5bjhCeDcwN1pMNW03enZsMzUyN1I5M2JqYiUyQmZPZndxUUpLS2hXT2NLQWJuSkNvQ2RnNUlQekg4Ung3VU5IT1ZJRnpnbFhBT3djRW41VCUyQkE0OTZBSGZQOEFhZjhBbHBzMmY3TzNPZjhBdnJQNlZKVlh5MyUyRnRMZjVpNDI1JTJGMUhPM0dOdSUyRnBqUE9PdFNMSE9GQU56a2hVQk93Y2tINWolMkJJNDlxQUl0YTAyeTFuUjd6U2RTZ1c0c3IyQjRKNG02T2pBaGglMkJScjU2JTJGWmkxTzg4QWVQJTJGRVB3TzhRVHN4dFpudk5EbGs0ODZJJTJGTXlqNnJpVEE2SHpQU3ZvcG81eXBBdWNFcTRCMkRnayUyRktmd0hIdlhoSDdXM2hEVkVzTk4lMkJLM2hnbGRmOEt6TE94UmVYdFFRU0RqN3dSc3NSJTJGZGVTdm9zaHF3cmUweTJzN1JyV3MzOW1vdmdmemZ1dnlrWTFVMWFhNmZrZSUyQjBWeTN3eThWMnZqcndOcGZpalRib2VWZVFSbVNQYUNZcFZPSlVQdmtGZnd5T3RkRzBjNVVnWE9DVmNBN0J3U2ZsUDREajNyd2ExR2RDcEtsVVZwUmJUWFpvMVRUVjBUVVZIc2w4emQ1M3k3ODdkbyUyQjd0eHQlMkZQblA0VTFZNXdvQnVja0tnSjJEa2clMkZNZnhISHRXWXlhaW9Xam5La0M1d1NyZ0hZT0NUOHAlMkZBY2U5TzJTJTJCWnU4NzVkJTJCZHUwZmQyNDIlMkZuem44S0FKS0toV09jS0FibkpDb0NkZzVJUHpIOFJ4N1VOSE9WSUZ6Z2xYQU93Y0VuNVQlMkJBNDk2QUpxNGo0dCUyRkRqUSUyRmlaNGJ1ZEUxeUtSSFQ1N0c4VlZMMnNtUHZKM0lQRzVXNFA1RWRuc2w4emQ1M3k3ODdkbyUyQjd0eHQlMkZQblA0VlhnaWxFOHY3NWQlMkJJZ3pDMzJsaU9wSjZOa2NjZmRyYkQ0aXJocXNhMUdUaktMdW1oTkpxelBudjRSZkVyWHZoMTRvaiUyQkV2eGVsOHFTUENhTnJjakV4WEVXY0lyT2VvN0JqeUQ4cllJcjZRcml2aXg4TjlEJTJCSlBobDlGMThaWmQ3V2wwa1k4MjJrSiUyQlZsUG9Cd1Y2TU92T0NQR3ZoejhSUEV2d2g4VVclMkZ3QU1maTVjc2RNM1kwZlgyQk1UeFl3cU94JTJGZ0JJNVBLZEclMkJVZ2o2U3ZocVdkMDVZbkNSNWE2MW5UWDJ1ODRMOFpRNmJyVFF4VGROMmx0MyUyRndBejZhb3F2Q0pYaFIwdTFrVmtRaDFVWWJCeVNQOEFlSDVVNW81eXBBdWNFcTRCMkRnayUyRktmd0hIdlh5cHVUVVZIc2w4emQ1M3k3ODdkbyUyQjd0eHQlMkZQblA0VTFZNXdvQnVja0tnSjJEa2clMkZNZnhISHRRQk5SVUxSemxTQmM0SlZ3RHNIQkolMkJVJTJGZ09QZW5iSmZNM2VkOHUlMkZPM2FQdTdjYmZ6NXolMkJGQUVsRlFySE9GQU56a2hVQk93Y2tINWolMkJJNDlxR2puS2tDNXdTcmdIWU9DVDhwJTJGQWNlOUFITiUyRkVyNGUlMkJGUGlIb3AwdnhQcGlYS3FENUZ3bnl6MjdIJTJCS04lMkJvJTJCbklPT1FhOEZIJTJGQUF0YjluU1hBRTNqajRkSWZmejdCUDFLQWZqR2Y5Z212cURaTDVtN3p2bDM1MjdSOTNiamIlMkJmT2Z3cG5sVEZBcjNBYjVVRFpqSE9EODMlMkZmUTQ5cTluTDg2cTRXbThQVmlxbEY3d2x0NnhlOFg1cjVwbWM2YWs3clJuSyUyRkMlMkY0amVGUGlKcDhtb2VHdFVOd0ZDbVcxbDJwTmJram95ZmVIUGZrSHNUWFkxNEg4UmYyZllMclhaZkZudzAxYyUyQkVmRTBER1JCYnh0RmJURW5PRGpoZU9EdEJVOTFPU2F6dkIzeDYxdnd0cmtmaEg0NGFUTm9PcEslMkJJOVVqZ3piWEs0MjVPM0lBemc3MHl1ZUNGQXJzcVpMU3hzSFd5cVRtbHE2YiUyRmlSOUZ0TmVjZGU2SlZSeDBuOSUyRlElMkJqYUtvNlpjeGFqcDhGOVlhbkJlMnMwY2JSM0VCVjBrQVBMQWc0SVljY2RLc05IT1ZJRnpnbFhBT3djRW41VCUyQkE0OTYlMkJiYWNYWjdteE5SVWV5WHpOM25mTHZ6dDJqN3UzRzM4JTJCYyUyRmhUVmpuQ2dHNXlRcUFuWU9TRDh4JTJGRWNlMUlDYWlvV2puS2tDNXdTcmdIWU9DVDhwJTJGQWNlOU8yUyUyQlp1ODc1ZCUyQmR1MGZkMjQyJTJGbnpuOEtBSktLaFdPY0tBYm5KQ29DZGc1SVB6SDhSeDdVTkhPVklGemdsWEFPd2NFbjVUJTJCQTQ5NkFKcUtqMlMlMkJadTg3NWQlMkJkdTBmZDI0MiUyRm56bjhLYXNjNFVBM09TRlFFN0J5UWZtUDRqajJvQW1xT0RmJTJCODMlMkJaOTg0MzdlbnRqdDllYWEwYzVVZ1hPQ1ZjQTdCd1NmbFA0RGozcU8xamNQS1ZkVlV6c3hVUWJNamJqSFBYbm5kM29BdFVWQ3NjNFVBM09TRlFFN0J5UWZtUDRqajJvYU9jcVFMbkJLdUFkZzRKUHluOEJ4NzBBVFVWSHNsOHpkNTN5Nzg3ZG8lMkI3dHh0JTJGUG5QNFUxWTV3b0J1Y2tLZ0oyRGtnJTJGTWZ4SEh0UUJOUlVMUnpsU0JjNEpWd0RzSEJKJTJCVSUyRmdPUGVuYkpmTTNlZDh1JTJGTzNhUHU3Y2JmejV6JTJCRkFFbEZRckhPRkFOemtoVUJPd2NrSDVqJTJCSTQ5cUdqbktrQzV3U3JnSFlPQ1Q4cCUyRkFjZTlBRTFGUjdKZk0zZWQ4dSUyRk8zYVB1N2NiZno1eiUyQkZOV09jS0FibkpDb0NkZzVJUHpIOFJ4N1VBVFVWQzBjNVVnWE9DVmNBN0J3U2ZsUDREajNwMnlYek4zbmZMdnp0Mmo3dTNHMzglMkJjJTJGaFFBUWIlMkZBTjV2OHo3NXh2MjlQYkhiNjgxSlZPemltVlpCNTY1M2pjUmI3TWtINWljOVN3NHlPUFNwbWpuS2tDNXdTcmdIWU9DVDhwJTJGQWNlOUFFMUZSN0pmTTNlZDh1JTJGTzNhUHU3Y2JmejV6JTJCRk5XT2NLQWJuSkNvQ2RnNUlQekg4Ung3VUFUVVVVVUFGRkZGQUJSUlJRQVVVVVVBRkZGRkFCUlJSUUFVVVVVQUZGRkZBQlJSUlFBVVVVVUFGRkZGQUh5cjhXTkQlMkJPSGkzNHRIVU5WJTJCRlVmaVR3Ym8xeTUwZlNIMTYwdDdlNFpXd2x6T3BjbVFrY2hHQUFCd1I5N2Q2NDNpSDR4UDhPN1hWcmI0YzZSYSUyQkpFdjlrJTJCaHphdWpLMW9GWWJrblU3QTViYndjakdlOWVuVVVBZUEyUGhMNG9mRXI0cSUyQkdQRm54RzhQNmI0UzBUd3JLOTFaYVpCZnJkM0Z4Y05qRE5JbnloUVZVOWp4akJ6a1k4dmc3NDElMkJCdkYlMkZ4QnN2aCUyRm9PbGFscG5qUFVIMUMyMWlmVVVoT2x5eTd2TUxSbjVuS2xqamFEOTBIbmxhJTJCbHFLQVBHZkJ2ZzN4eDhMTkIlMkJIJTJGZ253TnAlMkJsYW5wQzNNaiUyQks5U3VuMk91NHF6UEd1NEVrNWNMdzJOaUE4Wk5aWGp2d3Q4VGZDdng1MUQ0bGZEencxWWVLSU5jMGhMQzh0TGklMkZTMWEybFFxRmt5NUc1Y0l2QTVPV0hIQnIzdWlnRHpEOW5qNGM2bDRFMEhWZFE4VFhzTiUyRjRyOFIzNzZsckU4UCUyQnJFakVsWTFQZFZ5MzRzY2NZcnZQRWslMkJ2d1dLUDRjMHpUTlJ1ektBOFYlMkZxRDJrWVRCeXdkSVpTV3p0RzNhQmdrNTR3ZE9zenhKcWQ3cFZpbHhZJTJCSHRUMTZWcFFodDdDUzNTUlJnbmVUUExHdTBZQTRZbkxEakdTQURtZmdZMTAlMkZnT2Q3NkdHQzdieEJyWm5paGxNc2FQJTJGQUdyZDdsVnlxbGxCeUF4VlNSemdkSzdPWWdYVUFMS0NkMkFaU3BQSFplamZqMHJqUGdaTkpjJTJCQTU3aWEwbXM1WmZFR3R1OXZNVU1rSk9xM1pLTVVabExEb2RyTU1qZ2tjMTJzbSUyRnpvdHZtYmVkMjNidDZkODglMkZsJTJCTkFFbEZGRkFCV0Q4Ujd6JTJCenZoNzRrMURPUHMyazNVMmZUYkV4JTJGcFc5WG4lMkZ3QzBkZWZZZmdYNHhuempkcGNrUCUyRmZ6OTMlMkY3TlhabDlMMnVMcFUlMkI4b3I3NUltYnRGcyUyQlNJclA3YjhDZmhQNFRBeiUyRkFNSkg0cXVKeXY4QWUyeXJiNSUyRjhpRVY3VjhDZiUyQktxJTJGYWklMkJKM2pNJTJGUERwMjNTcmR2NGVHQ1pYOExZJTJGOTllOWVTNkJjeFdIaVQ0TzIwNEJ0ZEE4TlhYaUNZSG9wemMzUFAxOHBQekZlMmZzTjZWTGIlMkZDSzYxNjZ5OXpybXF6M0xTSHF5cmlQJTJGQU5EV1ElMkZqWDZmeEhWOWhsOWVwMWx6SmY5eEswbSUyRjhBeVNramlvcTgwdjYwWCUyRkJQZTZLS0slMkZKRHZDaWlpZ0Fvb29vQWh5UHQyM2N1Zkt6anpUbnIlMkZjNlk5JTJGd3FhbyUyRm4lMkIwJTJGOHRObXolMkZaMjV6JTJGMzFuOUtrb0FLWlBGRmNRU1FUeHBMRklwUjBjWlZsSXdRUjNCRlBvb1RzQjh3JTJGRFdlVDRHZkhtOSUyQkhPb3lPbmhIeFBMOXAwU2FRJTJGSkRNVGhVeWUlMkY4QXl6UGZJalBBTmZUMWViZnRFJTJGRGFMNGxmRDZmVDRBc2V0V0pOenBVNU9Dc3dIM0NleXVPRDZIYWY0YXpQMllmaVhMNDc4R3ZwZXVNMFhpblFtJTJCeWFuREtOc2o3ZmxXVWoxT0NHOUdCNkFpdnA4elg5cTROWmxEJTJCSkcwYXE4OW8xUCUyQjNrclMlMkZ2THpNWWU1TGs2ZFA4ajF5aWlpdm1EWUtLS0tBQ2lpaWdBcUdFZzNVNERLU051UUpTeEhIZGVpJTJGaDFxYW80OSUyRm5TN3ZNMjhiZDIzYjA3WTUlMkZQOEtBSks1ejRpJTJCQ2ZEdmo3dzFOb0hpU3lXNXRwUG1qY2NTUVAya2piJTJCRmglMkJSNkVFRWl1am9yU2pXcVVLaXFVNU5TV3FhM1RFMG1yTSUyQld2RDNpZnhmOEFzNTYlMkZiJTJCRSUyRkhUWEd0JTJCQUxtVFpwbXJ4b1dhMEg5MGprZ0FkWSUyQndCS1p3UWZwdlNOUzAlMkZXTk10OVQwcThndmJLNVFTUXp3dUdSMVBjRVZENGkwVFNmRVdqWE9qYTVZUVglMkJuM0tiSm9KbHlyRCUyQmhIVUVjZzhpdm1yVmRBOGRmczRhdFBydmhFM1BpVDRkVFNlWmZhWkl4TXRsbnF3UGJIJTJGQUQwQXdlampnTlgxRFdIeiUyRlZXcDRyN28xUDBqTiUyRjhBZ01uMlpqclM4NCUyRmwlMkZ3QUElMkJwYUs1ZjRiZVBmREh4QzhQcHJQaG5VRnVJJTJCQk5BM3l6VzduJTJCQ1JQNFQlMkJoNmdrVjFGZk1WcUZTaFVkS3JGeGt0R25vMGJKcHE2Q2lpaXNoaFJSUlFBVVVVVUFRd2tHNm5BWlNSdHlCS1dJNDdyMFg4T3RadmklMkZ3djRmOFhhTkpwSGlUU2JYVTdKJTJGJTJCV2N5WktuJTJCOHJEbFc5d1FhMUk5JTJGblM3dk0yOGJkMjNiMDdZNSUyRlA4QUNwS3VuVW5Ta3B3YlRXeldqUU5YM1BtZlVmaFI4U3ZoRGZUYTM4R2RibDFiUml4a3VQRHQlMkIyJTJGSTc3ZWdiNmphJTJGQUdXcnMlMkZoYiUyQjBMNFI4VjNRMFB4Q2tuaFB4SWplVkxZNmlkaU5KMEtvN0FjNSUyRmhZSzJlQURYc3RjTjhVUGhSNEklMkJJMW9VOFJhUWh2QXUyTFVMZkVkekg2WWNENWdQN3JBajJyNk5aeGhzd1hKbWtMeSUyRjUlMkJSc3AlMkZ3RGJ5MFUlMkZ3bDVzeDltNGZBJTJGa2R6Ulh6SCUyRllmeHglMkJCM3olMkJITHB2aUQ0T2glMkY1Y1pReHViZEIyVWNzdUIlMkZjM0wxSlFWNlQ4SyUyRmp4NEI4ZW1PeWl2JTJGN0gxbGp0YlRkUUlqa0xlaU45MSUyQmV3TzcxQXJteGVRVnFkTjRqQ3lWYWwlMkZOSHAlMkZpajhVZm1yZVk0MVUzYVdqUFU2S0tLOEkxQ2lpaWdBb29vb0FLaHRTRDV1R1U0bElPSlMlMkJQcm43cDl1MVRWSEJ2OEEzbSUyRnpQdm5HJTJGYjA5c2R2cnpRQkpSUlJRQVVVVVVBRkZGRkFCUlJSUUFVVVVVQUZGRkZBRU5xUWZOd3luRXBCeEtYeDljJTJGZFB0MnFhbzROJTJGN3pmNW4zempmdDZlMk8zMTVxU2dBb29vb0FLS0tLQUNpaWlnQW9vb29BS0tLS0FDaWlpZ0Fvb29vQUtLS0tBQ2lpaWdBb29vb0FLS0tLQUNpaWlnQW9vb29BS0tLS0FDaWlpZ0FyTThTYTVaYUJZcGVYMEdwelJQS0lndGhwbHhleVpJSnlVZ1IyQzhINWlNWndNNUl6cDFtZUpQRU9nZUdyRkw3eEhybW1hTmFTU2lGSjclMkI3UzNqWnlDUWdaeUFXd3JISFhBUHBRQnpQd011WTczd0hQZVFyTXNVJTJGaURXNVVXYUY0WkFHMVc3SURJNERJM1BLc0FRZUNBYTdPWUEzVUJLcVNOMkNZaXhISFp1aSUyRmoxcmpQZ1pkMnQlMkZ3Q0E1NzZ4dVlicTB1ZkVHdHpRVHd5QjQ1VWJWYnNxNnNPR1VnZ2dqZ2cxMmN4QXVvQVdVRTdzQXlsU2VPeTlHJTJGSHBRQk5SUlJRQVY0OSUyQjJYZWZaZjJldGZRSERYTWxyQ1AlMkZBQUlqWSUyRm9wcjJHdm4zOXZPNmFMNE9XRm5Ia3ZlYTNCSHRIY0NPVnY1aGE5emhtbjdYTjhOSCUyQiUyQnZ3MSUyRlF5ck8xTm56bjR2diUyRnNXcDY5aHNIVGZCZW1hUkFmOEFwcEpGYXJLUCUyQiUyQld1UHlyN2MlMkJCJTJCaWY4QUNPJTJGQ0h3cnBCVFpKRHBrTFNyanBJNjczJTJGd0RIbWF2aFM5dFQ0bSUyQkoxNW9FV1pJZGM4WHgyc0xMMmlpZDQlMkZ5MnpJZiUyQkExJTJCamlxcXFGVUFLQmdBZEFLJTJCdTQ3cSUyQnp3Mkd3JTJGV1h2UDVSU1g0eWtZWVpYYll0RkZGZm1wMkJSUlJRQVVVVVVBUTRIMjdkdFhQbFl6NVJ6MSUyRnY5TWUzNDFOVU9SOXUyN2x6NVdjZWFjOWY3blRIdiUyQkZUVUFGRkZGQUJYemQlMkIwTDRjMVg0YiUyQlBMUDQ1JTJCQ2Jjc0kzRVhpS3lUaFo0bUlCa0lIWnVBeDdNRWJIVTE5STFGZTJ0dmUyYzFuZVFSM0Z0UEcwY3NVaWhsZEdHQ3BCNmdnNHhYcFpWbU1zdnhIdExjMFdyU2owbEY3cjlVJTJCalNaRTRjNnNaZmdueE5wSGpEd3ZZJTJCSTlEdVJQWTNzUWREJTJGRXA2TWpEc3luSUk5Uld6WHl4WVRYdjdOUHhVYlRydHJpYjRaJTJCSkp5MEV4eSUyRjluemUlMkZ1b3dEM1pBRHlWSXI2a3Rwb2JtM2p1TGVWSm9aVUR4eUl3WlhVaklJSTZnanZXMmNaYkhCempWb1BtbzFOWVM4dXFmYVVkbXZuc3hVNTh5czkwUG9vb3J4elFLS0tLQUNvWVFCZFRrS29KMjVJaUtrOGQyNk4lMkJIU3BxaGhJTjFPQXlramJrQ1VzUngzWG92NGRhQUpxS0tLQUNrZFZkQ2pxR1ZoZ2dqSUlwYUtBUG52NGtmQTNWZEIxOSUyRkgzd1R2ZjdDMXlQTFQ2VXJCYmE3SFVxb1B5cm4lMkI0M3lIakczRmIzd2IlMkJQR2slMkJLNzMlMkZoRnZGMXFmQyUyRmpHQiUyRkpsc2JvR09PYVFkb3kzSWIlMkZBR0c1NTRMZGE5bXJ6NzR3ZkNId2g4VGJEYnJOcDltMU9OY1cycDJ3Q3p4ZWdKJTJGalglMkZaYjN4ZzgxOUxSemVoanFhdyUyQmFKdTJrYWklMkJPUGslMkY1NCUyQlQ5NWRHWXVtNHU4UHVQUWFLJTJCWDdMeHQ4VVBnTGR4YVI4UnJTNDhXZURkd2p0ZGJ0Z1dtZ1hzR0o3JTJGd0N3NXolMkZkWWdZcjZDOEQlMkJNUERYalhSVTFmd3hxOXZxTnFjQmpHY1BHZjdyb2ZtUnZZZ1Z3NWprMWZCUlZaTlRwUGFjZFl2MTZ4ZmxLejlTb1ZGTFRabTlSUlJYa0dnVVVVVUFRd2dDNm5JVlFUdHlSRVZKNDd0MGI4T2xUVkRDUWJxY0JsSkczSUVwWWpqdXZSZnc2MU5RQVVVVVVBRmVjZkZMNEslMkJBUGlHc2slMkJyNlN0cHFiRGpVYkxFVSUyQmZWampEJTJGQVBBZ2ZiRmVqMFYwNFhHVjhIVVZYRHpjWkxxbmIlMkJ2bmRDbEZTVm1mTTM5a2ZIMzRNJTJGTm9sNFBpTjRVaCUyRndDWFNZTWJ1RkIyVVpMampnYlM0JTJGMlJYYyUyRkRiOW9qNGUlMkJMcEZzTDY4Zncxckc3WTlscWhFWTM5Q0ZrJTJCNmVlTUhheDlLOWdyaVBpUDhLUEFmaiUyQkpqNGowQzNrdXlNTGZRRHlybGZUNTE1YkhvMlI3VjduOXE0SEg2WmpSdEwlMkZBSiUyQlU3SiUyRjl2USUyQkdYeTVXWmNrb2ZBJTJGa3p0bFlNb1pTQ3BHUVFlRFMxODB0OExQakw4SzJOeDhLZkdCOFFhTkdjalJOVkl5RiUyRnVya2hQcVZNWjlqV3I0WiUyRmFaMHkwMUJkRCUyQktIaGpWZkJtcXJ3N3lRTzhCJTJGd0JyR042ZzlzQmglMkZ0VkUlMkJIYXRXTHFaZk5WNCUyRndCM1NhOVlQM3Z1NWtDckphVFZ2NjduMERSV2I0YzElMkZRJTJGRWVuTHFPZ2F0WmFwYU4wbHRabGtVSDBPRHdmWTgxcFY4JTJGT0VvU2NacXpYUjZNMnZjS2h0UUI1dUZVWmxKT0lpbWZybjd4OSUyQjlUVkRha0h6Y01weEtRY1NsOGZYUDNUN2Rxa0NhaWlpZ0Fvb29vQUtLS0tBQ2lpaWdBb29vb0FLS0tLQUliVUFlYmhWR1pTVGlJcG42NSUyQjhmZnZVMVEycEI4M0RLY1NrSEVwZkgxejkwJTJCM2FwcUFDaWlpZ0Fvb29vQUtLS0tBQ2lpaWdBb29vb0FLS0tLQUNpaWlnQW9vb29BS0tLS0FDaWlpZ0Fvb29vQUtLS0tBQ2lpaWdBb29vb0FLS0tLQUNpaXN6eEo0ZTBEeExZcFklMkJJOUQweldiU09VVEpCZjJpWEVhdUFRSEN1Q0EyR1laNjRKOWFBT2Y4QWczJTJGeUtOOSUyRjJNbXUlMkZ3RHAydTY2JTJCVGY1MFczek52TzdidDI5TyUyQmVmeSUyRkd1SyUyQkJscGEySGdPZXhzYmFHMXRMYnhCcmNNRUVNWVNPSkYxVzdDb3FqaFZBQUFBNEFGZG5NQWJxQWxWSkc3Qk1SWWpqczNSZng2MEFUVVVVVUFGZk5mN2NsN0ZHZmg3cDh4SGxUYXkwN2c5MWo4c0glMkZBTkdWOUtWOGUlMkZ0JTJCWHlQNHg4SzZlN1klMkJ6NmJkM0E1Nk0lMkZDbjg0aFgxWEJkSDIyYzBsMlVuJTJGNUslMkZ3RE13eER0VFo1JTJGJTJCeUZwa3V1ZkhiUVpKbk04VmpIZGFuTUQyZmFVQiUyRjc2TVpyOUFxJTJCUHYlMkJDZXVpaVRXdkZYaU14NDhpMmdzbzJQZmV4ZCUyRndEMFduNTE5ZzEyJTJCSU9KOXJuRHByYUVVdm0lMkZlZjVvbkNxMU8lMkZjS0tLSyUyQklPa0tLS0tBQ2lpaWdDUDUlMkZ0UCUyRkFDMDJiUDhBWjI1eiUyRndCOVolMkZTcEtod1B0MjdhdWZLeG55am5yJTJGZjZZOXZ4cWFnQW9vb29BS0tLS0FNUHgzNFYwWHhyNFd2ZkRtdjJvdUxLN1RCeHcwYmZ3dWg3TUR5RCUyRlRpdm4zNFklMkJMOWIlMkJCdmpHUDRWJTJGRWk1TW5odTRjblFOYmZpTkVKNFJpZWlaUElQJTJCckolMkZ1RUVmVDFjdjhUJTJGQW5oJTJGNGllRlolMkZEJTJGaUcyM3hQODhFNllFdHZKamlSRDJJJTJGSWpJUEZlNWxXWjA2VUpZUEdMbW9UM3R2RjlKeDgxMVcwbG8lMkJobk9EZnZSM09vVWhnQ0NDRHlDTzlGZk1QZ0x4MzRtJTJCQm5pT0Q0Y2ZGUjVMcnczSWRtaWElMkJGSlJJJTJCZ1ZqMTJEakk2cDdyZ2o2YXRwNExxMmp1YmFhT2FDVkE4Y2tiQmxkU01nZ2pnZ2p2WFBtbVZWY0JOTnZtcHkxak5iU1hsMmZkUFZNY0pxZnFTVVVVVjVaWVZISHY4NlhkNW0zamJ1MjdlbmJIUDUlMkZoVWxRd2dDNm5JVlFUdHlSRVZKNDd0MGI4T2xBRTFGRkZBQlJSUlFBVVVVVUFSWGR0YjNsckxhM2NFVnhieXFVa2lsUU1qcWVvSVBCSHRYZ1BqZjluMjYwZlduOFhmQmZYWmZDdXRMbG1zZDUlMkJ5ejl5b3puYUQlMkZkWU1uVGhhJTJCZzZLOUhMODF4V1h5Ym9TMGU2ZXNaTHM0dlIlMkZuMlpFNFJudWZQUGhQOW9XJTJCOFA2dkg0VyUyQk5YaHU0OE1hcVBsWFVJNGkxck4yM0VET0IlMkZ0SVdYUDkydmZOSjFIVDlXMCUyQkhVZEx2cmElMkJzNTEzUlQyOG9ramNlb1ljR3FYaXp3em9IaXpTSk5KOFI2VGE2blpQMWpuVE8wJTJGM2xQVlc5d1FhOEcxWDRFZU0lMkZBR29UYTU4RVBHRnpaaG0zeTZKZnlCb1pmWU1mbGIwRzhaSDklMkJ2VjVjcXpQV0wlMkJyMWV6dTZiZms5WlElMkJmTkh6Ukh2dzgxJTJCSjlJVVY4OCUyQkhQMmo1dEQxS1B3JTJGd0RHTHdsZiUyQkZOUzZmYTQ0V2UyazlXQzhzRjkxTGozRmU2ZUhOZTBUeEhwcWFsb09xMldwMmI5SnJXWlpGejZISFElMkJ4NUZlWmo4bnhtQXM2OFBkZTBsckYlMkJrbGRQNzE2RnhxUmxzeTlIdjg2WGQ1bTNqYnUyN2VuYkhQNSUyRmhVbFF3Z0M2bklWUVR0eVJFVko0N3QwYjhPbFRWNWhZVVVVVUFGRkZGQUJSUlJRQVZtZUpmRDJoZUpkT2JUdkVHa1dPcVdqZjhBTEs2aFdRQSUyQm95T0Q3am10T2lxaE9WT1NsQjJhNnJSJTJGZ0RWejU5OFIlMkZzemFkWTZpMnQlMkZDN3hWcTNnM1ZCeXNhVHZKQWY5bk9RNEI3NUxEMnJQOEElMkJFNCUyRmFIJTJCRzN5ZU5QQjF0NDEwbUw3Mm9hWCUyRnJkbzduWXZBQSUyRnZScjlhJTJCa3FLJTJCZ2h4SFhxUlVNZENOZVA5NWU4dlNhdEw3N21Yc1V0WXV4NUI0RCUyRmFOJTJCRiUyRmlrcGJ6NnUyZ1h4T0RiNnNvaEFQZjk1a3AxOVdCOXE5WDA2NGp1cmY3UkJONThNakZvNUF5TXJMMktsZUN2MTVybFBIZndzOEFlTnc3JTJCSSUyRkRGamRYREQlMkZqNmpVeFQlMkZ3RGZ4TU1mb1NSWGtMJTJGczUlMkJJUERGeFBmZkNmNGw2dm9Vbm1FaXl2QTNrdWV3WXJ3dzl5alpxdnElMkJTNHolMkJGVmxRbDJtdWVQJTJGZ1VmZVh6aXhYcVIzVno2Um9yNXZIeEMlMkZhSDhCZko0MCUyQkhrSGl5d2o2MzJrbkVqRHV4OHNNQVByR3RkSDRRJTJGYWQlMkJHT3RTQzExUzZ2dkRsNW5hMFdvMjVDaHU0M3B1QSUyQnJiYXlxOE5aaEdMcVVZcXJEdlRhbXZ1WHZMNXhHcTBObnA2bnR0RlolMkJoYTVvdXZXZ3U5RDFldzFPM1AlMkZMVzB1RWxYODFKclFyd3B3bENUakpXYTc2R3U0VVVVVklCUlJSUUFVVVVVQUZGRkZBRWNHJTJGOEFlYiUyRk0lMkIlMkJjYjl2VDJ4MiUyQnZOU1ZEYWdEemNLb3pLU2NSRk0lMkZYUDNqNzk2bW9BS0tLS0FDaWlpZ0Fvb29vQUtLS0tBQ2lpaWdBb29vb0FLS0tLQUNpaWlnQW9vb29BS0tLS0FQRDA4ZGZIM3hCQ21wZUYlMkZoYjRmc2RMbVVQYnRxdXRwTEpNaDZOaUk0WEk3Wk9QV21mOExrOGUlMkJFR0QlMkZGZjRVWCUyQmxhV0QlMkI4MW5SYmhiJTJCM2hIOTZSRnl5S1BVa24ycXRjZkJEeFQ0Q3VwTlQlMkJCM2pXZlI0aXhrazhPNnd6WE9uU25xUXBPV2p6NjhzZjd3cTVvbng3VFJkU2o4UGZHVHd2ZCUyQkJ0VWMlMkJXbDQlMkY3JTJGQUV5NVBxa3k1QzU2NE9RQjFhZ0QyRHc1cmVrZUk5RnR0YTBMVWJmVWRPdWszdzNFRGhrY2YwSVBCQjVCQkI1clFyRjhKJTJCRmZEJTJGaFNMVUlmRHVtUWFkQnFGNDE5UERBTnNmbk1pS3pLdlJjaEY0R0JuSjdtdHFnQW9vb29BS0tLS0FDaWlpZ0FyTThTYUhaYSUyRllwWjMwJTJCcHd4SktKUTFocWR4WlNaQUl3WGdkR0s4bjVTY1p3Y1pBeHAxbWVKTk12ZFZzVXQ3SHhEcWVneXJLSE54WVIyN3lNTUViQ0o0cEYybklQQ2c1VWM0eUNBY3o4RExhT3k4QnoyY0xUTkZCNGcxdUpHbW1lYVFoZFZ1d0N6dVN6dHh5ekVrbmtrbXV6bUlGMUFDeWduZGdHVXFUeDJYbzM0OUs0ejRHUXlXM2dPZTNtdTVyeVdMeEJyYVBjVEJCSk1ScXQyQzdCRlZReDZuYXFqSjRBSEZkckp2ODZMYjVtM25kdDI3ZW5mUFA1ZmpRQkpSUlJRQVY4SWZ0MjN5M2Z4c1MzTGY4ZVdqMjhJSCUyQjBYZCUyRjVQWDNmWDV6ZnRhMzQxRDlvUHhSSXJaU0dXRzNYMjJRUnFmJTJGQUI0R3YwRHczbzglMkJiU24lMkZBQ3dmNHRJNWNZJTJGM1o5UWZzTDZMJTJGWnZ3Ukdvc21IMWJVWjdnTmprb3VJZ1BwbU52enIzbXVTJTJCRE9oJTJGOEkzOEtQQyUyQmlzbXlXMjB5SHpsOUpXVU0lMkYlMkZqek5YVzE4bm5tTCUyQnVaalhyOUpTbGIwdlpmZ2tiMDQ4c0Vnb29vcnl5d29vb29BS0tLS0FJY2o3ZHQzTG55czQ4MDU2JTJGM09tUGY4S21xUDUlMkZ0UCUyRkxUWnMlMkYyZHVjJTJGOTlaJTJGU3BLQUNpaWlnQW9vb29BS0tLS0FNUHh4NFQwRHhyNGR1TkE4UjZmSGUyTXd6aHVHamJzNk4xVmgySSUyRmtUWHpvaiUyRkVQOW1xJTJGS09sMTR1JTJCR2NrdVZZZjYlMkZUd1QlMkJTSG4lMkZjWSUyRjNDYSUyQnA2WlBGRmNRU1FUeEpMRklwUjBkUXlzcDRJSVBVR3ZZeTNONVlTRG9WWXFwUmx2QiUyRm5GN3hsNXI1cG96blQ1dFZvekI4QSUyQk5mRFhqclFrMW53eHFrTjliSEFrVUhFa0xmM1pFUEt0OWV2VVpITmREWHo1NDYlMkJBV29hSnJyJTJCTSUyRmdwckxlR2RaWExTYWJ2eGEzQTZsUm5JVUglMkI0d0tkUHU0cGZCWDdSWDltNnF2aGI0eGFCYyUyQkVkY1RDbTZNVEcxbTdidTVVSDFCWmUlMkI0Q3V5cmtjTVZCMThybDdTTzdnJTJGNGtmV1AybCUyRmVqZnpTSlZYbDBucCUyQlI5QlZEQ1FicWNCbEpHM0lFcFlqanV2UmZ3NjAzVGI2eTFPeGl2dE92TGU4dEpsM1JUd1NDU054Nmhod1JVa2UlMkZ6cGQzbWJlTnU3YnQ2ZHNjJTJGbiUyQkZmT05PTHM5ellrb29vcEFGRkZGQUJSUlJRQVVVVVVBRkZGRkFHZDRpMExSZkVXbVBwbXZhVlo2blp5ZmVodVlSSXVmVUE5RDdqa1Y0WjRoJTJGWnB0OU0xSjljJTJCRkhpM1ZQQiUyQnA5UkQ1enZidiUyRkFMT1FkNEhydTNqMnI2RW9yMHNCbSUyQk13RjFRcU5SZThYckYlMkJzWGRQN3ZtUktuR1c2UG1lTDRuJTJGQUJ0JTJCR3Mwa1B4SDhFcjRtMDZMQWwxWFNYeVZYSDMyQ0FxdjBaSTgxNlA0QyUyQlB2d3Y4WUNPTzE4UlJhWmVQaiUyRkFFVFU4VzdnJTJCZ1luWXg5bFkxNmJIdjhBT2wzZVp0NDI3dHUzcDJ4eiUyQmY0VndYanY0TWZEWHhvWkpkWThMMmlYa21TYnl6SDJlWW4xTEpqY2Y5NEd2UyUyQnY1VmpmOTZvT25MJTJCYWx0ODRTMCUyRjhCYUk1WnglMkJGMzlmOHowQkdWMERvd1pXR1FRY2dpbHI1d2I0QmVQOEF3VzdUZkNiNHFhaFpRcWNwcDJxZk5EJTJCSkFLRSUyRldQOEFHZ2ZGSDQ5ZUJ6NWZqdjRYcnI5bkgxdjlISnlWJTJGdnRzM3FQeFZLWDlnUXhHdUJ4RUtuazN5UyUyQjZkayUyRmxKaDdWcjRsYjhUNlBvcnhMd3AlMkIwJTJGd0RDM1dIRUdwWGwlMkZ3Q0hyck8xbzlRdFR0RGR4dmozQWZWc1Y2djRkOFRlSFBFY0huYUJyMm1hckhqSk5wZEpMajY3U2NmalhtWXpLY2Rndjk0b3lqNnAyJTJCJTJGVmZpWEdwR1d6TmFpaWl2UExDaWlpZ0Fvb29vQUtodFNENXVHVTRsSU9KUyUyQlBybjdwOXUxVFZIQnYlMkZlYiUyRkFEUHZuRyUyRmIwOXNkdnJ6UUJKWE9lTCUyRkF2ZzN4ZEdVOFNlR3RNMU5pTUNXYUFlYW85cEI4eSUyRmdSWFIwVnBTclZLTWxPbkp4YTZwdFA4TENhVDNQQU5jJTJGWlk4SGZhJTJGN1E4RzY5cjNoTyUyQlglMkZWdmJYQmxSUHBraCUyRiUyRkFCJTJCcUglMkZDTCUyRnRQZUN2OEFrQmVMOUs4YTJTZmRnMURBbWI2bVRCJTJGOGkxOUhVVjdzT0o4YzBvNGpsclI3VklxWDQ2U1glMkZnUm43R1BUVDBQbkglMkZob1B4MzRXJTJCVDRrJTJGQ0RWN0dKUDlaZTJHNHclMkIlMkJOd0tuJTJGdjVYWGVHUDJrJTJGaEhyZ1JYOFF5YVRNMyUyRkxMVWJaNDhmVnh1UWY5OVY3QlhKZUolMkZobjhQdkV1OXRiOEhhTmR5UDk2YjdLcVNuJTJGQUxhTGh2MXF2cjJUWWolMkJOaHBVMzNwejAlMkZ3REFacCUyRmhJWExVVzByJTJCcHQ2RDRnMEhYNFBQMFBXOU4xU0xHZDluZEpNUHpVbXRLdkJkZSUyRlpVJTJCSE56UDlxMEc3MXp3N2NxY3htMXUlMkZNVlQlMkYyMEJiOG1GWnYlMkZBQXA3NDVlR3VmQnZ4cG12a1g3a09ybzVVRDAlMkJmelIlMkJncGYyYmxWZiUyQkJqT1h5cVFjZnhqekw4QTU1cmVQM0gwWlJYem1QRlg3VW5objVkVzhEYUg0bnRrNnoyYnFKRyUyQmdSd2YlMkZJZEtQMm5MclJTRjhkJTJGQ2p4VG9HT0dkVUxqNmp6RmolMkZuUiUyRnF2anAlMkZ3Qzd1RlglMkZBQVRpMzl6Y1glMkJBZTJpdDlQa2ZSZEZlTjZGJTJCMDE4SU5UQ2lYWDduVEpHNkplV01vJTJGTmtES1B6cnU5RCUyQkkzZ0hXOW8wcnhub0YwN2RJMHY0JTJGTSUyRjc1SjNEOHE4N0VaUG1HRyUyRmpVSng5WXY4QU96WDRscXBCN002TzFJUG00WlRpVWc0bEw0JTJCdWZ1bjI3Vk5VVnF4ZEdmYzdLV0pRc1ZJSTdZMjl2cnpVdGVjV0ZGRkZBQlJSUlFBVVVVVUFGRkZGQUJSUlJRQVVVVVVBRkZGRkFCUlJSUUFVVVVVQUZGRkZBSHpiNHglMkJCbndkOEphY21vJTJGRUQ0aGVLMnRwWDh0SDFmWDhDVnNaMnFGVUZqam5pclBnZjRPJTJGc3M2MlVQaDZIUTlkblA4STE2V2FUOFklMkZONFAxV3BQMnlMdnd6cE41NEMxJTJGV05OWFh0U3NOU24lMkJ4YUJKYW1lUFU0blJWblVqQkFaUDNiS1NEemdZT2NqZ0pkWCUyRlklMkZ3REdNbmthOTRiYndicWglMkI5RExaejJEUk4lMkYyd3pFUCUyQkJVQWZZbEZBNlVVQUZGRkZBQlJSUlFBVVVVVUFGWm5pU0RYNTdGRThPYW5wbW5YWWxCZVclMkYwOTd1TXBnNVVJazBSRFoybmR1SXdDTWM1R25XWjRrbjElMkJDeFIlMkZEbW1hWnFOMlpRSGl2OVFlMGpDWU9XRHBES1MyZG8yN1FNRW5QR0NBY3o4REZ1azhCenBmVFF6M2ElMkJJTmJFOHNNUmlqZCUyRjdWdTl6S2haaXFrNUlVc3hBNHlldGRuTUFicUFsVkpHN0JNUllqanMzUmZ4NjF4bndNYTZmd0hPOTlEREJkdDRnMXN6eFF5bVdOSCUyRnRXNzNLcmxWTEtEa0JpcWtqbkE2VjJjeEF1b0FXVUU3c0F5bFNlT3k5RyUyRkhwUUJOUlJSUUFWJTJCYlJ0UCUyQkZnJTJGdEtTMm9IbXc2eDRuZmQzeEExd1MzNENQUDVWJTJCaHZqaldvJTJGRG5neld0ZmxJQzZkWXpYUFBjb2hZRDhTQUslMkJMdjJFdkRUNng4VzdyeEZNaGVIUmJKM0RubkU4MlVVZmlubW44SyUyRlElMkJDNnYxSEFZJTJGSHY3TVZGZXJ1MSUyQkxSeVloYzBveFB1bWlpaXZ6dzZ3b29vb0FLS0tLQUNpaWlnQ0hBJTJCM2J0cTU4ckdmS09ldjklMkZwajIlMkZHcHFoeVB0MjNjdWZLemp6VG5yJTJGYzZZOSUyRndxYWdBb29vb0FLS0tLQUNpaWlnQW9vb29BS3hQR1hoTHczNHgwcHRMOFRhTmFhcGFuSlZaayUyQlpENm93JTJCWkQ3cVFhMjZLdW5WblNtcDAyMDFzMDdOZk5DYVQwWjg0YWg4QSUyRkdYZ2ElMkJtMWY0SyUyQk9ydlRnemIyMGpVSDNReUgwemdxM29ONjUlMkYycWpzdmo5NHc4RDNwcyUyRmpGOE43M1RTeFZEcW1tUlppa0k0N3NVYiUyRmdMOGVsZlNkVldpZ3VYdXJlZElabzNBV1NOMzNnZ2pveUhnZjFyNkJjUUxFcmx6S2pHdCUyRmUlMkJHZjhBNEZIZiUyRnQ1UDFNdlpXJTJCQjIlMkZJNUh3VDhXJTJGaHo0eEVhNkY0czA2UzRmcGF6djVFJTJCZlFSdmhqJTJCQUlydUs4bjhhJTJGczhmQ254UVpKWlBEcTZSZFAlMkZ5MzBwJTJGczVIJTJGQUJtUDgxcmlSOENQaWI0UjUlMkJHdnhndjRZRSUyRjFWanFnWXdyJTJCVzlEJTJGMzdGSDFMSjhWclF4RHB2dFVqZGYlMkJCd3YlMkJNVUhOVWp1ciUyQmg5SFVWODVEeFYlMkIxRjRVJTJCWFdQQkdpJTJCSzdaUHZYRmt5aVYlMkZvRVlIJTJGd0FoMDVmMm9UbzVDJTJCT2ZoYjRxOFBzRGhpRTNqJTJGeUtzVkwlMkZBRlh4MDljTzRWViUyRmNuRnY3cnhsJTJCQWUyaXQ5UGtmUmRGZUw2TiUyQjA5OElOUUFFJTJCdVhtbXNlaTNkaEwlMkZPTU1QMXJzTkwlMkJMJTJGd3UxSUQ3TDQ5OFBBbm9zMTZrSlA0T1FhNGElMkJTWmxRJTJGaVllYSUyRjdkZjZKbHFwQjdNN2lpczdUdGUwTFVRRHAlMkJ0YWRlWjZlUmRKSm44aldqWG15aEtEdEpXZm5vV0ZGRkZTQVVVVVVBUXdnQzZuSVZRVHR5UkVWSjQ3dDBiOE9sVFZEQ1FicWNCbEpHM0lFcFlqanV2UmZ3NjFOUUFVVVVVQWM5NHI4RCUyQkR2RlNrZUklMkZET2xhbXhHUE1udGxhUWZSOGJoJTJCQnJ5anhGJTJCeXY4TjcyZjdYb00lMkJzJTJCSExwVHVqYXp1eTZLZlhFbTV2eVlWN3hSWHA0UE9jd3dXbUhyU2l1MTNiN25kZmdSS25DVzZQbkwlMkZoVTN4NThLOCUyQkRQakdkVGhUN3NHc0l4NCUyRnVqZUpSJTJGNkQlMkJGTCUyRnduSDdUWGhqalh2aHJwZmlLM1QlMkZsdHB6JTJGdkglMkZCSFklMkY4QWtNVjlHVVYzJTJGd0NzVXF2JTJCOVllblU4M0RsZjN3Y2Z5STlqYjRXMGZPc1g3VSUyQm42WTZ4ZU5maHo0cThQU2s0SU1RY0ElMkY5dEJHZjBycnREJTJGYVElMkJEJTJCcUJRZkZCc0pXJTJGNVozbHBMSGo2dHRLJTJGclhyVXNhU3h0SEtpdWpEREt3eUNQcFhKYTU4TVBoMXJSWnRUOEVhQlBJMzNwQll4cElmOEFnYWdOJTJCdEgxdkpLMzhURFRnJTJGN2s3cjdweCUyRlVPV290bmY1RnZSZkgzZ2ZXdG8wbnhob042emRFaDFDSm0lMkZGZDJSJTJCVmRHckJsREtRUWVRUWV0ZU02MSUyQnpGOElOUjNHRFE3elRYYnExcGZ5JTJGeWNzQiUyQlZjNDM3SzJsNmN4YndwOFJQRm1pTm5LbnpWZkIlMkZ3Q0FlWFI5VHlTcjhHSm5EJTJGRlR2JTJCTUpmb1BtcUxlUDRuMFZVTnFBUE53cWpNcEp4RVV6OWMlMkZlUHYzcjU2JTJGNFUzOGNkSiUyRjVBWHgxdmJ6SDNScUtTRWYlMkJQTkxVY0dsJTJGdFg2VjVnZzhUJTJCRlBFQ3E1eURzem4wNWpqeDlNMGYySGg1JTJGd2NiU2ZyelIlMkY5S2olMkJvZTFhM2l6NlBvcjUxJTJGNFRUOXFYVE9OUSUyQkdIaCUyRlVZeCUyRkhhekx1YiUyRkFMNW5QJTJGb05IJTJGQzh2aTVwJTJGR3IlMkZBQUIxeVlEN3pXanpFRDhvWEg2MGY2c1l5WDhPZE9YcFZoJTJCcmlIdG85VSUyRnVaOUZVVjg2JTJGOE5RJTJGWlA4QWtOZkN2eGJwJTJCUHZmdTg0JTJGNzZWYW10ZjJ1UGhxN2JMclN2RkZvNDRZU1drUkElMkZLVW45S1Q0VXppMTQwRyUyRlJ4ZjVTWWUzcDl6NkVvcnhPMCUyRmFqJTJCRU0lMkJQTjFiVWJiJTJGcnJwOGh4JTJGd0I4ZzFyV3Y3Ulh3YXVNYlBHc0tuMGtzcmxQJTJGUW94WE5QaDdOWWZGaHAlMkYlMkJBdjlMalZXRDZvOVdvcno2MSUyQk52d251TWVYNDgwVmMlMkZ3RFBTYnklMkYlMkZRZ0swcmY0cGZEU2ZIbGZFRHdxU2V4MWFBSDhpMWNzOHN4c1Bpb3pYJTJGYnN2JTJGa1N1ZVBjNiUyQmdnRUVFQWc5UWF3TGZ4dDRNdVA5UjR1MENYUDl6VW9XJTJGazFYNE5kMFNmJTJGVTZ4cDB2JTJCNWNvZjVHdWVXSHJSJTJCS0RYeWY4QWtPNk1qWFBoNzRFMXpjZFg4SGFEZU8zV1NTd2pMJTJGOEFmV01qODY0VFhQMmFQaEJxZTVvJTJGRHMyblNOMWV6dlpWJTJGSldabEg1VjYlMkZGTkRLTXhTeHlEJTJGWllHbjExNGZOc3d3djhBQ3JUajZTZjVYdCUyQkJMcHdsdWo1eGolMkZaWTBxd2VXVHdwOFElMkZGZWlPSkR0SUklMkJYJTJGdm55eWZybW4lMkZBUENwdmo5b24lMkZJdSUyRkc0MzRYN3Y5cXh1YyUyRlhlSnElMkJoYlVnJTJCYmhsT0pTRGlVdmo2NSUyQjZmYnRVMWVqJTJGclZtVXY0MG8xUDhjSVMlMkZGeHYlMkJKUHNJZE5ENTEzJTJGdGE2SiUyRnl4OEplSmR2dkdtNzlZZjZVZjhMYiUyQlBla2NhOThENUw0cjk3JTJCelpIT2Zwczgydm9xaWolMkIzYUUlMkY0MkRwUzlGS0glMkZBS1RMOUE5azF0SmhSUlJYenBxRkZGRkFCUlJSUUFVVVVVQUZGRkZBQlJSUlFBVVVVVUFGRkZGQUJSUlJRQjRmOGFJZkUlMkZqM1N2QnZqZjRNcDRmMXk1MHU0bHZMVyUyRmt1OWpwdVZVTWFnJTJGS1ZkVElzaXVWWUVMZ2dnMWdhcjhWUEZrZGl0cDhYZjJjdFh2SVl4aWFmVHJlTFZMZjNPMGdxbyUyQnJuNjExJTJGaW40TDNOcnJ0MTRuJTJCRlhpMjc4QzZ4ZFA1bDNiUXhDYlRyeCUyRjcwbHUzeWhqJTJGZUh1Y1pPYXowaSUyRmFyaCUyRjBRWFh3b3VsNkM3a1M4VjhlcFZjRFBzQmlnRDNBZEtLNWo0YjZkNHkwM1FwVThkZUlyUFhOV211R2xEMmxtTGVHM2pLcUJDZzZzQVF6Ym01TzdIWVYwOUFCUlJSUUFWODI2cnBmJTJGQyUyQlBqOTRuOE02N2VYdiUyRkNDZUM0bzdaN0MydUdoVzl2cEFjdElWSUoyN1hHTThiVjZibXo5SlY4bGVHZmlGRDhHZkglMkZ4YzBqWHRIMVc0OFE2MXJrdXBlSDdhQ3pra0dwTEtYTVNxeWpHQnVYSiUyQm9HU01VQWQ5JTJCeGpkM3klMkJFZkZ2aHllJTJGdWI2dzhQZUtMdlRkTmx1SkM3cmJwdDJwbjBHU2YlMkJCZWxVdmk0MTk4VWYyZ05PJTJCRHE2amVXZmhmUzlOJTJGdGJ4RXRwTVludXlTQkhBekRuYjgwWngzM2s5VkJEZmduZGo0SyUyQkQlMkZCUGc3eFhwbXEzUGlqeDFxazkxY2ZaWVZkYmVaeW00eW5JeHRReDdzWnhoejBGWTJ2ZUw5TyUyQkVYN1ZmamJ4TDR6dGRSajB6eEhwRnAlMkZaTnhiMmpUQ1o0bzQwYUZkdjhaWkR3Y1k0empJTkFHMSUyQnpEYSUyRndEQ0slMkZGejRwJTJGRG5TcnE2bDhOYUxjV2MyblFUek5KOWxNc2JNNktUempvUCUyQkFlcEpQck4lMkY0czE2MnZyaTNoJTJCR1hpMjhpaWxaRXVJYm5UQkhNQWNCMUQzaXNGUFVibFU0UElCNHJnUDJVJTJGRFd2V3VuJTJCS2ZpQjRyMCUyQlRUZFo4YWFxMSUyQmJPVVllM3RsM2VTakE4Z2plJTJGQjV4dHp6bXZXUEVtdVdXZ1dLWGw5QnFjMFR5aUlMWWFaY1hzbVNDY2xJRWRndkIlMkJZakdjRE9TTWdITSUyRkF5YVM1OEJ6M0UxcE5aeXklMkJJTmJkN2VZb1pJU2RWdXlVWW96S1dIUTdXWVpIQkk1cWw4ZnZpVFA4TGZDMWg0Z2kwR1hXbG52eFp0QWx5SVFOMGJ1R0oyT1Q5em9BT3ZKN0c3OERMbU85OEJ6M2tLekxGUDRnMXVWRm1oZUdRQnRWdXlBeU9BeU56eXJBRUhnZ0d1em1BTjFBU3FramRnbUlzUngyYm92NDlhNk1MVXBVcTBaMVljOFU5WTNhdjVYV3FFMWRIeXAlMkZ3MkxjJTJGd0RSTHB2JTJGQUFjSCUyRndDUjZQOEFoc1c1JTJGd0NpWFRmJTJCRGclMkYlMkZBQ1BYMWpSWDBIOXI1TiUyRjBMMSUyRjRNbVJ5UyUyRm1mNEh3OThZdjJsZFY4ZmVBcjN3alolMkJDWDBiJTJCMEdSWnJnM3pUc1kxWU1WVmZLVEJKVUFuSjR5TWM1SHV2N0hIaG13OE8lMkZDRzJ1YktlRzl1dFZ1RGNYMDBiZjZwZ2dBaUlQUHlZMmtlcFlqSUlyMCUyRjRnJTJCSDRQRlBnclY5QW5RTUx5MmRJOCUyRndBTWdHVWI4R0NuOEslMkJhJTJGd0JqcnhYTnB2akc4OElYVXBXMjFLTnBZSTIlMkZodUl4azRIYktCcyUyRjdncno4MjRvaTZNTXR3dEJVcU1uek8wbkp1WFM3ZlJkajZMTGVINmVOeTNFWTJFMjZ0SzJtbHVWN3Z2ZiUyRkklMkJxMWtuS2dtMndTcUVqZU9DVDh3JTJGQWMlMkI5RFNUaFNSYlpJVnlCdkhKQiUyQlVmaU9mYXBxSzhjOEVqM3klMkJadDhuNWQlMkJOMjRmZDI1M2ZueGo4YWFzazVVRTIyQ1ZRa2J4d1NmbUg0RG4zcWFpZ0NGcEp3cEl0c2tLNUEzamtnJTJGS1B4SFB0VHQ4dm1iZkolMkJYZmpkdUgzZHVkMzU4WSUyRkdwS0tBSVZrbktnbTJ3U3FFamVPQ1Q4dyUyRkFjJTJCOURTVGhTUmJaSVZ5QnZISkIlMkJVZmlPZmFwcUtBSyUyQiUyQjQlMkIyN2ZKazhycHUzTHR4ak83JTJCOW5QR09uZW5MSk9WQk50Z2xVSkc4Y0VuNWglMkJBNTk2TUQ3ZHUycm55c1o4bzU2JTJGMyUyQm1QYjhhbW9BaGFTY0tTTGJKQ3VRTjQ1SVB5ajhSejdVN2ZMNW0zeWZsMzQzYmg5M2JuZCUyQmZHUHhxU2lnQ0ZaSnlvSnRzRXFoSTNqZ2slMkZNUHdIUHZRMGs0VWtXMlNGY2dieHlRZmxINGpuMnFhaWdDUGZMNW0zeWZsMzQzYmg5M2JuZCUyQmZHUHhwcXlUbFFUYllKVkNSdkhCSiUyQllmZ09mZXBxS0FJV2tuQ2tpMnlRcmtEZU9TRDhvJTJGRWMlMkIxTzN5JTJCWnQ4bjVkJTJCTjI0ZmQyNTNmbnhqOGFrb29BaFdTY3FDYmJCS29TTjQ0SlB6RDhCejcwTkpPRkpGdGtoWElHOGNrSDVSJTJCSTU5cW1vb0FqM3klMkJadDhuNWQlMkJOMjRmZDI1M2ZueGo4YWhpa3VpN2w3ZVFBaVBDbDF3Q2Z2QVk1NDY4OWUxV3FoaEFGMU9RcWduYmtpSXFUeDNibzM0ZEtBQnBKd3BJdHNrSzVBM2prZyUyRktQeEhQdFR0OHZtYmZKJTJCWGZqZHVIM2R1ZDM1OFklMkZHcEtDUW9KSkFBNUpOQUVLeVRsUVRiWUpWQ1J2SEJKJTJCWWZnT2Zla2Q1aWpEN0tHJTJCViUyRmxMam5Cd28lMkY0RU9mYXVlMTM0aCUyQkJ0RExMcWZpdlNZWFhyR3R5c2tnJTJGNEF1VyUyRlN1STFmOW92NGIyUksycyUyQnA2bVIwJTJCeldaVUglMkZBTCUyQkZLd25pYU5QNHBwZk05VERaSm1XSzFvMEp5WCUyQkYyJTJCOTJSM0dzJTJCQmZCbXN5biUyQjF2Qk9nWHVYd1packdGbXh0enV5VnlPZVAxcmpkVCUyRkFHZnZoTHFJM3olMkJBcmFCMlZDZnMxNU5EdEpQekRDT0I4bzU2YzFqZjhMNTFuVWYlMkJSYSUyQkZmaVBVMVAzWFlNQjlUc2piJTJCZEglMkZBQW5meDUxRWY4U3I0WDJWb0QwJTJCMnk0SSUyRndDJTJCcEVycW9jUllpaCUyRkFyVFglMkJGeiUyRnpzZGo0VHhxJTJGaktFUDhWU212dzVtJTJGd0FDbHFYN0tmd3d1UTV0N2JYckk0Y2dRYWlwNUIlMkJVZnZFYnFPZmFzJTJGOEE0WlYwbTBrMjZMNDY4VzZlZ2ZDdDlvUTRYYm5QeWhlJTJGR1B4cmQzZnRLMyUyRiUyRkFDejhOYVZuJTJGY2JINnZTJTJGOEluJTJCMFRkODNmeEUwUzJVOW9ZUmtmbEFQNTE2TWVOYzZTc3FsUnJ6U2Y4QTZVbVIlMkZxemg0JTJGeE1WUlglMkZBRzgzJTJGd0NreFpnTCUyQnozOFFMWlFkTSUyQk9uaXkwJTJCVkRzTFNrQWslMkZNUGx1QjBIUFRtbFB3ZiUyQk90cUQ5aSUyQk9Hb1RZREVDY1NIT0Q4bzVkdW81OXEzdiUyQkZZZkYlMkI1JTJGNCUyRlBqQmN4WjYlMkJRaiUyRndCQ3RIJTJGQ2xmSFUzTjM4YlBFYmp1cWliSCUyRm8lMkZ3RHBWZjY0NXRMNHFjWmVzS1glMkZBTWlMJTJCd2N0ajhXT2g4bzFYJTJCaU1RZkQzOXBxM2JiYSUyRkZ6VEpBR3dETkNEeGpPZVlXNzhVZzhMJTJGQUxXc0lHMzRpZUZweGdIRFFSWjU2aiUyRmoxN2QlMkJmcG10eiUyRmhRbXFTZjhmWHhVOFN6ZXZ6TVA1eUdqJTJGaG5hMGYlMkZBSSUyQlBIbmlXWCUyRnRvUDY1byUyRndCYThlOThKU2ZyVHAlMkZvSDlqNVF0OGMlMkZsVG4lMkJyUmhycDM3VzhUT0RyJTJGaFdjRG9USEVBMzAlMkZkRHI3MCUyRmIlMkIxckVjYiUyRkNVJTJGT00lMkZ1eCUyQlBRVnF4JTJGczNlSEhtbFdieFg0bGZHUDQwWHQ2bENEJTJCSFNwUCUyQkdaZkJMZjZ6WGZFciUyRjl2RVAlMkZBTWFvJTJGd0JaOFU5OEZSJTJGOEJYNk1QN0x5VmY4QU1kUCUyRkFNRlMlMkZ3RGtqRE9vZnRaUmZlMHZ3akowNnlSRCUyRndCcUNtTjRpJTJGYXRpJTJCOTRjOEd2ajF1SWglMkY3WEZkQ3Y3TWZnQWRkVThTTjlibUglMkZBT05WSXY3TSUyRndBUGgxdnZFQiUyQnQxRiUyRjhibyUyRjFrcnZmQVVQdWYlMkZ5UWYyYmtuJTJGUWJVJTJGOEFCWCUyRjI1ekI4WWZ0VUoxOEglMkJDbiUyRkFPM3VJZjhBdDBLYWZIWDdVcWRmQXZnaHYlMkIzNkwlMkY1TXJxeCUyQnpUOFBCJTJGeTg2OGYlMkIzcFAlMkZBSTNUaCUyQnpYOE8lMkYlMkJlMnVIJTJGdDdUJTJGd0NJbyUyRjFpcWRjdm9mOEFrMyUyRnlRZjJma24lMkZRWlUlMkY4RkwlMkY1STVMJTJGQUlXRiUyQjFDdjN2aDk0SlAwdjR2JTJGQUpNcFAlMkJGaiUyRnRORDczdzg4R242WDhmJTJGQU1sMTElMkY4QXd6WjhPdjhBbnJyZiUyRmdXdiUyRndBUlMlMkY4QURObnc2JTJGNTZhMyUyRjRGciUyRjhSUiUyRnJEUDhBNkYxRCUyRndBbiUyRndEa3clMkZzJTJGSlA4QW9NcWYlMkJDMSUyRjhrY2YlMkZ3QUxNJTJGYVZIWDRjJTJCRWZ3dm8lMkYlMkZBSktvJTJGd0NGbiUyRnRJanI4T1BDbjRYMGYlMkZBTWxWMkglMkZETnZ3NiUyRnY2MSUyRndDQmElMkY4QXhGSCUyRkFBemI4T3Y3JTJCdGYlMkJCYSUyRiUyRkFCRkglMkJzRXYlMkJoZFElMkIlMkJmJTJGQU1rSDFESlAlMkJneXAlMkZ3Q0MxJTJGOEFKSEglMkZBUEMwZjJqaDElMkJHM2hiOEw1UDhBNUpvJTJGNFduJTJCMFozJTJCR3ZoaiUyRndBRGslMkY4QWtpdXclMkZ3Q0diZmgxJTJGZjFyJTJGd0FDMSUyRjhBaUtQJTJCR2JmaDElMkZmMXIlMkZ3TFglMkY0aWolMkZXQiUyRndEUXVvJTJGZlAlMkY1SVBxR1NmOUJsVCUyRndVdiUyRmtqaiUyRjhBaGFuN1JYJTJGUk0lMkZEWCUyRmdjbiUyRndBa1UyUDRwZnRGcnUzZkRYdzglMkJUa1p2VTRIb01UOUs3TCUyRkFJWnQlMkJIWDklMkZXdiUyRkFBTFglMkZ3Q0lxS0Q5bSUyRjRlUHYzVGEyY09RUDM0WGo4VTUlMkJvNG8lMkYxZ2YlMkZRdW8lMkZmUCUyRndDU0Q2aGtuJTJGUVpVJTJGOEFCUyUyRiUyQlNPViUyRjRXcCUyQjBUJTJGMFREdzklMkZ3Q0JxJTJGOEF4JTJCbCUyRjRXcCUyQjBUJTJGMFM3dyUyRiUyRndDQnElMkY4QXglMkJ1dCUyRndDR2JQaDMlMkZ3QTlkYiUyRjhDMSUyRiUyQklwUCUyQkdhJTJGaDMlMkZ6MjF6JTJGd0xUJTJGNGlqJTJGV0QlMkZxWFVmdm4lMkZ3REpCJTJGWiUyQlNmOEFRWlUlMkY4RkwlMkZBT1RPVCUyRjRXcCUyQjBUJTJGd0JFdDBEJTJGQU1ERiUyRndEajlRM1h4SSUyQlA5MHUyNiUyQkVYaHVkZlNTNFJoJTJCczFkaTM3Tm53NlVFdGNhNG9IVW03VCUyRndDSXFoYyUyRkFUNFIyMmZ0T3YzME9Pdm1hbkN2ODFvJTJGMWk1ZGY3UG9yJTJGdDZmJTJGeVJVY3N5ZWVrY1hWZiUyRkFIQ3YlMkZ3QzNIRFhldiUyRkZtOHo5ciUyRlolMkY4QzNHZXZteFFQJTJGT1dzbTVnOGQzT2ZNJTJGWnAlMkJIb3olMkZ6enQ0RSUyRjlCbEZkNWMlMkZDVDREVyUyRkUlMkZqbElqNk5ybHNEJTJGNkRXZlA4TyUyRjJkNGZ2JTJCUFpEJTJGdWFwRSUyRjhBSkRXMGVOSzFMNGNKU1glMkZjU292JTJGQUhJZE1lRzh2cWZEV3JQJTJGQUxnUCUyRk00QzU4TiUyQkxyalBtZnMzJTJCRVJuJTJGbm5kc24lMkZvTndLenAlMkZBSGlTYkpQN08yaG9mV1BXN2xmMCUyQjE0cjBDYndoJTJCemRGOTd4enFaJTJGM0pTMzhvVFZLYlFmMmFZJTJCbmpMeERJZlJJcFAlMkZrZXQ0JTJCSXVNcDdVYWElMkY3aTFQJTJGa3plUEJ1Rm50T3YlMkZ3Q0U3JTJGOEFranp1NCUyQkYzaXlYN253T3RZZjhBcm5yY2glMkY4QVFwelZLYjRQJTJCTnBQdWZDYVdMJTJGYzFoVCUyRkFEYzE2TExwdjdONmZkOFFlTEpQOTJQJTJGQUJpRlZaYmI5blpQdTZoNDNrJTJGM1ZpJTJGcW9yWmVLV1BodFNwJTJGJTJCREolMkY1czFYQWRHVzBxMyUyRkFJSSUyRiUyQjNQT0pQZ244UUdPVSUyQkhtcHhmN21xd2YxelRvJTJGZzU4VTR2OVI0UDEyUDhBM2RYZ0g4cTd1UWZzJTJCcjkwJTJGRUIlMkY5MzdOJTJGV29TZmdTJTJGRUZqOFJwUCUyQkJXbiUyRkFOZXFmaTFtR3pwVSUyRndEd0tUJTJGUTFYaDNUZjJxMyUyRmdsZiUyRkxUa2slMkJGdnhyaSUyRndCVG9QaVdQJTJGZDFxUDhBbzFUcDhPJTJGaiUyRkglMkZxYkR4WW4wMXhmJTJGaTY2TkxiNFJ0dTJhSDhSWmNzZHUxcmNZSFlINVRrJTJCOU8lMkZzMzRhdiUyRnFmQ2Z4SGYlMkZ0ckQlMkY4QUdqVVB4VnhyM3cxSiUyRndEZ1QlMkY4QWJSJTJGOFE4cGRhdFJmOXc0ciUyRndCeW1BbmdqOXBPUCUyRlZmOEptbjAxNyUyRkFPMlZNbmhQOXFOUDlYZWVPRiUyQm5pQnYlMkZBSTlXeCUyRll2Z2R2OVY0RyUyQkpEJTJGOXQ0diUyRkFJeFIlMkZ3QUk5NFhiJTJGVmZEdjRrUCUyRndCdkNmOEF5TlV2eFJ4VDN3ZEYlMkZKJTJGJTJGQUNBZjhROW9mOUJFMSUyRjI3RCUyRjVjZmI5RkZGZk1ud3dVVVVVQUZGRkZBQlJSUlFBVVVVVUFGRkZGQUJSUlJRQVVVVVVBRkZGRkFIZ0VIeGclMkJJSHc0a1d5JTJCTnZneVQlMkJ6bElSZkZHZ0laN1JoMERTeCUyRmVqJTJGUW5zbGV6ZUVQRlBoenhmcENhdDRZMXF5MWF5ZiUyRkFKYTIwb2JhZjdyRHFyZXhBTmVRdDRwJTJGYWExSkdqaiUyQkZIaEhUWTNCQkdvYXdzNHdleEViODE1MDN3RyUyQk5kejRyVHhWb2slMkZ3OSUyQkgycGxzeXllSFpyMkx6UjZQRWQwVEQxR09lJTJCYUFQcnlpZ2RLS0FDaWlpZ0Fvb29vQUtLS0tBQ3N6eEo0aDBEdzFZcGZlSTljMHpSclNTVVFwUGYzYVc4Yk9RU0VET1FDMkZZNDY0QjlLMDZLQU9HJTJCQmwzYTMlMkZBSURudnJHNWh1clM1OFFhM05CUERJSGpsUnRWdXlycXc0WlNDQ0NPQ0RYWnpFQzZnQlpRVHV3REtWSjQ3TDBiOGVsY2w4RyUyRiUyQlJSdnYlMkJ4azEzJTJGMDdYZGRmSnY4NkxiNW0zbmR0MjdlbmZQUDVmalFCSlJSUlFBVjhLZUo1WDhCJTJGSDI5dTRRVVRUZGNOd3FyM2lNbThMJTJCS05qOGElMkI2NiUyQkxQMnM3RDdIOFpyMmNMZ1h0cEJjZlhDZVglMkY3VHJ5TTRUVktNMXVuJTJGQUYlMkJSJTJCaGVITlNNc2RXdzAlMkZocVFkMTZQJTJGSnMlMkIwWW5TV05aSTJESTRES3c2RUhvYWRYRyUyRkJEViUyRjdjJTJCRTNodSUyRkxiMyUyQnhMQkllNWVMTWJFJTJGaWhOZGxYcVU1cWNGSmRUNFhGNGVXR3J6b3kzaTJ2dWJYNkJSUlJWbk9GRkZGQUJSUlJRQkRrZmJ0dTVjJTJCVm5IbW5QWCUyQjUweDclMkZoVTFSJTJGUDlwJTJGNWFiTm4lMkJ6dHpuJTJGdnJQNlZKUUFVVVVVQUZGRkZBQlJSUlFBVVVVVUFGRlEzMTNhMk5wTGVYdHpEYlcwS2xwSlpYQ0lnSGNrOEFWNHo0bCUyQk9FMnA2byUyRmg3NFdhQlA0bDFMb2JveHNMZVB0bnNTUGNsVjl6V05XdlRwTDNuOHV2M0hvNWZsV0t6Q1RWQ09pM2IwaXZXVHNsOTklMkZJOW52TG0yczdaN203dUlyZUNNWmVXVndxcVBVazhDdkolMkZGUHg3OEU2UGZTMm1rdGRlSXIxeUZqajAlMkZjNk0zcHViNWYlMkIlMkJOMmF4ckw0TmVLdkdWekhxZnhZOFhYVjBBZDZhWFl1RmlqOXM0MmowTzFjJTJGN1ZlcGVEZkJmaGp3a0pJdEEwTzNzUmdEelFpczdqSCUyRlBRNWMlMkY4Q1AwckhueEZYNFZ5cnoxZjNiTDVucHVoayUyQkElMkZqVGRlZmFIdXclMkY4RGE1cGY5dXBlcDVhUEVmeDg4WiUyRjhnTHcxWSUyQkVMRiUyRnV6MyUyRk1vSHVIQlA1UjA1ZmdWcjJ2bnpmSDN4SjFqVkEzTFcxc3hXTmZvWEpINUlLOTBvbyUyQnBSbCUyRkVrNWVyMCUyQjVXUXY5WmE5SFRCVTRVViUyRmRpbkwlMkZBTUNselMlMkZJODAwTDRGZkRQU1FyZjJCOXZsWCUyRkFKYVhzN3laJTJCcTVDJTJGcFhiNlI0ZDhQNk9BTkowUFRMREhUN05hcEglMkZBT2dnVnFVVnZDaFRwJTJGREZMNUhsWXJNOGJpJTJGNDlhVXZXVGY0WHQlMkJBVVVVVnFjSVVVVVVBRkZGRkFCUlJSUUJEQ1FicWNCbEpHM0lFcFlqanV2UmZ3NjFOVWNlJTJGenBkM21iZU51N2J0NmRzYyUyRm4lMkJGU1VBRkZGVjlRdnJMVHJacnJVTHkzdElGJTJCOUxQS0VRZlVrNG9ic09NWEoyU3V5eFJYbXZpUDQ1JTJGRFhSZHlIWGhxTXklMkY4czdDSnBzJTJGUiUyQkUlMkY4ZXJsZiUyQkY0JTJCSjllJTJCWHdOOE1OWTFDTnZ1WFZ5R0VmNGhRViUyRjhmcmxsaktFWGJtdSUyRkxYOHJudDBPR3N6clI1JTJGWk9NZTg3UVgzeWElMkZJOTBvcnd2eVAya1BFZk1sMW9QaFNGdXFLRVpzZmdKVG44UlMlMkZ3RENqZkV1cyUyRk40dyUyQktXdVg2dDk2Q0RjRUgwM01SJTJGNDZLbjZ6VWw4Rk4lMkZPeSUyRk0yJTJGc1RDMGY5NXhsTmVVZWFvJTJGOEF5VkpmaWV1YXg0bzhOYU5uJTJCMXZFR2xXQkhVWEYya1olMkZJbk5jZnF2eHglMkJHR25aViUyRkU4ZHk0JTJGaHRyZVdYUDRoZHY2MWxhUDhBczclMkZEV3h4OXBzdFExTWp2ZFhqRFA0UjdLN0hTZmh0NEIwdkJzJTJGQiUyQmlxeTlIa3RWa1lmOENjRTBYeFV1a1Y5NyUyRndBZzVNZ283eXExUFJRZ3Z4Y21lZTNQN1NYaEI1VEJwR2hlSWRUbTdCTGRGQiUyRjhlSiUyRlNvdjhBaGN2eEExTGpRdmc3ckxJZnV5M0JrQ24lMkZBTWhnZiUyQlBWN2JiVzF2YXhDSzJnaWdqSFJZMENnZmdLbG85alhmeFZQdVMlMkZXNGYybGxOUCUyQkZnciUyRndDT3BKJTJGaEZSUjRiJTJGd2t2N1JlcCUyRjhBSHA0SDBQVFlqMGVlVmR3JTJGQXpmJTJCeTFIQm8lMkY3UnVvNzhlTFBEbW1xWE85VkN1VlBjZjZwOGZUSXIzYW80TiUyRjd6ZjVuM3pqZnQ2ZTJPMzE1cCUyRlZMJTJGQUJWSlA1MiUyRkpCJTJGckNvZndzTFJqJTJGd0J1YzMlMkZwVW1lSmY4S3klMkJNVjclMkZ3QWhINHZUVyUyQmV2MlJIR1B5S1VuJTJGQ2lOZXV2JTJCUXY4VyUyRkVsN25yOThmOEFvVXJWN2xSUjlSb3ZlNzlXJTJGd0RNUDlhY3hYOE53aiUyRmhwMDElMkY3YTMlMkJKNGV2N05YaFdZaHRTOFNlSmJ4dmVlTWZ6UTFldHYyY1BoeEZqekYxZWY4QTY2WG1QJTJGUVZGZXhVVUxBNGRmWVJFdUtzNWxwOVpsOG1sJTJCU1I1ZmIlMkZBQUMlMkJGa1gzJTJGRHNzeDlaTCUyQmY4QW80clFnJTJCQyUyRnd3aCUyQjU0UnREJTJGdnl5djhBelkxNkJSV2l3dEJiUVgzSTVaNTdtYyUyRml4RSUyRiUyRkFBS1glMkJaeDBQd3MlMkJIVVAzUEJtaW4lMkZmdGxiJTJCZWF1dyUyQkFQQWtQJTJCcThGJTJCSFZQcU5NaHolMkJlMnVrb3ExUnByYUslMkI1ZjVIUExNc1pMNHEwMyUyRjI5TCUyRjVJeG92Q2ZoYUwlMkZWZUd0R1QlMkZkc1loJTJGN0xWcUxSZEdpJTJGMVdrMkNmN3R1ZyUyRnBWJTJCaXFVSXJaR0VzUldsOFUyJTJGbSUyRjh5R08xdFklMkY5WGJRcCUyRnVvQlUxQklBeWVCV0hxbmpEd25wUkkxTHhObzFvdzZyTmV4cTM1RTVvY294V3JzS25TcTFuYUVYSiUyQlNiJTJGSk0xclVnJTJCYmhsT0pTRGlVdmo2NSUyQjZmYnRVMWVhM3Z4diUyQkdXbiUyQmFKdkZBbmNPZHF3Mjd5NUhzVVhHUHFjMXoxNSUyQjBuNEhXVHlkTzB2WDlSbFAzUkhiSW9QNXZuOUt3bGpLRWQ1bzlXanczbTFaWGhocCUyRk5XJTJGT3g3WFJYaHYlMkZDN3ZGMm9jYUI4SU5mdWxQU1dYekF2NDRpSSUyRndESHFQOEFoTWYyZ3RSJTJGNUIzdzQwcXlRJTJGeFhVb3lQJTJCJTJCcFYlMkZsVWZYYVQlMkJGTiUyQmlmJTJCUjBmNnI0NlA4QUZsQ0glMkJLcEJmJTJCM05udVZGRkZkaDg2RkZGRkFCUlJSUUFVVVVVQUZGRkZBQlJSUlFBVVVVVUFGRkZGQUJSUlJRQVVVVVVBRkZGRkFCUlJSUUFVVVVVQUZGRkZBQldaNGs4UGFCNGxzVXNmRWVoNlpyTnBIS0prZ3Y3UkxpTlhBSURoWEJBYkRNTTljRSUyQnRhZFpuaVRRN0xYN0ZMTyUyQm4xT0dKSlJLR3NOVHVMS1RJQkdDOERveFhrJTJGS1RqT0RqSUdBRG1mZ1phV3RoNERuc2JHMmh0YlMyOFFhM0RCQkRHRWppUmRWdXdxS280VlFBQUFPQUJYWnpBRzZnSlZTUnV3VEVXSTQ3TjBYOGV0Y1o4RExhT3k4QnoyY0xUTkZCNGcxdUpHbW1lYVFoZFZ1d0N6dVN6dHh5ekVrbmtrbXV6bUlGMUFDeWduZGdHVXFUeDJYbzM0OUtBSnFLS0tBQ3ZsYjl0aXcyJTJCTFBEJTJCbzR4NTloSkRuMTh0OTJQOEF5SlgxVFh6MyUyQjJwWUM0MGZ3dGRuZ0pleXdGdlR6RlUlMkYlMkIwNjRNemp6WWFYeSUyRk0lMkJ0NEhyJTJCeHp1ajU4eSUyQiUyQkwlMkZ5Tlg5alRWUHRmdzB2ZE5kc3ZZYWk0VWVpT3FzUCUyRkh0OWUzMThzJTJGc1NhbjVmaUh4Rm94YiUyRkFJJTJCTFNLNVVmOWMzS24lMkYwYUslMkJwcWVXejU4Tkh5MCUyQjR6NDF3MzFmTzY2NlNhbCUyRjRFayUyRnp1RkZGRmR4OHNGRkZGQUJSUlJRQkRnZmJ0MjFjJTJCVmpQbEhQWCUyQiUyRjB4N2ZqVTFRNUgyN2J1WFBsWng1cHoxJTJGdWRNZSUyRjRWTlFBVVVVVUFGRkZGQUJSUlJRQVZ3M3hWJTJCSiUyRmgzNGYyUSUyQjNTRzgxU1ZjMjJud01QTms5QzM5eGM5eiUyQkFQU3VkJTJCTG54V24wdlZFOEZlQmJYJTJCMlBGbDBmTDJ4amVsb1QzYnNXQTV3ZUZITGNjR1g0VGZDSzM4UDNwOFUlMkJMYm4lMkIzZkZsdzNteVhFeDNwYnNmN21lcmY3UjlNQUR2eHpyenFTZE9qdjFmUmY1dnklMkI4JTJCand1VjBNTFJqak15dW92V01GcEtmbSUyRjVZZjNucSUyRnNycWNwcDNnWHg3OFdydUxXZmlUZlQ2Sm9PNFNXMmlXMlVkaDJMQSUyRmQlMkJyWmJyZ0tNVjdaNFg4TzZINFkwdE5NMEhUTGV3dFYlMkZnaVhsajZzeDVZJTJCNUpOYXRGYVVjTkNrJTJCYmVYZDclMkZ3QmVoeFpqbk9JeHlWTFNGSmJRanBGZkxxJTJGTjNiQ29ZUUJkVGtLb0oyNUlpS2s4ZDI2TiUyQkhTcHFoaElOMU9BeWtqYmtDVXNSeDNYb3Y0ZGE2RHlTYWlpaWdBb29vb0FLS0tLQUNpaWlnQW9vb29BS0s0RDRnZkYlMkZ3QUQlMkJEQzhGOXFndmI5T1BzVmxpV1VIMGJuYW4wWWclMkIxY0olMkZ3QUpUOGElMkZpTDh2aFhRb2ZCJTJCanlkTDYlMkIlMkYxckw2Z3N1ZVIlMkZkVCUyRmdWYzFURjA0dmxYdlBzdGYlMkJBdm16M01MdyUyRmk2OU5WNmxxVlAlMkJhYjVWOHIlMkI5TDVSWjdIck91YUo0ZlM0dmRhMU94MDJINWYzazVFVzdqb0dKJTJCYyUyQnc2ZEs4djE3OW9Udzc5ck9tJTJCRHRHMVh4VGZ0d2kyOExSeHQ5TWd1ZndUOGFpOE9mQVBSWnRUazFEeHpydCUyRndDSzlSRzB2NXR5eXB6emhoa3Y5UG13ZlN2VzlCMExSdEJ0QmFhTHBWbHAwSGRMYUZZd2ZjNEhKOXpVZjdUVTdRWDN2JTJGTDh6byUyRjRSTUYlMkZOaUpmJTJCQzRmck4lMkYlMkJTbmpRZjlvWHhwOTFOTThFNmUlMkZjNE14WCUyRndBZllIJTJGdmlyT24lMkZzODZaZVhLMzNqYnhYcm5pUzc2bmZLWTBQdHlXYjhtRmUyMFVMQlUzclVibDZ2OU5FVExpYkYwMXk0U01hSyUyRnVSU2YlMkZnVDVwUDcwY3I0YiUyQkhQZ2J3NkZPa2VGOU1oa1Q3c3J3aVdVZjhEZkxmclhWVVVWMVJoR0N0RldQRHI0bXRpSmM5YWJrJTJCN2JmNXRoUlJSVkdJVVVVVUFGRkZGQUJVTnFBUE53cWpNcEp4RVV6OWMlMkZlUHYzcWFvYlVnJTJCYmhsT0pTRGlVdmo2NSUyQjZmYnRRQk5SUldkcmV1NkxvY0huNnpxMWpwMFdNaHJtZFl3ZnB1UE5KdEpYWmNLY3FrbEdDYmI2TFYlMkZoYzBhSzhsOFIlMkZ0QiUyRkR6UzNNTmhjM3V0M0dkb1N5dHpndDZibjJnJTJGaG1zWCUyRmhaM3hkOFM4ZUQlMkZBSVlQWlF0OTI1MVJtQUklMkZ2RGQ1WSUyRlZ2eHJtbGphS2RrN3Z5MSUyRkk5eWx3em1Vbzg5U0NweDd6YWd2OEF5WjMlMkI1SHVsVk5VMVBUZExnJTJCMGFucUZwWXclMkY4OUxpWlkxJTJGTmlLOFclMkZ3Q0VEJTJCT0hpYjV2RW54R2gwU0J2JTJCV09tS2R5ajBPd0puJTJGdm8xYjB2OW5Md2dKJTJGdFhpRFZ0YjEyNVAzMm11Tml0JTJCUTNmOEFqMVQ3ZXRMNEtmM3RMOE5XYWYyWGxsRCUyRkFIbkdKdnRUaktYNHZsaiUyQlowbXVmRzM0WjZUdVdUeE5EZHlEb2xuRzgyZm95amIlMkJ0Y25OJTJCMFJaNmhJMFBoRHdONGkxMlVIQUFqMkFuJTJGZ0FjJTJGcFhvV2hmREg0ZjZLRiUyRnMlMkZ3anBTc3YzWG1oRXpqJTJGQUlGSnVQNjExc01jY01heFJScEdpakNxb3dCOUJSeVltVzgwdlJYJTJGQUQlMkZ5RjlheU9oJTJGRHc4NmolMkZ2elVWOTBGZiUyRnlZOE8lMkY0VEg0JTJGYTUlMkZ5QiUyRmg5cCUyQmp3dCUyRnkwdm4lMkJkZndkMSUyRndEUVRTJTJGOElYOGU5YjUxbjRpMkdreE4lMkZCWUo4NiUyRjk4SW4lMkZBS0VhOXlvbyUyQnFYJTJCT2NuODdmbFlQOVlmWiUyRjd0aHFVUCUyQjNPWiUyRmZOeSUyRkk4Tkg3UGY5cEhQaXI0aWVKTlpKJTJCOTglMkIzUCUyRkFIOE1sYm1sZnMlMkJmREd5QTg3U3J1JTJGWWQ3bThrJTJGa2hVZnBYcTFGVkhCWWRhOHFmcnIlMkJablY0bnphb3VYMjhrdTBiUlgzUlNPUDBUNGIlMkJBdFAzRzI4SWFMdVJ5RmFTd0RNQjlaTWslMkZVZGE2bXpzN1N6ajh1enRZTGRQN3NVWVFma0tXMUlQbTRaVGlVZzRsTDQlMkJ1ZnVuMjdWTlc4YWNZJTJGQ2tqeWEyTHIxM2VyTnk5VzMlMkJiWVVVVVZaemhSUlJRQVVVVVVBRkZGRkFCUlJSUUFVVVVVQUZGRkZBQlJSUlFBVVVVVUFGRkZGQUJSUlJRQVVVVVVBRkZGRkFCUlJSUUFVVVVVQUZabmlUVEwzVmJGTGV4OFE2bm9NcXloemNXRWR1OGpEQkd3aWVLUmRweUR3b09WSE9NZzZkWm5pU0RYNTdGRThPYW5wbW5YWWxCZVclMkYwOTd1TXBnNVVJazBSRFoybmR1SXdDTWM1QUJ6UHdNaGt0dkFjOXZOZHpYa3NYaURXMGU0bUNDU1lqVmJzRjJDS3FoajFPMVZHVHdBT0s3V1RmNTBXM3pOdk83YnQyOU8lMkJlZnklMkZHdUslMkJCaTNTZUE1MHZwb1o3dGZFR3RpZVdHSXhSdSUyRjhBYXQzdVpVTE1WVW5KQ2xtSUhHVDFyczVnRGRRRXFwSTNZSmlMRWNkbTZMJTJCUFdnQ2FpaWlnQXJ4ajlzUzBNJTJGd25pdUFPYlRVNFpjanRsWFQlMkZBTm1GZXoxNXIlMkIwNWElMkZhdmdscjRBeTBRZ2xYMjJ6cG45TTF6WXlQTmg1cnlaN1hEZFgyV2JZYWY5JTJCUDR1MzZuenQlMkJ6UGVqUiUyRmpwWld1N0VOMTlwc2ljOWZsTEtQJTJCJTJCa1d2dE92Z0R3cmRuUWZpRG9tdE5KZ1c5N1pYTW5QVVNCWkglMkZRa2ZqWDMlMkZYQms4djNjbzluJTJCWjlYNGtVTFl5alhYMm9XJTJCY1glMkZBSk1LS0tLOWclMkZPZ29vb29BS0tLS0FJJTJGbiUyQjAlMkY4dE5teiUyRloyNXolMkYzMW45S2txSEElMkIzYnRxNThyR2ZLT2V2OEFmNlk5dnhxYWdBb29vb0FLS0tLQUN2SHZqTjhTTlRUV0klMkZoMzhQb3plZUtMMzVKcG96a1dTa2M4OUElMkJPY25oUnoxeFdoOGR2aU5QNFh0TGZ3MzRhUTNmaXpWc1IyY01ZM05DR09QTUk5YzhLRDN5VHdEbTc4RXZodGIlMkJCZElrdkwlMkJRWHZpUFVQM21vWGpIY2NrNU1hazg0enlUMVk4bnNCeDFaeXF6OWpUZHU3N2VTODMlMkJCOUxsJTJCRm80RERyTWNaSG1iJTJGaHdmMm12dFMlMkZ1UmYlMkZnVDAydVRmQjM0WjZaNEEwcHBHWVgydTNZM1gxJTJCNHl6RThsRko1Q1olMkZFbms5Z08lMkJvb3JwcDA0MDRxTVZaSThQR1l5dGphMHE5ZVhOSjd2JTJCdGt1aVdpQ2lpaXJPWUtqajMlMkJkTHU4emJ4dDNiZHZUdGpuOCUyRndxU29ZUUJkVGtLb0oyNUlpS2s4ZDI2TiUyQkhTZ0NhaWlpZ0Fvb29vQUtLS0tBQ2l1WThmJTJCUFBESGdiVHZ0ZmlEVVVoZGdURGJKODA4MyUyQjZuOVRnRHVSWGtnMUQ0cmZHUWthVXIlMkJDJTJGQ0VuSDJscyUyQmZjcDdFWVpzJTJCaTdWNmdzYTVxdUpqQjhpMWwyWDY5dm1lemdNa3JZcW45WXFOVTZTM25MUmVrVnZKJTJCVVUlMkZWSGQlMkZFYjR5ZUVQQjByV0FuZlY5WXp0V3dzY093YnNIYm92UGJsdmF1SUdsZkdUNHFuek5adkQ0RzhPU2RMV0VFWEVxZWpESVklMkJoM0ZSJTJGc212UmZodDhLdkNIZ1dOWmRNc2Z0T280JTJCZSUyRnVzUE1UMzI5a0hzb0h2bXU1clAyRld0cldkbDJYNnZkJTJGZ2R2OXFZSEx2ZHk2bnpUJTJGd0NmbFJKdiUyRnQyR3NZJTJCVGZNJTJGUTRMNGYlMkZDUHdSNExFYzJuNld0M2Zwejl0dmNTeTU5VjQycCUyRndFQ3U5b29ycXAwNFUxeXdWa2VGaThaaU1aVWRYRVRjcGQyNyUyRkFOZkt4SEh2ODZYZDVtM2pidTI3ZW5iSFA1JTJGaFVsUXdnQzZuSVZRVHR5UkVWSjQ3dDBiOE9sVFZaekJSUlJRQVVVVVVBRkZGRkFCUlJXWDRrOFJhRjRic3Z0bXZhdFo2ZEQyYWVVS1c5bEhWajdESnBOcUt1eTZkT2RXU2hCTnQ5RXJ2N2thbEZlSmF0OGZJOVR2bjB2NGMlMkJGTlU4VFhnNDg3eW1TSmZSc0FGc2Y3Mno2MVUlMkZ3Q0VQJTJCTjNqdjV2Rm5pcUR3cnAwbld5MDdtVEhvZGg1QiUyRjJwRDlLNUhqSXkwcEp5OU52dmVoNzhlRzY5SktlT3FSb0wlMkI4JTJGZSUyQlVJM2w5OWoxTHhiNCUyRjhHJTJCRlF3MTN4RFkya3E5WUElMkIlMkJiJTJGQUw5cmx2MHJ6SzQlMkJQTjFyRnhMWSUyRkR6d1hyUGlLZmVSNTgwZXlLUDA0UUU3Zjk0cWE2THdsOEIlMkZoNW9KV2E0MDJUV3JvY21iVVg4d0U5JTJGM1l3bjVnJTJGV3ZSdEt0Yld5dDJ0ck8yZ3RvVWNoWTRiZnlsSDRkRDlSd2FPWEUxTjJvcnkxZjN2VDhCJTJCMnlUQ2Z3NmNxOHU4bnlSJTJGOEFBWTNrJTJGbkpIaW45Z2ZIJTJGeGp6clBpUFQlMkZBQWZaUDk2Q3g1bVVleFFrJTJGd0RrUVZwYUglMkJ6djRQaHVQdG5pUyUyRjFieEhlTnpJOXpjR05HUHJoVHUlMkZOalhzbEZOWUtsZTg3eWZtNyUyRkFQQSUyRkFtZkUyT1VYRERjdEdQYW5GUiUyRkhXVCUyQmNqRThPZUV2REhoeEF1aDZCcDJua0RHJTJCRzNVT2ZxMk54JTJGRTF0MFVWMVJpb3F5Vmp3cXRhcFdsejFKT1Q3dHR2OFd3b29vcG1ZVVVVVUFGRkZGQUJSUlJRQkhCdiUyRkFIbSUyRnpQdm5HJTJGYjA5c2R2cnpVbFEyb0E4M0NxTXlrbkVSVFAxejk0JTJCJTJGZXBxQUNpaWlnQW9vb29BS0tLS0FDaWlpZ0Fvb29vQUtLS0tBQ2lpaWdBb29vb0FLS0tLQUNpaWlnQW9vb29BS0tLS0FDaWlpZ0Fvb29vQUtLS0tBQ3N6eEpQcjhGaWolMkJITk0welVic3lnUEZmNmc5cEdFd2NzSFNHVWxzN1J0MmdZSk9lTUhUck04U2FuZTZWWXBjV1BoN1U5ZWxhVUliZXdrdDBrVVlKM2t6eXhydEdBT0dKeXc0eGtnQTVuNEdOZFA0RG5lJTJCaGhndTI4UWEyWjRvWlRMR2olMkZBTnEzZTVWY3FwWlFjZ01WVWtjNEhTdXptSUYxQUN5Z25kZ0dVcVR4MlhvMzQ5SzR6NEdUU1hQZ09lNG10SnJPV1h4QnJidmJ6RkRKQ1RxdDJTakZHWlN3NkhhekRJNEpITmRySnY4QU9pMiUyQlp0NTNiZHUzcDN6eiUyQlg0MEFTVVVVVUFGY2o4WjdYN1o4SnZGTU9NNDB1ZVFEM1JDJTJGd0Q3TFhYVm1lTGJiN2I0VjFlenhuejdHYUxIcnVRaiUyQnRSVmp6UWt2SiUyRmtkV0JxJTJCeXhOT3AybEYlMkZkSkh3UHFGc0o3T0s2WlNYbTBpT1dNZThjM2trJTJGOTh4dFgzajRFMVQlMkIyJTJGQldpYXZ1M05lV0VNekglMkZBR21RRmglMkJlYSUyQkt2RDlwOXZoOEtJQmxydTExRFNrJTJGNjZNSkN2JTJGajF3cHI2YiUyRlpXMVglMkIwJTJGZzFwc1ROdWtzSnByVno5SExxUCUyQiUyQlhXdkR5bVhMVmE3cjhyZjVuNmw0Z1V2YTRLRlRyVG5iNVM1bCUyQmNVZXFVVVVWNzUlMkJSaFJSUlFBVVVVVUFRNUgyN2J1WFBsWng1cHoxJTJGdWRNZSUyRjRWTlVmeiUyRmFmJTJCV216WiUyRnM3YzUlMkY3NnolMkJsU1VBRkZGRkFCWExmRkh4cnB2Z1B3amM2NWZrUElQM2RyYjdzTlBLUjhxajI3azlnRFhUWEUwTnRieVhGeEtrVU1TRjVIYzRWVkF5U1QyQUZmUHZobUNYNDNmRmVYeFBmeE9mQm5oNlR5dFBna0h5M012QnlRZXVlR2IyMktlOWMySnF5Z2xDSHhTMiUyRndBJTJGa2UzazJYMHNSS2VJeE9sR2xyTHo3UVhuSjZlU3V6b1BnRDRJMUI3bTQlMkJKbmpNR2Z4SHJHWklGa0glMkZIckN3NHdQNFNWd0FQNFZ3TzVGZXkwVVZwUm94b3c1ViUyRnc3N25IbVdZVmN3eERyMU5PaVMyakZiUlhrbCUyRm4xQ2lpaXRUZ0NpaWlnQXFHRWczVTRES1NOdVFKU3hISGRlaSUyRmgxcWFvNDklMkZuUzd2TTI4YmQyM2IwN1k1JTJGUDhBQ2dDU2lpaWdBb29yRjhaZUtkQzhJYUxKcSUyQnYzOGRwYkx3b1BMeXQyVkY2czNzUHg0cFNrb3E3ZWhwU3BWSzAxVHB4Yms5RWxxMmJFc2lSUnRMSzZvaUFzek1jQlFPcEo5SzhWOGFmR08lMkYxaldHOEpmQ2JUenJtck5sWk5RQzV0N2NkQ3lrOE5qJTJCODN5OVB2WnJDJTJGNHJuNDgzZiUyRkFDOGVHUEFLdiUyRjIydlFEJTJGQU9QZiUyQmdMJTJGQUxSRmUyJTJCQ3ZDV2dlRHRIWFMlMkZEJTJCbngya0F3WFljeVN0JTJGZWR1ckg2OU8yQlhGN1NwaWY0ZnV4NzlYNmY1JTJGY2ZTJTJGVmNGa3V1TFNxMSUyRndDUyUyRnVSJTJGeHRidiUyQjRuYiUyQlo5RHp6NGUlMkZCT3hzdFElMkY0U1R4NWVIeFI0aWxZU08xd1M4RVRld2I3JTJCUFZ1QnhoUml2WHdBQUFBQUIwQW9vcnBwVVlVbGFDUEV4JTJCWlluTUtudE1SSzl0bHNrdXlTMFM5RUZGRkZhbkNGRkZGQUVNSkJ1cHdHVWtiY2dTbGlPTzY5RiUyRkRyVTFSeDclMkZBRHBkM21iZU51N2J0NmRzYyUyRm4lMkJGU1VBRkZGRkFCUlFTQU1rNEFyeSUyRndBZmZHJTJGd2Q0YW1PbjZmSSUyRmlIVnkyeExUVHp2RyUyRnNHa0dRT2VNRGNmYXM2bFdGSlhtN0haZ3N2eFdPcWV6dzBISiUyQlhUMWV5WG0yajFDdUM4ZmZGendONE44eUhVTldXN3ZrNCUyQnhXV0paUWZSc0hhbiUyRkFpSzglMkZHaCUyRkdiNG9uZjRnMUFlQ1BEOG4lMkZBQzUyNEl1SkY5R0dRM3NkNVVmN05kJTJGNEIlMkJFUGdid2I1YzFqcFMzbCUyQm5QMjI5eExLRDZyeHRUJTJGQUlDQWE1dmJWcXY4S05sM2Y2TCUyRkFEc2V6JTJGWjJXNWYlMkZBTDdWOXBQJTJCU25hM3BLbzlQJTJGQVZMMU9DSGluNDBmRWc3ZkNlaVJlRDlGazZYOTclMkZBSzExOVZMTG5rZjNVJTJGNEZXdDRiJTJGWiUyRjBCYjMlMkIxZkd1cjZqNHIxTnVYYTVsWllpZnBrczM0dGoycjJXaXFXRGczZXEzSiUyQmUzM2JHZFRpT3ZDTHA0R0NvUSUyRnVmRSUyRldidkolMkZlbDVGVFNOTDAzU0xKTEhTckMxc2JWUHV3MjhTeG9Qd0FxM1JSWFVrbG9qd0pTbE51VW5kc0todFNENXVHVTRsSU9KUyUyQlBybjdwOXUxVFZIQnYlMkZlYiUyRkFEUHZuRyUyRmIwOXNkdnJ6VEpKS0tLS0FDaWlpZ0Fvb29vQUtLS0tBQ2lpaWdBb29vb0FodFNENXVHVTRsSU9KUyUyQlBybjdwOXUxVFZIQnY4QTNtJTJGelB2bkclMkZiMDlzZHZyelVsQUJSUlJRQVVVVVVBRkZGRkFCUlJSUUFVVVVVQUZGRkZBQlJSUlFBVVVVVUFGRkZGQUJSUlJRQVVVVVVBRkZGRkFCUlhudnhSMDM0dGF2ckZqWSUyQkF2RWVpZUd0Sk1EUGVhaGNXZjJxNkVvUHlva2JmSnRJNXllZUQlMkJQRGZDUDRzZUpqNEElMkJKRng0Nm1zYiUyRlVQQWwzZFc3NmhheGlPTzk4cFdJJTJCVWNCdHk0NEE0WmVNNXlBZTkwVjglMkJmQ0hSZmolMkY0azhQJTJCR1BGMnRmR0dHR3gxQ09DJTJCdU5NJTJGNFIyMDN0QXhEZVg1Z1VZTEozeHhuMnE3NHU4WiUyRkVMeHo4WHRWJTJCSEh3dTFteDhQV3ZoMjJTWFdkY3VMTmJwdlBjWlNDTkd5dnJrbm41VzZiY01BZTdVVjVYJTJCekQ0ODEzeDc4UHJ5NDhUaTNPdDZQcTF4cE43TkFtMUozaUNIZUY2REljQTQ0eUNjRE9LelBpNTQ3OFkzdnhSMHI0U2ZEUzZzN0RXcm0wYlVkVjFlNWdFNjZkYkE0RzJNOE03SEhYajVsJTJGdlpBQjdQV1o0azhRNkI0YXNVdnZFZXVhWm8xcEpLSVVudjd0TGVObklKQ0JuSUJiQ3NjZGNBJTJCbGVZZnM1JTJCTlBGJTJCczY1NDM4RCUyQk9MNjExVFdQQ1YlMkZGRCUyRkFHbGIyNndpNmlsRGxDVVg1UXc4czlBT29IYko5aW9BNGI0R1hkcmYlMkJBNTc2eHVZYnEwdWZFR3R6UVR3eUI0NVViVmJzcTZzT0dVZ2dnamdnMTJjd0J1b0NWVWtic0V4RmlPT3pkRiUyRkhyWEpmQnYlMkZBSkZHJTJCJTJGN0dUWGYlMkZBRTdYZGRaY1NScGNRbDVFVGhqODB4WGdEazdlamZqMG9Bbm9wdm1KdTI3MXp1MjR6em5HY2ZYSE5JSllpQVJLaEJBSSUyQllkRHdQejdVQVBwR1VNcFZoa0VZSXBwbGlBSk1xQUFFbjVoMEhCJTJGTHZTJTJCWW03YnZYTzdialBPY1p4OWNjMEFmRCUyQmhFNlI0YThQNml4dzJoJTJCTkhETWV3WklHJTJGOW9IOWE5diUyRkFHWnYlMkJKSDR1OGYlMkJDVyUyQlJMSFUlMkZQdDA5VUxNbWYlMkIlMkJWaiUyRk92SU5lc2xrOEdmRkN6WERMcFBpaUM1VWpwaHBMaUhJJTJGTWZuWHBYaG5VbzlOJTJGYVUwbldQTlZiWHhmNGRpbVo5M3lidktCUFBydWclMkY4QUh2ZXZuTUwlMkI3cVJmbWw5JTJGTkg4MGo5bXo3JTJGYk1GWGgzaktTOVklMkJ5ckwlMkZ5V2NqNklvcHZtSnUyNzF6dTI0enpuR2NmWEhOSUpZaUFSS2hCQUklMkJZZER3UHo3VjlHZmpJJTJCaW1HV0lBa3lvQUFTZm1IUWNIOHU5TDVpYnR1OWM3dHVNODV4bkgxeHpRQTZpbUNXSWdFU29RUUNQbUhROEQ4JTJCMUJsaUFKTXFBQUVuNWgwSEIlMkZMdlFBekElMkIzYnRxNThyR2ZLT2V2OEFmNlk5dnhxYXElMkZteGYyaDVmbXg3OW1Odm5IZG5yOXpwMDV6MXFVU3hFQWlWQ0NBUjh3NkhnZm4yb0FmUlRETEVBU1pVQUFKUHpEb09EJTJCWGVzYnh6NG4wN3dqNFYxRFg5UWtYeXJPTWtSN2dHa2tJJTJCV01lN0VqODg5S1VwS0tiZXlOS05LZGFwR25UVjVTYVNYZHZROHUlMkZhTDhRNmhyT282YjhKdkM3N3RVMWwxTiUyQjZuaUczNjRiSFFFQXMzJTJCeXYlMkIxWHF2Z3Z3NXAzaFB3eFklMkJIOUxqMjIxcEdGM0VmTkkzVm5iM1k1SiUyQnRlVyUyRnMyZUhycWROUiUyQkpuaVpsZlclMkZFRDc0ZCUyRkJpdDJiNWNBOUE1QUFIOTFWeDFyMmN5eEFFbVZBQUNUOHc2RGclMkZsM3Jrd3NYTnV2TGQ3ZVM2ZmZ1ejM4OHJRdzBJWlhRZDQwOVpOZmFxUDRuNlIlMkJHUG8zMUgwVTN6RTNiZDY1M2JjWjV6ak9Qcmpta0VzUkFJbFFnZ0VmTU9oNEg1OXE3RDV3ZlJURExFQVNaVUFBSlB6RG9PRCUyQlhlbDh4TjIzZXVkMjNHZWM0emo2NDVvQWRSVEJMRVFDSlVJSUJIekRvZUIlMkJmYWd5eEFFbVZBQUNUOHc2RGclMkZsM29BZlVNSUF1cHlGVUU3Y2tSRlNlTzdkRyUyRkRwVW5tSnUyNzF6dTI0enpuR2NmWEhOUVF6UW00bUltaUklMkJUcFB1NjlQbDZMbnRqclFCWm9waGxpQUpNcUFBRW41aDBIQiUyRkx2WG1QeGklMkJLc2ZoaWRQREhoaTMlMkZ0anhiZUVKQmF4amVJQzNSbkE2bnVGJTJGRTRIWE9yVmpTanpTWjJZREFWOGZXVkdoRzdmM0pkVzNza3VyWnJmRnI0bmFIOFA5UFVYSCUyQm5hdmNMJTJGb21uUk4lMkI4a1BRRnY3cTU3OSUyQndOY0g0SyUyQkdXdmVPZGJqOGNmRnRtbGMlMkZOWTZKeXNjS2RRSFhzUDlqcWY0aWVSVzE4SWZoWkhwRjhmR1hqVzlUV2ZGdDJWbWFTVnc2V3BicHM3RnUyNGNER0Y0R1Q2MFpZZ0NUS2dBQkolMkJZZEJ3Znk3MXl4cFRydm5yS3k2UiUyRlY5MzViSTl5dG1HSHlxRHclMkJYTzgzcEtyMTg0MCUyRjVZJTJGM3ZpbDVJV0dPT0dKSW9vMWpqUlFxSW93RkE2QURzS2RUZk1UZHQzcm5kdHhubk9NNCUyQnVPYVFTeEVBaVZDQ0FSOHc2SGdmbjJydVBsMjdqNktZWllnQ1RLZ0FCSiUyQllkQndmeTcwdm1KdTI3MXp1MjR6em5HY2ZYSE5BRHFLWUpZaUFSS2hCQUklMkJZZER3UHo3VUdXSUFreW9BQVNmbUhRY0g4dTlBRDZLYjVpYnR1OWM3dHVNODV4bkgxeHpTQ1dJZ0VTb1FRQ1BtSFE4RDglMkIxQURJUUJkVGtLb0oyNUlpS2s4ZDI2TiUyQkhTcHFyUlR3ZmFiajk5RjhveTM3JTJGY1FCMXl2UmNlMzQxelB4RCUyQkklMkZoUHdMYU5KcmVwTDlxSXpIWlFZZWVUNkxuZ2U3WUh2VXpuR0M1cE95TjhOaHEyS3FLbFJpNVNleVN1enI2ODElMkJJM3huOEplRVpXMDYzbGJYTlozYkVzYkU3aUg3QjNHUXB6MkdXOXE0VTNQeFQlMkJNaHhDNThFZUVaTWZNU2Z0RnlqSEE5R1lIJTJGZ0tIMWJGZWwlMkZEcjRhZUN2QWtJazBtempsdmdyYjclMkI1WVBNY2NOZzlFSFloUVBldVQyMVd0JTJGQ1ZsM2Y2TCUyRk05JTJGOEFzN0FaWnJtRSUyRmFWUCUyQmZjSHQlMkZqbnFsNXFOMzVvODVYd3Y4V1Bpd3dtOFlhaTNoSHc1SnlOTXRnUk5Ldm95NXolMkZBTjluZzhoSzlTOEElMkZEandoNEloQTBMU1kwdWR1SHZKdjNrNyUyQnZ6bm9ENkxnZTFkWDVpYnR1OWM3dHVNODV4bkgxeHpTQ1dJZ0VTb1FRQ1BtSFE4RDglMkIxYVVzTENENW5yTHU5JTJGd0RnZkk0OGJudUp4TlAyRUxVNlg4a05JJTJGUHJKJTJCY214OUZNTXNRQkpsUUFBayUyRk1PZzRQNWQ2WHpFM2JkNjUzYmNaNXpqT1Byam11azhVZFJUQkxFUUNKVUlJQkh6RG9lQiUyQmZhZ3l4QUVtVkFBQ1Q4dzZEZyUyRmwzb0FmUlRmTVRkdDNybmR0eG5uT000JTJCdU9hUVN4RUFpVkNDQVI4dzZIZ2ZuMm9BZlVOcUFQTndxak1wSnhFVXo5YyUyRmVQdjNwNWxpQUpNcUFBRW41aDBIQiUyRkx2VVZySkdUS0JKR1Q1ekxnVEYlMkJjWnh6ME9PZG82VUFXS0tZSllpQVJLaEJBSSUyQllkRHdQejdVR1dJQWt5b0FBU2ZtSFFjSDh1OUFENktiNWlidHU5Yzd0dU04NXhuSDF4elNDV0lnRVNvUVFDUG1IUThEOCUyQjFBRDZLWVpZZ0NUS2dBQkolMkJZZEJ3Znk3MHZtSnUyNzF6dTI0enpuR2NmWEhOQURxS1lKWWlBUktoQkFJJTJCWWREd1B6N1VHV0lBa3lvQUFTZm1IUWNIOHU5QUQ2S2I1aWJ0dTljN3R1TTg1eG5IMXh6U0NXSWdFU29RUUNQbUhROEQ4JTJCMUFENktZWllnQ1RLZ0FCSiUyQllkQndmeTcwdm1KdTI3MXp1MjR6em5HY2ZYSE5BRWRxQVBOd3FqTXBKeEVVejljJTJGZVB2M3FhcTFwUEF3bEt6Uk1QTSUyRmhuMzllQjE2WjlCeFV4bGlBSk1xQUFFbjVoMEhCJTJGTHZRQSUyQmltJTJCWW03YnZYTzdialBPY1p4OWNjMGdsaUlCRXFFRUFqNWgwUEElMkZQdFFBJTJCaWlpZ0Fvb29vQUtLS0tBQ2lpaWdBb29vb0FLS0tLQUNpaWlnQW9vb29BS0tLS0FDaWlpZ0Fyemo0aVJmRyUyQlh4TkdmQUYxNERnMFB5VUQlMkYyd0xscmt5Wk84Z1JqYnR4akF6Mk5lajBVQWVJZkZ2NG5hcnElMkZpV1g0V2ZDMjd0ZiUyQkVoWmR1cjYxTElCYmFMRWVDU2Y0cHV1RkhRJTJCNE9OenclMkZ3RERUNGM2RDhKVSUyQkdkM2ZRM09tNnNXJTJCMVN5M3ZsVDZsY1pWcEpOeXNDV3lxOEFuQ2dEa1ZUdiUyRndCbWI0STM5OWNYMTM0S010emNTdExOSWRWdmN1N0VsanhOM0pOZEJkZkJuNFpYZmdTdzhEM1BoUzNtMERUcEhsdExWNTVpMEx1ek16Q1RmNW1TV2IlMkJMdmpwaWdEeFBTZkRuaHI0ZSUyRnRhJTJCRVBEdndvdmJpSzB2ckc1YnhIcHNWJTJGSmN3eHhyR3hqWjl6TVZiSUJBSjRJWEdOM04lMkZ3RFolMkI4VjZINFJnJTJCTjNpanhKZXcyOTVhZUs3eWE3amtrQWtLS1c4cEFEeWNzWFZSM1BBcjI3NGQlMkZEUHdKOFBZNTE4SGVHclBTbW5BV1dWUzBrcnFPUXBrY3N4R2VjWnhXWjRrJTJCQ3Z3czhSJTJCTHYlMkJFcjF2d1pwOTdxN01yUE03T0ZsWWNBdkdHQ09lQjk1VG1nRGhQMlFYdFBDdndqMGNlSjlUczlPMXJ4bnFWenF0cmFYTXl4eTNCazJnYkZKeTJVUkc0enc0OWFvJTJGRG5VdE0wNzlyYjR4YWw0Z3ZyZXhsdHJDd01UM01nUUxhaUZDN0FuJTJCRVlqSiUyQnRlMDYxNEk4SzZ6NGwwVHhIcWVqUVhHcWFGdSUyRnMyY3N3JTJCejdzWndvSVU5QmpJT09veFdONCUyRiUyQkVIdzM4ZWF6YjZ6NHM4SzJ1cFg4Q0JFbk1ra2JGUWNoVzJNdThESjRiTkFIbm43SUNUNjVQOFF2aWJKREpGYSUyQkxOZmQ3QVNMZ3ZiUWx3amYlMkJQc3YxUTE2amY4QXd5JTJCRzElMkZmWEY5ZmZEM3dsZFhkekswMDg4MmpXN3lTdXh5enN4VExNU1NTVHlTYTZUVGJHeTB6VDdmVDlPdElMU3p0b3hGQkJDZ1JJMEF3RlZSd0FQU3FuaVRRN0xYN0ZMTyUyQm4xT0dKSlJLR3NOVHVMS1RJQkdDOERveFhrJTJGS1RqT0RqSUdBRG1mZ1phV3RoNERuc2JHMmh0YlMyOFFhM0RCQkRHRWppUmRWdXdxS280VlFBQUFPQUJYWnpKdmxqQlYyUWhnNHdwVWdqbzJlZnklMkZHdU0lMkJCbHRIWmVBNTdPRnBtaWc4UWEzRWpUVFBOSVF1cTNZQlozSloyNDVaaVNUeVNUWFp6QUc2Z0pWU1J1d1RFV0k0N04wWDhldEFFbmxwdTNiRnp1M1p4em5HTSUyRlhIRklJb2dBQkVnQUFBJTJCVWRCeVB5N1UlMkJpZ0JoaWlJSU1TRUVFSDVSMFBKJTJGUHZTJTJCV203ZHNYTzdkbkhPY1l6OWNjVTZpZ0Q1WHY4QVRWazhTZkhEUkZRQldzdnQ2b0IlMkZ6eWNUREElMkY0RlZYeEJkcmJmREQ0UiUyQlBrUWJkSnV2c1Z6Z2ZlUlpEOHA5c1F2JTJGMzFYYTJGa3NuN1ZQamJTWk1DTFYlMkZENWp3ZW56UlFBbjlHcmtmQmxrJTJGaUw5a3p4TnBMb2Z0V2lYMGs2S2VxQk5rcmZvWlJYejdnJTJGZVMzOTc3NHlVa2ZyOVBFUnRSblA0YjBMJTJGNGF0R1ZLWDRwSDFRcXhOaVJWUnNuZUdBSEp4ak9mcHg5S0JGRUFBSWtBQUFIeWpvT1IlMkJYYXVSJTJCQ210ZjhBQ1FmQ3J3N3FSZmZJYk5ZWlRua3ZIJTJCN1luNmxTZnhyc2E5Mm5OVGlwTHFmayUyQkt3OHNOWG5SbHZGdGZjMnYwR0dLSWdneElRUVFmbEhROG44JTJCOUw1YWJ0MnhjN3QyY2M1eGpQMXh4VHFLc3dHQ0tJQUFSSUFBQVBsSFFjajh1MUJpaUlJTVNFRUVINVIwUEolMkZQdlQ2S0FJZkxIMnZkc2JHM2RuQzdkM1RQOTdkamoweFR4RkVBQUlrQUFBSHlqb09SJTJCWGFtWUgyN2R0WFBsWXo1UnoxJTJGdjhBVEh0JTJCTlRVQU1NVVJCQmlRZ2dnJTJGS09oNVA1OTY4RSUyQkt6djhBRTc0eGFaOE5iQnolMkZBR1BwVGk5MXVTUGdNd0F5cEk3aFNFQjdHUSUyRjNhOVglMkJLWGl5MzhGZUJ0UzhRVGJXa2hqMjIwYmY4dEptNFJmcG5rJTJCd0pyaiUyRkFObWJ3bmNhTDRNazhTYXZ1azF2eEZKOXR1WkpQdjhBbGtrb0Q3bkpjJTJGNzN0WEZpUDNzMVFXMjc5TzN6ZjRIMHVUZjhKJTJCR3FacEw0bDdsUCUyRkcxckwlMkZ0eU92OEFpYVBVYmUxdHJlQ09DQzNpamlpUlVSRlFBS3ElMkZkQUhvTzNwVHpGRVFRWWtJSUlQeWpvZVQlMkJmZW4wVjJuemJiYnV4dmxwdTNiRnp1M1p4em5HTSUyRlhIRklJb2dBQkVnQUFBJTJCVWRCeVB5N1UlMkJpZ1F3eFJFRUdKQ0NDRDhvNkhrJTJGbjNwZkxUZHUyTG5kdXpqbk9NWiUyQnVPS2RSUUF3UlJBQUNKQUFBQjhvNkRrZmwyb01VUkJCaVFnZ2clMkZLT2g1UDU5NmZSUUEzeTAzYnRpNTNiczQ1empHZnJqaW9vb2xFMGdNUkNBSUZ5cTdjRGtiY2M4SDElMkZDcDY4YiUyQk1meEh2N1RXbThCJTJCQVlsdnZGZW9GWTNraGo1c3hqa3MzUXZnNXllRUhKckt0V2pTanpTJTJGd0NIOGp1eTdMcTJZVjFSb3J6YmVpaWx1MiUyQmlYJTJGQTNKUGpKOFNaN0xVbDhCJTJCQTdWTlQ4V1h1WW1NYUJsc3czTEU5dDNjZzhEcTNvZGo0T2ZDeXc4RTI3YXBxVW8xVHhQZDVlNzFDVExGUzNMS2hQT09lVzZ0MzdBV1BnMzhNOVA4QTZXODB6aSUyRjElMkI4RzYlMkZ2M3lXWWs1S0tUeUZ6JTJCTEhrOWdQUUt3cFVaVGw3V3R2MFhiJTJGQUlQZG5xWSUyRk1xT0hvdkFaZSUyRjNmMjU3T28lMkYwZ3ZzeDY3dlVZSW9nQUJFZ0FBQSUyQlVkQnlQeTdVR0tJZ2d4SVFRUWZsSFE4bjglMkI5UG9yc1BuUnZscHUzYkZ6dTNaeHpuR00lMkZYSEZJSW9nQUJFZ0FBQSUyQlVkQnlQeTdVJTJCaWdCaGlpSUlNU0VFRUg1UjBQSiUyRlB2UyUyQldtN2RzWE83ZG5IT2NZejljY1U2aWdCZ2lpQUFFU0FBQUQ1UjBISSUyRkx0UVlvaUNERWhCQkIlMkJVZER5Zno3MCUyQmlnQnZscHUzYkZ6dTNaeHpuR00lMkZYSEZVOVh2dEowYlRaZFExUzR0Ykd6Z1VGNVppRVJRRDhveWZmb1BYcFhDJTJGRkw0dmFCNE1rJTJGc3EwUnRiOFF5RUpGcDFxZHhWajBFaEdkdiUyQjZNc2VPTzljWm92d3g4WCUyRkVmVVl2RVh4YjFHV0N6VTc3WFFyWmlpeGclMkYzc0g1T092VnozWVl4WExVeFB2Y2xKYzB2d1hxJTJGMDNQZndtU2Z1bGlzZlAyVko3YVhsUDhBd1IzZiUyQkoyaXU3R2F6OFMlMkZGUHhBMVM0OFAlMkZDUFNuJTJCeTVNZHhyVjNFRmppRGZlMlpIeTU2JTJGTmxqMlVZcnFmaDE4RTlBOFAzWTF2eEZPJTJGaWJ4QTdlWkpkM21YUlg5VlZzNVA4QXROazhaR0s5RDBEU3RNMFczT25hVFlXMWphUkJRa1VGdjVZSEhyMFklMkIlMkY1MXBVb1lXOHVlcyUyQlolMkZndlJmcTlSNG5QZVNtOE5sOFBaVTN2cmVjdjhBRkxmJTJGQUxkVm8lMkJvd1F4QUFDSkFBQUFObzRBNUg1ZHFERkVRUVlrSUlJUHlqb2VUJTJCZmVuMFYxbno0M3kwM2J0aTUzYnM0NXpqR2ZyamlrRVVRQUFpUUFBQWZLT2c1SDVkcWZSUUF3eFJFRUdKQ0NDRDhvNkhrJTJGbjNwZkxUZHUyTG5kdXpqbk9NWiUyQnVPS2RSUUF3UlJBQUNKQUFBQjhvNkRrZmwyb01VUkJCaVFnZ2clMkZLT2g1UDU5NmZSUUEzeTAzYnRpNTNiczQ1empHZnJqaWtFVVFBQWlRQUFBZktPZzVINWRxZlJRQXd4UkVFR0pDQ0NEOG82SGslMkZuM3BrRVkzU002Tm56U3dMaGM5TVpHTzJPT2VhbXFHMUFIbTRWUm1VazRpS1olMkJ1ZnZIMzcwQVBFVVFBQWlRQUFBZktPZzVINWRxREZFUVFZa0lJSVB5am9lVCUyQmZlbjBVQU44dE4yN1l1ZDI3T09jNHhuNjQ0cEJGRUFBSWtBQUFIeWpvT1IlMkJYYW4wVUFNTVVSQkJpUWdnZyUyRktPaDVQNTk2WHkwM2J0aTUzYnM0NXpqR2ZyamluVVVBTUVVUUFBaVFBQUFmS09nNUg1ZHFERkVRUVlrSUlJUHlqb2VUJTJCZmVuMFVBTjh0TjI3WXVkMjdPT2M0eG42NDRwQkZFQUFJa0FBQUh5am9PUiUyQlhhbjBVQU1NVVJCQmlRZ2dnJTJGS09oNVA1OTZYeTAzYnRpNTNiczQ1empHZnJqaW5VVUFRVzhTZ09HaUlBYkM3MVg3bzVYR093N1o1cVF4UkVFR0pDQ0NEOG82SGslMkZuM3BscUFQTndxak1wSnhFVXo5YyUyRmVQdjNxYWdCdmxwdTNiRnp1M1p4em5HTSUyRlhIRklJb2dBQkVnQUFBJTJCVWRCeVB5N1UlMkJpZ0Fvb29vQUtLS0tBQ2lpaWdBb29vb0FLS0tLQUNpaWlnQW9vb29BS0tLS0FDaWlpZ0Fvb29vQUtLS0tBQ2lpaWdBb29vb0FLS0tLQUNzenhKcGw3cXRpbHZZJTJCSWRUMEdWWlE1dUxDTzNlUmhnallSUEZJdTA1QjRVSEtqbkdRZE9zenhKQnI4OWlpZUhOVDB6VHJzU2d2TGY2ZTkzR1V3Y3FFU2FJaHM3VHUzRVlCR09jZ0E1bjRHUXlXM2dPZTNtdTVyeVdMeEJyYVBjVEJCSk1ScXQyQzdCRlZReDZuYXFqSjRBSEZkbk1RTHFBRmxCTzdBTXBVbmpzdlJ2eDZWeG53TVc2VHdIT2w5TkRQZHI0ZzFzVHl3eEdLTjMlMkZ0VzczTXFGbUtxVGtoU3pFRGpKNjEyc20lMkZ6b3R2bWJlZDIzYnQ2ZDg4JTJGbCUyQk5BRWxGRkZBQlJSUlFCNGRySCUyQmclMkZ0amFNZW45b2FLMzQ0U2IlMkY0MVZmNERXME5yOFJQaWo0TXVsemJTWGhrU1AxaVpwRlA1cTZWWSUyQkszJTJCaGZ0TCUyRkR2VWVublJQYlolMkZGeGolMkZBTWkwMjIlMkY0a1A3WWR3bjNVOFFhUGtEc1NxRG44N2R2ek5lUjhOVyUyRmFmOEE2VkUlMkZSYnV0Z0ZCYnl3eWE5YVZWdjhpWDlrMjZtc05LOFRlQ2J4ODNXaGFxNjRQOTFzcng3Ym8yUCUyRkFxOXVyd3F6JTJGNHBIOXJhNGdQN3V6OFZhZnZVZnclMkJhQm5QMTNSUCUyRndCOTE3clhaZ3RLYnB2N0xhJTJGeSUyRkJuem5FNlU4WXNWSGF0R00lMkZtMWFYJTJGazBXRkZGRmRaODZGRkZGQUVPUjl1MjdsejVXY2VhYzlmN25USHYlMkJGVFZIOCUyRjJuJTJGbHBzMmY3TzNPZiUyQiUyQnMlMkZwV0w4UWZFbHQ0UjhHNm40aXV0cFd6Z0xJaE9QTWtQQ0olMkJMRUQ4YW1VbEZPVDJScFJvenIxSTBxYXZLVFNTODNvanlING5rJTJGRTM0NDZQOFBZR01taTZIJTJGcHVyN1Q4ck5nRXFmd0twN0dSdlN2ZTBWVVVLcWhWQXdBQmdBVjVEJTJCeTc0YnViTHdqZGVMOVgzU2F4NGxuTjNMSTQlMkJieXNrcCUyRjMwU3olMkI0WmZTdlg2NXNKRnVMcXkzbHI4dWklMkI3OHozZUlhMElWWVlDaTd3b0xsOVpiemw4NWFla1VGRkZGZFo4OEZGRkZBQlJSUlFBVVVWNXQ4YiUyRmlVdmdyVG9kSzBlTDdkNG8xTDkzWVdpTHZLN2p0RWpLT296d0IlMkZFZllHczZ0V05LTG5MWTY4RGdxMk9yeG9VRmVUJTJGRHUyJTJCaVMxYjZJb2ZHNzRsWFdpenclMkJDJTJGQnNadiUyRkYlMkJwWWpqU01CdnNpdCUyRkVlMjdISUI0QSUyQlk4WXpvZkJMNGIybmdheXVKN3lXSyUyRjhSM1lEMzk2WkM3NWI1aWd5TWhjODU2c2VUMkFnJTJCQjN3MGJ3bmJ6ZUlmRVVuMjd4WnFlWkx5NGtiZVlkeHlZMVBybjd4SFU4RGdWNlhIdjg2WGQ1bTNqYnUyN2VuYkhQNSUyRmhYUFJwU25MMjFYZm91eSUyRno3JTJGY2V4bVdPbzRXZzh1d0x2RDdjJTJCdFJyJTJGQU5zWDJWMSUyQko5Q1NpaWl1dyUyQmNDaWlpZ0Fvb29vQUtLSzR6NG8lMkZFbnc1OFA5TzgzVlolMkZQdnBWemJXRUpCbGxQciUyRnNybiUyQkklMkZoazhWRTV4cHg1cE95T2pDNFd0aTZxbzBJdVVuc2wlMkZYJTJGQU9wMWZVckRTTk9tMUhWTHlDenM0RjNTelRPRlZSOVRYaGV0ZkVMeGw4VXRUbThPZkN1MmxzTkpSdGw1cjA0TWVCJTJGc0hxbkhUSHpuJTJGWjVwbWtlQ2ZHbnhmMUtIeEQ4U1padEk4UEkzbVdXaVFrb3pqc1c3cmtmeEg1anpnS01WN3JvdWxhZG91bVE2WnBObEJaV2NDN1k0WVVDcW8lMkZ4OVQxTmNuNzNFJTJGM1lmaSUyRjhsJTJCSjlEYkE1SnZhdGlQdnB3ZjhBN2ZKZiUyQkFwOXpqUGhaOEtQRGZnT0lYVUtIVWRhY0h6dFN1VnpJU2V1d2M3QWZiazl5YTclMkJpaXV1blRoVGp5d1ZrZlA0ekcxOGJWZGJFVGNwUHElMkY2MFhrckloaElOMU9BeWtqYmtDVXNSeDNYb3Y0ZGFtcU9QZjUwdTd6TnZHM2R0MjlPMk9meiUyRkNwS3M1Z29vb29BS0tLS0FDaWlpZ0Fvb29vQUtLS0tBQ29iVWclMkJiaGxPSlNEaVV2ajY1JTJCNmZidFUxUndiJTJGM20lMkZ6UHZuRyUyRmIwOXNkdnJ6UUJKUlJSUUFVVVVVQUZGRkZBQlJSUlFBVVVVVUFGRkZGQUVOcVFmTnd5bkVwQnhLWHg5YyUyRmRQdDJxYW80TiUyRjd6ZjVuM3pqZnQ2ZTJPMzE1cVNnQW9vb29BS0tLS0FDaWlpZ0Fvb29vQUtLS0tBQ2lpaWdBb29vb0FLS0tLQUNpaWlnQW9vb29BS0tLS0FDaWlpZ0Fvb29vQUtLS0tBQ2lpaWdBck04U1Q2JTJGQllvJTJGaHpUTk0xRzdNb0R4WCUyQm9QYVJoTUhMQjBobEpiTzBiZG9HQ1RuakIwNnpQRW1wM3VsV0tYRmo0ZTFQWHBXbENHM3NKTGRKRkdDZDVNOHNhN1JnRGhpY3NPTVpJQU9aJTJCQmpYVCUyQkE1M3ZvWVlMdHZFR3RtZUtHVXl4byUyRndEYXQzdVZYS3FXVUhJREZWSkhPQjByczVnRGRRRXFwSTNZSmlMRWNkbTZMJTJCUFd1TSUyQkJrMGx6NERudUpyU2F6bGw4UWEyNzI4eFF5UWs2cmRrb3hSbVVzT2gyc3d5T0NSelhaekVDNmdCWlFUdXdES1ZKNDdMMGI4ZWxBRTFGRkZBQlJSUlFCNGQlMkIwcCUyRm9majM0WTZ3T0JiNnh0YyUyQnhrZ09QeURVMzQlMkIlMkY4U1Q0dyUyRkRmeFVQbFEzWnNwMyUyRnVvWFglMkYyV1NUOHFmOEF0aXEwSGduUXRWUVplejFxTWpIYk1ibiUyQmFDcm43VyUyQm5tJTJCJTJCRTBlcTI1TyUyRlRiJTJCQzVXUmVvVnN4JTJGemRUJTJCRmVUWFRUclc2Y3N2dSUyRjRZJTJGUXNwbkdVY3Q1dHBlMnBQJTJGdDV2JTJGd0NTUlQlMkZhc3RwdExpOEslMkJQYkpDYmpROVRVUHQ3b3hERFB0dWp4JTJGd092YXJHNWh2YktDOHRuRWtFOGF5eHNQNGxZWkIlMkZJMXhuakt4VDRoZkJXNWpoUU8lMkJxNlNsMWJnZjg5ZGdsakglMkZmUUFySyUyRlppOFElMkYyOThJdE5qa2ZkY2FZV3NKYzl0bUNuJTJGampJUHdycGcxSEV1MjAwbjgxJTJGd0dqdzhWQ1ZmSm9PWHhZZWNvUCUyRkRQVmZkS01rZW5VVVVWMm56SVVVVVVBUTRIMjdkdFhQbFl6NVJ6MSUyRnY5TWUzNDE0ZDhmcDV2RzN4RzhNJTJGQ213a1lRdktMN1ZXUSUyRmNRQTRCOUNFRG5CNmxrcjJmV05SczlKdDd2VXI2WklyZTB0SG5tSmxPVlJja25aMDdkZXZhdkh2MlpkUHV0ZjFQeEg4VTlYakl1OWF1WGhzd2Vka0tuNWdENlpDb1AlMkJ1ZGNlSyUyRmVPTkZmYTM5RnY5JTJCeDlKa0NXRWhXek9YJTJGTHBXaiUyRkFOZkpYVWYlMkZBQUZYbDhrZTIyc0VOcmJSVzF2R3NVTUtDT05GR0FxZ1lBSHNCVWxGRmRoODQyMjdzS0tLS0JCUlJSUUFVVVZqJTJCTSUyRkVtbGVFdkRsM3Iyc3olMkJWYTJ5NXdQdlNOJTJGQ2lqdXhQQSUyRndwU2tvcTcyTktWS2RhYXAwMWVUZGtsMWJNWDR1JTJCUDlOJTJCSDNoZDlUdTlzOTdObU94dE00YWVUJTJCaWpnayUyRndCU0s0NzRIZkQlMkZBRkwlMkIwWnZpUjQ3M1hIaWZVdjNrRVVvJTJGNDg0eU1EaiUyQkZpdkdQNFY0NmsxaiUyRkNmdzFxdnhKOFhmOExWOGNRYmJSRyUyRjRrZW5QeWlJRDhyNFBZSGtmM215M1RHZmU2NHFVWGlKcXJQNFY4SyUyRlYlMkZvZlM0NnJESjhQTEw4TzcxWmZ4WkwlMkYwM0Y5bDl0OVhwc2dxR0VBWFU1Q3FDZHVTSWlwUEhkdWpmaDBxYW9ZU0RkVGdNcEkyNUFsTEVjZDE2TCUyQkhXdTQlMkJXSnFLS0tBQ2lpaWdBb3F2cWQ5WmFaWVQ2aHFOMURhMmtDRjVacFhDb2lqdVNhOEYxenhqNHY4QWpIcXMlMkZobjRkaWJTdkRVYmVYZjYxS3BReUwzVmU0QkhSUjh4NHp0Qk5ZVnNSR2xaYnQ3SmJ2OEFydWVybG1VMWNlNVR1b1U0JTJGRk9Yd3glMkZ6YjZSVjIlMkZ4T2clMkJKWHhmbVRXRDRNJTJCRzluJTJGYjNpV1VtTnBZeHZodFQzSlBSbUhmSjJyM1BCRldmaGI4SDRkSTFJJTJCSyUyRkd0MyUyRndrSGlxWnZOYVdZbDRyZHY5alAzbUg5NGpqQTJnWXllcyUyQkdmdyUyQjhPJTJCQU5JJTJCeGFMYmJwNUFQdE41S0FacHo3bnNQUlJ3UHJrbnJheWhoNVRrcWxiVjlGMFglMkJiOCUyRnVPN0ZadlN3MUo0VExFNHdla3B2NDUlMkJ2OHNlMFYlMkYyODJGRkZGZGg4NEZGRkZBRU1JQXVweUZVRTdja1JGU2VPN2RHJTJGRHBVMVF3a0c2bkFaU1J0eUJLV0k0N3IwWDhPdFRVQUZGRkZBQlJSUlFBVVVVVUFGRkZGQUJSUlJRQVZEYWdEemNLb3pLU2NSRk0lMkZYUDNqNzk2bXFHMUlQbTRaVGlVZzRsTDQlMkJ1ZnVuMjdVQVRVVVVVQUZGRkZBQlJSUlFBVVVVVUFGRkZGQUJSUlJRQkRhZ0R6Y0tvektTY1JGTSUyRlhQM2o3OTZtcUcxSVBtNFpUaVVnNGxMNCUyQnVmdW4yN1ZOUUFVVVVVQUZGRkZBQlJSUlFBVVVVVUFGRkZGQUJSUlJRQVVVVVVBRkZGRkFCUlJSUUFVVVVVQUZGRkZBQlJSUlFBVVVVVUFGRkZGQUJSUlJRQVZtZUpOY3N0QXNVdkw2RFU1b25sRVFXdzB5NHZaTWtFNUtRSTdCZUQ4eEdNNEdja1owNnpQRW5pSFFQRFZpbDk0ajF6VE5HdEpKUkNrOSUyRmRwYnhzNUJJUU01QUxZVmpqcmdIMG9BNW40R1hNZDc0RG52SVZtV0tmeEJyY3FMTkM4TWdEYXJka0JrY0JrYm5sV0FJUEJBTmRySnY4NkxiNW0zbmR0MjdlbmZQUDVmalhGZkF5N3RiJTJGQU1CejMxamN3M1ZwYyUyQklOYm1nbmhrRHh5bzJxM1pWMVljTXBCQkJIQkJyczVnRGRRRXFwSTNZSmlMRWNkbTZMJTJCUFdnQ2FpaWlnQW9vb29BOG0lMkZhenRQdFB3WXZwc1olMkJ5M1Z2TjlNdUUlMkY4QVo2MnRkcyUyRiUyQkVzJTJCQU1rS2p6SkwlMkZBTVBKTkVQV1R5UTZmJTJCUEFWTjhmTFA3ZDhIUEU4R003Ykl6ZjklMkIyRW4lMkZzdEh3Q3ZQdCUyRndiOE16RTd0dGtJZiUyQiUyRmJHUCUyRndCbHJpY1U4VEtMJTJCMUg5V3YxUHFLZGFWUEpxTmFPOUtzJTJGeGpHUyUyRkdKbCUyRnN3YXYlMkZhM3dhMGdNMjZXeU1scEo3YkhKVWY4QWZESlhLJTJGQ1QlMkZpaSUyRmolMkY0djhEeWZ1N1BWZiUyQkpqcDQ3ZjM5cSUyRjhCZGglMkZ3QnNxZjhBc3huJTJCd2ZGUGp6d0slMkZ3QXE2ZnFSbnRsOVVKWkNmJTJCJTJCVmklMkZPajlwZUdidzE0bzhIJTJGQUJOczQyTGFaZGkxdk5vNWFJa3NCOUNQTlglMkZnWXJtVW1zUFRxOVlQWDAlMkJGbnNTb3hsbkdMd0MlMkJIRVJiaiUyRmlhVldINDNYelBkS0tqdFo0YnEyaXViZVJaSVpVRHh1dlJsSXlDUHdxU3ZXUGdHbW5aaFJSUlFJOFYlMkZhbjFxOWJTTkw4Q2FRMGphajRrdVVoOHNFYmZMRGpyJTJGRU1zVUhwZ043MTZ0NFMwUzA4TiUyQkdkTzBHeUg3aXh0MWhVNHdXSUhMSDNKeVQ3bXZHUGgwUjhSUDJoOWM4WnlBeTZWNGZUN0ZwcHdTclB5dTRIcDNrZjElMkJkZlN2ZTY0OE4lMkI4bkt0MzBYb3Y4MmZTWjMlMkZzZUdvWmF0NHJubiUyRmptazdmOXV4c3ZWc0tLS0s3RDVzS0tLS0FDaWlpZ0NLOXViZXlzNXJ5N21qZ3Q0RU1rc3NqWVZGQXlTVDJBRmZQZGxGZSUyRkh6NGclMkZiN2xab1BBR2h6WWhpT1YlMkIyeSUyQiUyRnVSMSUyRnVxUU9DeE5XJTJGaWhybXBmRlh4d1BoZDRSdUdqMGkxY1BydW9KeXVGUEtBOXdEeGolMkJKdlpTYTlzOE1hSHBuaHZRYlRSTkl0MXQ3SzBqQ1JvT3A5V0o3a25KSjdrMXdTJTJGd0JxbnklMkZZVyUyRm0lMkIzb3V2ZG4xZEwlMkZoQnd5cXYlMkZlYWk5MyUyRnAzQiUyRmE4cHlYdyUyRnl4MTNhTDhNVWNFS1F3eHBIRkdvVkVRWVZRQmdBRHNLZlJSWGVmS04zMVlWSEh2ODZYZDVtM2pidTI3ZW5iSFA1JTJGaFVsUXdnQzZuSVZRVHR5UkVWSjQ3dDBiOE9sQUUxRkZGQUJXQjQ3OFlhRDRLME45WDE2OEVFUTRpalhtU1olMkY3cUwzUDZEcVNCV0I4WFBpaG92Z0d5V0ZsJTJGdERXN2dZdE5PaVB6dVR3R2JIM1Z6JTJCSjdBODQ0cndKOE1OYjhYNjZuanI0dHY4QWFycHNOWmFNd3hGYnIxQWRlZ0glMkJ4JTJGMzBTY2l1U3JpSHplenBLOHZ3WHIlMkZrZSUyRmdNcHBxaXNiajVPRkhvbDhVMzJpdTNlVDBYbXpLMDNSZkdIeDExS0xXUEU1bjBId1BFJTJCJTJCMDAlMkJOc1NYZm94UGY4QTN5TWRsSEpOZTk2RnBHbTZGcFVHbGFSWlEyVmxicnRqaGlYQUElMkZxVDFKUEo3MWNWVlZRcWdLb0dBQU1BQ2xxNk9IVk84bTd5ZTclMkZyWmVSelpubTlUR3FOS01WQ2xINFlMWmViJTJGbWslMkJzbnI2SUtLS0s2RHlRb29vb0FLS0tLQUk0OSUyRm5TN3ZNMjhiZDIzYjA3WTUlMkZQOEtrcUdFQVhVNUNxQ2R1U0lpcFBIZHVqZmgwcWFnQW9vb29BS0tLS0FDaWlpZ0Fvb29vQUtLS0tBQ280TiUyRjd6ZjVuM3pqZnQ2ZTJPMzE1cVNvYlVBZWJoVkdaU1RpSXBuNjUlMkI4ZmZ2UUJOUlJSUUFVVVVVQUZGRkZBQlJSUlFBVVVVVUFGRkZGQUVjRyUyRjk1djhBTSUyQiUyQmNiOXZUMngyJTJCdk5TVkRhZ0R6Y0tvektTY1JGTSUyRlhQM2o3OTZtb0FLS0tLQUNpaWlnQW9vb29BS0tLS0FDaWlpZ0Fvb29vQUtLS0tBQ2lpaWdBb29vb0FLS0tLQUNpaWlnQW9vb29BS0tLS0FDaWlpZ0Fvb29vQUtLS3pQRW5oN1FQRXRpbGo0ajBQVE5adEk1Uk1rRiUyRmFKY1JxNEJBY0s0SURZWmhucmduMW9BNSUyRjROJTJGd0RJbzMzJTJGQUdNbXUlMkY4QXAydTY2MllnWFVBTEtDZDJBWlNwUEhaZWpmajByalBnWmFXdGg0RG5zYkcyaHRiUzI4UWEzREJCREdFamlSZFZ1d3FLbzRWUUFBQU9BQlhheWIlMkZPaTIlMkJadDUzYmR1M3AzenolMkJYNDBBU1VVVVVBRkZGRkFHVDR6c3Y3UzhINjFwMk0lMkZhdFBuaHg2N28yWCUyQnRlYyUyRnNrM3YycjROV2tHYyUyRlk3eTRoJTJCbVc4eiUyRjJwWHJsZUclMkZzbSUyRjhBRXZqOGElMkJHT245bWEwM3klMkJtY3glMkYlMkIwYTQ2bnU0bW0lMkI2YSUyRkpuMFdDJTJGZVpMaXFmOEFMS25MJTJGd0JLZyUyRnpRM1UlMkYlMkJLViUyRmE0c2J2N2xyNG4wM3luYnQ1Z1hBSDEzUXglMkZ3RGZWZW4lMkZBQlE4Tko0dThBNng0ZklYekxxM1BrRTlGbFg1b3olMkYzMEIlMkJHYTgyJTJGYXl0SjdMU1BEWGpheVROMW9PcUkyUjJWaUdCUHR2alFmOENyMmZUcnVEVU5QdHIlMkIxZmZCY3hMTkUzcXJBRUg4alUwWXJucTBYczlmbEpmNW0yWTE1JTJGVnNEbU5OJTJCOUZjamY4QWVweTAlMkZ3REpXdmtlWmZzdmVKWDEzNFpRYWJkbGhxR2h5R3duUiUyQkdDciUyRnE4anQ4dnklMkZWRFhxbGVDMm4lMkZBQmJmOXB1YTNQN3JSUEdjZTlPeXJja245Zk0zRDZUQ3ZlcTB3Y202ZkpMZU9qJTJCVzMzcXh6Y1IwSVJ4ZjFta3YzZFpLYTh1YjRsJTJGMjdMbVgzQlhCZkh6eFolMkZ3aCUyRndBTU5UdjRaZkx2Ymxmc2RtUWNIelpBUnVIdXE3bSUyRjREWGUxNEw4U1A4QWk0ZjdRZWclMkJDRSUyRmU2VjRmVDdkcVFIS2wlMkZsYmFmVVk4dGZiZTFQRjFIR25hTzcwWHolMkZxNW53JTJGaGFkZkdxZGIlMkJIVFRuTDBqcmI1dXklMkJaMiUyRndEOEtqd2Y4UHRNMDZWRmp2cm1EN1plS1pDRzh5VEJ3VTZmS3UxYyUyRjdOZWgxSDglMkYybiUyRmxwczJmN08zT2YlMkIlMkJzJTJGcFVsYlU2YXB3VUZzanpjWmlxbU14RThSVSUyQktiYmZ6JTJGcTN5Q2lpaXJPWUtLS0tBQ3ZJdmo1NDkxQ3hlMjhBZUR0MXg0cDFuRWY3byUyRk5heE4lMkZGbiUyQkZpTTRQOEFDQVc0NHJwJTJGakg0JTJGc2ZoOTRVZlVKQWslMkJvM0dZdFB0U2VaWlBVanJ0WElKUDBIVWl1YiUyQkFmZ0MlMkIwbExueHY0dUwzSGl2V2N5eUdVZk5iUnR6czltUEdmUUFLTVlPZU92T1ZTWHNhYjE2dnN2ODMwJTJCOCUyQmp5ckMwc0pSJTJGdFBGeHZGTzBJdjdjMTMlMkZ1UjNsM2RvOXpxUGhENEMwJTJGNGZlRTR0S3R0czE3TGlTJTJCdXNjelM0JTJGOEFRUjBBJTJGSHFUWFpVVVYwd2hHbkZSaXRFZUhpc1ZWeGRhVmV0SzhwTzdmOWYxWUtLS0tzd0NvWVNEZFRnTXBJMjVBbExFY2QxNkwlMkJIV3BxaDMlMkJXODhrcnVrU2dIYzVVSUFCeVFldjF6UUJOWGtmeFklMkJMTW1tNm9QQm5nTzElMkZ0cnhaY041VzJJYjQ3UTl5M1lzT3VEd3ZWdW1EaWVOdmlSNGc4ZmE3TDRGJTJCRXdMRDd0JTJGcmdKV09GT2gyTjJIWDV1cCUyRmhIZXZRUGhQOE5kQyUyQkgybG1PeVg3WHFjNiUyRjZYcUVxJTJGdkpUMUlIOTFjJTJGd2o4Y25tdUtWV2RkOGxGMlhXWDZMejg5a2ZVVWNCaDhwZ3NSbU1lYW85WTB2eWxVN1I3UiUyQktYV3lNTDRSJTJGQ2FQdzlldDRxOFczWDl0JTJCTGJrJTJCWkpjeW5ldHV4N0pucTNiZDZjREE2JTJCcVVVVjAwcVVLVWVXS1BFeCUyQllZakgxbldyeXUlMkZ1U1hSSmJKTG9rRkZGRmFIRUZGRkZBQlJSUlFBVVVVVUFRd2tHNm5BWlNSdHlCS1dJNDdyMFg4T3RUVkhIdjg2WGQ1bTNqYnUyN2VuYkhQNSUyRmhVbEFCUlJSUUFVVVVVQUZGRkZBQlJSUlFBVVVVVUFGUTJwQjgzREtjU2tIRXBmSDF6OTAlMkIzYXBxamczJTJGdk4lMkZtZmZPTiUyQjNwN1k3ZlhtZ0NTaWlpZ0Fvb29vQUtLS0tBQ2lpaWdBb29vb0FLS0tLQUliVWclMkJiaGxPSlNEaVV2ajY1JTJCNmZidFUxUndiJTJGd0I1djh6NzV4djI5UGJIYjY4MUpRQVVVVVVBRkZGRkFCUlJSUUFVVVVVQUZGRkZBQlJSUlFBVVVVVUFGRkZGQUJSUlJRQVVVVVVBRkZGRkFCUlJYbkh4RSUyQktWejRSOFRSNkpiJTJGRFh4NTRqRHdwSWJ6UjlLTTFzcFlrYkRKa0RjTUFuMHlLQUlQalA4VWRTOEQ2OTRhOE9lSFBCMG5pM1h0Zk53WUxHTyUyRlcxS3BDZ1ptTE1qRG9UMXg5MDgxYThJZkVEeEMzaGJYZkVmeEs4RUh3RlphVEdKY3k2b2w0Wm93cEx0OGlER01BQWNsaWVQZm52aXI4S2ZISGlMNG8yM3hCOElmRUMxOFBYOWhwQnNMT0diU1V1Z0NXZG5KTHNRdTdjQVdDa2dDdkdQaUg4U1BFSHhLJTJGWlAwaUxXeERiNmpxdmklMkJEdzlxRTF1TnNjd1VtVHpBT2d6dFRQYklPTURnQUhxZmgzOW9xYSUyQjElMkZ3NSUyRmJQdzUxblF2REhpaTdGcG91dDNOeWplZkl4eEh2aEF6R0d5TUhjZURrWkFKcnBQaVo4WUpQRDNqU0x3TjRQOElYM2pUeFViYjdaY1dOcmNMQkhhd2Rta2xZRUtUa1lHTzQ2Ymx6eDM3VHNGclA0cyUyQkRQZ0RTNGtSbThTd1hTUVIlMkY4c3JhMUNoampzQXJISCUyQjZmU2o5bUdhMnV2R1h4bDhmNnBLaXlQNGttczJta1AlMkJwdHJZRXFNOWdGWmMlMkY3ZzlLQVBVZmd2OFJOTyUyQkozZ2xQRWRoWlhHbnlKY1NXbDVaVG5MMjA2WTNJU092QlVnOGNFWkFQRlozeGUlMkJLdHQ0RzFMU1BEdWw2RGVlSiUyRkZldEZ2N1AwZTBrV05uUmM3cEhjZ2lOQmc4a0hvZXdKSEdmc053elNmQ1BWTmZsaWFOTmY4UjN1cFFnJTJGM0cyUiUyRiUyQmhSc1B3cUQ0YnhqWHYyemZpVHJOM2lSdEEwdXkwMnlEYyUyQldzcUs3a2VuekslMkY4QTMwZldnRHZmZ3A4VDQlMkZpTEJyVnBlYUJkZUhkZTBHN0ZwcW1tWEVvbE1MSE8waHdBR1U3VzV3UHVudGduc1BFbWgyV3YyS1dkOVBxY01TU2lVTllhbmNXVW1RQ01GNEhSaXZKJTJCVW5HY0hHUU1lSiUyRnNzeURXZmliOFpmRjl0aDlQMUR4REhaVzBvJTJCN0o5bUVnSkhzUkloJTJGR3ZVNyUyRkFNSjY5YzMxeGNRJTJGRTN4Ylp4U3lzNlc4TnRwaGpoQk9RaWw3Tm1Lam9Oek1jRGtrODBBVXZnWmJSMlhnT2V6aGFab29QRUd0eEkwMHp6U0VMcXQyQVdkeVdkdU9XWWtrOGtrMTJjd0J1b0NWVWtic0V4RmlPT3pkRiUyRkhyWEdmQXlHUzI4QnoyODEzTmVTeGVJTmJSN2lZSUpKaU5WdXdYWUlxcUdQVTdWVVpQQUE0cnNMdFE4OFNHVW9XVjFHSmlyY2pxRiUyRmlJOSUyQmxBRm1pbyUyRkslMkZlYiUyRk1rJTJCJTJGdnh1NCUyQjdqSDA3JTJGV21yYjRVRHo1amhVR1MlMkZKMm5PZnFlJTJGclFCTlJVTFclMkJWSTglMkJZWlZ4a1B5Tnh6bjZqdDZVN3l2M20lMkZ6SlB2NzhidVB1NHg5TyUyRjFvQWtydzM0VmY4U2Y5cGY0aGFHZmxGN0V0OEIlMkZlSktQJTJGQU8xeiUyQnRlMkxiNFVEejVqaFVHUyUyRkoybk9mcWUlMkZyWGgzaXFMJTJCdyUyRjJzZkQ5MTVraVFhNXBqd1NTYnZtM2tTZ0FIMklpeCUyQkZjZUwwZE9mYVMlMkZHNlBvdUglMkZBTjVERjRmJTJCZWxKcjFnNHpYNU05UiUyQkttZ2Y4QUNVZkR2WE5EVk44dHphTjVBJTJGNmFyODhmJTJGanlyWEslMkZzdiUyQklQN2QlMkJFV25SU1B1dU5MZHJDVUhxQW5LZiUyQk9NZyUyRkExNlo1WDd6ZjVrbjM5JTJCTjNIM2NZJTJCbmY2MTRSOEtvJTJGJTJCRUolMkJQJTJGaW53TEpMSkhaYXVGMUd3SmJHNGclMkJadEglMkZBV2tVJTJCdmwwVnYzZGVFJTJCajkxJTJGbXZ4SGwzJTJCMTVWaWNMOXFGcXNmbDdzJTJGd0R5VnAlMkZJNnI5cGZ3bkw0aSUyQkhrbXBhZUdHcTZHJTJGMjYxZFB2N1YlMkYxaWclMkY3bzNjZDBGZE44SlBGc1hqWHdEcG12S3klMkZhSkklMkZMdTBYJTJCQ2RlSEdPMlR5UFlpdWtlMkRveUdhYkRLNm41djd4eiUyQm5RZWdyd1h3Tm40VmZIUzk4RjNEdkQ0ZDhSU2ZhdEtPY0lrcHlGVDh5VXgxeXNacFZQM05kVk9rdEg2OUglMkJoZUNYOXBaWlBDZjh2S041dzg0JTJGOHZJJTJGTFNhOUdlMyUyQktkWnRQRDNoelVOY3ZqaTNzYmQ1M0djRnRveUZIdVRnRDNOZVUlMkZzc2FOZHphSnElMkZqN1Z4dTFMeEplUEtHSTZSS3g2ZWdMbHVQUlZxcCUyQjAxZTNlcHklMkJIZmhqcEZ4STk5cnR4RWJqTFoyd294d3pEM2JMRSUyRjlNcTloMFhSYlRSOUV0TkhzWG1pdGJTMyUyQnp4QU55RndBRDlSamcwMSUyQjl4UGxEODMlMkZrdnpKbCUyRnNHVEpmYnhEdiUyRndCdzRQVCUyRkFNQ24lMkJFUzVnZmJ0MjFjJTJCVmpQbEhQWCUyQiUyRndCTWUzNDFOVlh5eCUyRmFXZk9iTzNmczg4JTJCbTNHenB0NzU5YWtXM3dvSG56SENvTWwlMkJUdE9jJTJGVTklMkZXdXclMkJiSnFLaGEzeXBIbnpES3VNaCUyQlJ1T2MlMkZVZHZTbmVWJTJCODMlMkJaSjklMkZmamR4OTNHUHAzJTJCdEFFbFpuaXJYdE04TSUyQkg3dlhOWXVCQloya2U5MjduMFZSM1luQUE5VFZxWllyYTJhYWU3ZU9LS05TOGtrbUFxcHlXSlByM1BwWHo1TjlzJTJCUFhqODJjRXQxRDRBME9jdEpMa3FieVVrbmo2ZzRIOTFPZUMySzU4UldkTktNZFpQWmZyNkk5aktNc2pqSnlxMTN5MGFlczVlWFNLN3lsc2w4OWthSHduMEhVJTJGaWQ0MWI0cSUyQk1MY3BwOEQ3ZEMwOSUyQlZVS2VIeDNBUE9mNG15ZUFBSzk4cXRhV1VGcERGQmFnd3dRNEVjS2NJaWhOb1FEc29IT1BXbnJiNFVEejVqaFVHUyUyRkoybk9mcWUlMkZyVG9VVlNqYmR2ZDkyWlpybVVzd3JjeVhMQ0t0Q0syakZiTDE2dDlXMnlhaW9XdDhxUjU4d3lyaklma2JqblAxSGIwcDNsZnZOJTJGbVNmZjM0M2NmZHhqNmQlMkZyVzU1aEpSVUsyJTJCRkE4JTJCWTRWQmt2eWRwem42bnY2MXpIeEg4WSUyQkglMkZBdWhQcU91YWpNaGRaRnQ3ZU53WnAySnpoQjdkTW5oUWVhbWM0d1RsSjJSdGg4UFZ4TlNOS2pGeWs5RWx1em9OYzFiVGREMHFmVmRYdlliT3l0MTNTelN0Z0tQNms5QUJ5VDByd0c5MUx4WjhkdFl1Tk04UExMb0hnYU9RTGVYN1I3WmIzSDhKJTJGdmV5ZEFEbHV3cVhRdkNuaXo0MDZ2RjRtOGRtNDBud21qJTJCYllhT2psVE1NWURIdUFSMWM0Snlkb0FPYTl5MGJTN0hUTGNhWnB5cmJXdHRIRkhIRERKd2dYbjdtTUxudmpyWEZhZUwzMGglMkJMJTJGQU1sJTJCTFBwZWJENUJwRzFURmQ5NFUlMkZUcEthNyUyRkFBeGUxMlYlMkZCUGhUUSUyRkIyaFJhUG9ObXR0YnB5N2RYbGJ1N3QlMkZFeCUyRiUyQnNNRGl0eW9XdDhxUjU4d3lyaklma2JqblAxSGIwcDNsZnZOJTJGbVNmZjM0M2NmZHhqNmQlMkZyWGRHS2lySmFIekZhdFVyVGRTcEp1VDFiZXJaSlJVSzIlMkJGQTglMkJZNFZCa3Z5ZHB6bjZudjYwTmI1VWp6NWhsWEdRJTJGSTNIT2ZxTzNwVE15YWlvJTJGSyUyRmViJTJGQURKUHY3OGJ1UHU0eDlPJTJGMXBxMiUyQkZBOCUyQlk0VkJrdnlkcHpuNm52NjBBVFVWQzF2bFNQUG1HVmNaRDhqY2M1JTJCbzdlbE84cjk1djhBTWslMkIlMkZ2eHU0JTJCN2pIMDclMkZXZ0NTaW9WdDhLQjU4eHdxREpmazdUblAxUGYxb2EzeXBIbnpES3VNaCUyQlJ1T2MlMkZVZHZTZ0NhaW8lMkZLJTJGZWIlMkZNayUyQiUyRnZ4dTQlMkI3akgwNyUyRkFGcHEyJTJCRkE4JTJCWTRWQmt2eWRwem42bnY2MEFFSUF1cHlGVUU3Y2tSRlNlTzdkRyUyRkRwVTFVNDRRMXhjSUxpVE8wZzdiZ2tqZHpuYjBVanRqdFZqeXYzbSUyRnpKUHY3OGJ1UHU0eDlPJTJGMW9Ba29xRmJmQ2dlZk1jS2d5WDVPMDV6OVQzOWFHdDhxUjU4d3lyaklma2JqblAxSGIwb0Ftb3FQeXYzbSUyRndBeVQ3JTJCJTJGRzdqN3VNZlR2OWFhdHZoUVBQbU9GUVpMOG5hYzUlMkJwNyUyQnRBRTFGUXRiNVVqejVobFhHUSUyRkkzSE9mcU8zcFR2SyUyRmViJTJGQURKUHY3OGJ1UHU0eDlPJTJGMW9Ba29xRmJmQ2dlZk1jS2d5WDVPMDV6OVQzOWFHdDhxUjU4d3lyaklma2JqblAxSGIwb0Ftb3FQeXYzbSUyRnpKUHY3OGJ1UHU0eDlPJTJGd0JhYXR2aFFQUG1PRlFaTDhuYWM1JTJCcDclMkJ0QUUxUTJvQTgzQ3FNeWtuRVJUUDF6OTQlMkIlMkZlaHJmS2tlZk1NcTR5SDVHNDV6OVIyOUtqdFVEUEt3bVk0blpzTE1YQSUyQlhHMDU2ZXUzc2FBTFZGUXJiNFVEejVqaFVHUyUyRkoybk9mcWUlMkZyUTF2bFNQUG1HVmNaRDhqY2M1JTJCbzdlbEFFMUZSJTJCViUyQjgzJTJCWko5JTJGZmpkeDkzR1BwMyUyQnROVzN3b0huekhDb01sJTJCVHRPYyUyRlU5JTJGV2dDYWlvV3Q4cVI1OHd5cmpJZmtiam5QMUhiMHAzbGZ2TiUyRm1TZmYzNDNjZmR4ajZkJTJGclFCSlJVSzIlMkJGQTglMkJZNFZCa3Z5ZHB6bjZudjYwTmI1VWp6NWhsWEdRJTJGSTNIT2ZxTzNwUUJOUlVmbGZ2TiUyRm1TZmYzNDNjZmR4ajZkJTJGclRWdDhLQjU4eHdxREpmazdUblAxUGYxb0Ftb3FGcmZLa2VmTU1xNHlINUc0NXo5UjI5S2Q1WDd6ZjVrbjM5JTJCTjNIM2NZJTJCbmY2MEFOdFFCNXVGVVpsSk9JaW1mcm43eDklMkI5VFZUczRSdGtBdUpHMnVGSkZ3WFB5blBPZWhQY1ZNMXZsU1BQbUdWY1pEOGpjYzUlMkJvN2VsQUUxRlIlMkJWJTJCODMlMkJaSjklMkZmamR4OTNHUHAzJTJCdE5XM3dvSG56SENvTWwlMkJUdE9jJTJGVTklMkZXZ0NhaWlpZ0Fvb29vQUtLS0tBQ2lpaWdBb29vb0FLS0tLQUNpaWlnQW9vb29BS0tLS0FDaWlpZ0Fvb29vQThiOFYlMkZDWDRnNnhxZXFKWmZISFg5TjBIVXJpV1Y5T1hUNHBKSVVrWWt4UjNCWU9pREpDZ0RnWUhhcnV2JTJGQWp3amZmQmExJTJCR0duVFhlbVdsaktsMVpYeUVQUEZkS1NmUGJvR1lsbXowNGJBMjRHUFY2S0FQS3ZocjhINXRBOGF2NDY4WmVNYjd4cjRvVzElMkJ4MnQ3YzJ5VzhkcER6a1J4S1NBeHljdG51ZlU1NXp4SCUyQnp2Y1gydjhBaVJ0RSUyQkklMkJzYUI0WjhVM1J1dGIwVzJ0VWJ6M1k1azJURTVqRFpPUnRPUWNISXdLOTRvb0E4N3V2aGlZTlo4RHQ0YzhUNmw0ZjBEd29qSWRHdENSRmZBcUFva2JjTTR3YzdnMmR4NkVrMXozaiUyRndDQ09vNng4UU5UOFklMkJEJTJGaUhxZmc2NjF1MFMwMW1PMnRFbUYwaXFGREtTd01iN1FCdUdTT294azU5bG9vQTVyNFplQ2RDJTJCSG5neXg4SyUyQkhvWFN5dEFTWGtPWkpuWTVhUnp4bGlmd0hBR0FBSzB2RWtHdnoyS0o0YzFQVE5PdXhLQzh0JTJGcDczY1pUQnlvUkpvaUd6dE83Y1JnRVk1eU5Pc3p4SlByOEZpaiUyQkhOTTB6VWJzeWdQRmY2ZzlwR0V3Y3NIU0dVbHM3UnQyZ1lKT2VNRUE1bjRHTGRKNERuUyUyQm1obnUxOFFhMko1WVlqRkc3JTJGMnJkN21WQ3pGVkp5UXBaaUJ4azlhN1dUZjUwVzN6TnZPN2J0MjlPJTJCZWZ5JTJGR3VLJTJCQmpYVCUyQkE1M3ZvWVlMdHZFR3RtZUtHVXl4byUyRndEYXQzdVZYS3FXVUhJREZWSkhPQjByczVnRGRRRXFwSTNZSmlMRWNkbTZMJTJCUFdnQ2FpaWlnQW9vb29BSzhOJTJGYXJWdEl1JTJGQkhqV01FSFNOWEN1UjNCS3lBSDIlMkZkTVB4cjNLdlBQMmp0RU91ZkIzWFlrVGROYVJDOWo5dktJWnYlMkZIQTQlMkZHdWJHUWNxRWt0OSUyRnUxJTJGUTl2aHpFUm9acFJsUDRXJTJCViUyQmtrNHYlMkZBTktQUWtaWFVPcERLd3lDT2hGZUlmdFBXVnpvZW9lR1BpYnBrUmE0MFM4V0s2MiUyRnh3czJWQlBwbmN2JTJGQUcwcnYlMkZncHJZOFElMkZDcnc5cVJmZko5aldDVTl6SkYlMkI3WW42bFNmeHJiOFk2RmFlSiUyRkMycGFCZkQ5eGZXN1JGc1pLRSUyRmRZZTRPQ1BjVVZZJTJGV0tIdTlWZGV1NkhnSzd5Zk5QM3F1b3ljWkx2RjNqSmZkcjl4ZDB1JTJCdHRUMHkxMUt5a0V0dGRRcE5DNCUyRmlSZ0NEJTJCUnJnUDJodkJJOFglMkJCWlo3TnZLMWpTTjE1WXpCdHBCVVpaTjNiY0IxOVZVOXF3UDJYZGZ1NDlJMVA0ZTYyZkwxZnc1Y1BHcU1lV2hMSHA2aFd5TSUyQmpKVjM5cDd4VGNhVDRMaThNYVR1azFueEhMOWlnalQ3M2xrZ1BqNjVDZjhEUHBXVlN0Q3JoWE9hMHR0NTl2VzUyNFhMc1ZnYyUyQmhoOE8lMkZlVWswJTJCamh2elAlMkI2NFhiNmJuRiUyRnN6dmZlUGZpRnJIeEU4UXp4VFgxamF3MlVDTGo1R1pOck9GJTJGaHlGYjJKZHZTdm82dm1mViUyRkNlcSUyRkFmVXRFOGE2SVpyJTJGU1d0NHJUeEJicWNndWNibkhvQzNLbnN3QXpoc1Y5RmFCcSUyQm5hOW8xcnJHazNLWE5sZHhpU0dSZTRQcjZFZENEeUNDS25BTndpNlUlMkZqV3I4NzlmMCUyQlJyeGJHTmV0REc0WjNvU1hMR3lzbzh1amcxMGYybDNUdVd2biUyQjAlMkY4QUxUWnMlMkZ3Qm5iblAlMkZBSDFuOUtrcUhBJTJCM2J0cTU4ckdmS09ldjklMkZwajIlMkZHcHE5QSUyQlJDaWl2RiUyRmpUOFFOVXY4QVdVJTJCR1h3OUp1UEVGNyUyQjd2TG1KdUxORDk0Ymg5MXNkVyUyRmhIJTJCMFJqS3RXalJqelAlMkZBSWQ5ajBNdHk2cm1GZjJWUFJidHZhTVZ2SnZvbCUyQk95MVpsJTJGRlh4SnF2eE44WCUyRjhLczhFVGxiQ05zNjVxU2NvcWclMkZNZ0k2Z0hnaiUyQkpzRG9DVDdMNE84T2FWNFQ4T1dtaGFOQjVOcGJKZ1olMkI4N2QzWTkySjVKckglMkJFM2dIUyUyRmg5NFhqMHF4eE5kU1llOXV5dUdua3gxOWxIUURzUGNrbnI2eXc5R1NicVZQaWY0THN2MTdzN2MyekdsT0VjRmc5S01Qdm5Mck9YcjlsZlpYbmNLS0tLNmp3Z29xdnFWOVo2Yll6WCUyQm9YVU5wYXdydmxtbWNJaUQxSlBBcnd6eEY4U3ZGZnhJMVdid3Q4SmJXV0d6VTdMelhwZ1kxUlQlMkZjSkh5ZXglMkIlMkJld0dNMWhXeEVLVyUyQnJleVc3UFV5M0thJTJCWU51Rm93ajhVNWFSaXZOOSUyQnlWMiUyQmlPcyUyQkxQeGMwJTJGd0FLWEE4UDZEYm5YZkZNNUVjTmpBQzRpWTlQTTI4NTc3QnlmWUhOWW53NyUyQkV1b2FsclE4YiUyRkZTNSUyRnRmWEpNUERZdVEwRnFPb0JBJTJCVWtkbEh5ajNQSTZ6NFVmQ3pRUEFWdWJtTE9vNjNNRDlwMUtjWmRpZW9RYzdGeiUyQko3azEzMVpSb1NxeVU2JTJGeVhSZXZkJTJGZ2VqWHpXaGdLY3NObGQ5ZEpWSHBLWGxIJTJCU1BrdmVmVjlBcU9QZjUwdTd6TnZHM2R0MjlPMk9meiUyRkNwS2hoQUYxT1FxZ25ia2lJcVR4M2JvMzRkSzdENW9tb29vb0FLS0tLQUNpaWlnQW9vb29BS0tLS0FDaWlpZ0NPUGY1MHU3ek52RzNkdDI5TzJPZnolMkZDcEtoaEFGMU9RcWduYmtpSXFUeDNibzM0ZEttb0FLS0tLQUNpaWlnQW9vb29BS0tLS0FDaWlpZ0FxT0RmOEF2TiUyRm1mZk9OJTJCM3A3WTdmWG1wS2h0UUI1dUZVWmxKT0lpbWZybjd4OSUyQjlBRTFGRkZBQlJSUlFBVVVVVUFGRkZGQUJSUlJRQVVVVVVBUndiJTJGQU41djh6NzV4djI5UGJIYjY4MUpVTnFBUE53cWpNcEp4RVV6OWMlMkZlUHYzcWFnQW9vb29BS0tLS0FDaWlpZ0Fvb29vQUtLS0tBQ2lpaWdBb29vb0FLS0tLQUNpaWlnQW9vb29BS0tLS0FDaWlpZ0Fvb29vQUtLS0tBQ2lpaWdBck04U2FuZTZWWXBjV1BoN1U5ZWxhVUliZXdrdDBrVVlKM2t6eXhydEdBT0dKeXc0eGtqVHJNOFNhNVphQllwZVgwR3B6UlBLSWd0aHBseGV5WklKeVVnUjJDOEg1aU1ad001SXlBY3o4REpwTG53SFBjVFdrMW5MTDRnMXQzdDVpaGtoSjFXN0pSaWpNcFlkRHRaaGtjRWptdXptSUYxQUN5Z25kZ0dVcVR4MlhvMzQ5SzR6NEdYTWQ3NERudklWbVdLZnhCcmNxTE5DOE1nRGFyZGtCa2NCa2JubFdBSVBCQU5kckp2OEFPaTIlMkJadDUzYmR1M3AzenolMkJYNDBBU1VVVVVBRkZGRkFCVVYzYnczZHJOYTNDQ1NHWkdqa1U5R1VqQkg1VkxSUU5OcDNSNFolMkJ5N2N5NkZxWGl6NGJYN243UnBGJTJCMDl2dVBMeEU3U1I3Y0kzJTJGQUcwcjNPdkJ2ampCZGVBUGlob254WTA2Q1NTeGxJc3RaampITExqYUdQMVhnWjQzUnA2MTdocFdvV2VxNmJiNmxwMXhIYzJsekdKWVpVT1ZkU01nMXg0TjhpZEY3eCUyRkxwJTJGa2ZTY1JRJTJCc3lwNW5ENGF5ViUyRktva2xOZk5wU1hrenhINDc2YmZlQnZIZWxmRiUyRlFZR2tqalpiYldvVTQ4eU00VU1mcVBseWVoQ0dvUGhVa3Z4UyUyQk1lbyUyRkVxOGljYUpvNSUyQnlhTkhJT3JBSERZOVFHTG4wWjE5S3NmSGJ4WGVlTDlhaSUyQkVmZ3BsdWIyOGNEVnJsZVk3ZU5Ua29TUFRHVyUyRkJlU1NCaiUyQkc5UTFiNEFlS1Q0ZDhSUE5mZUNkU2wzMm1vTEdTYmVRam5JR2VlUG1YdUJ1WHVEd3pjVmlHJTJGOEFsMm5kOXViJTJGQUM3JTJCWjlOaHFkZWVVS0ZsOWJsQnhndnR1amU3c3Y1clhVZXJoZTNRJTJCaHRTc3JUVXRQdU5QdjdlTzV0YmlNeHpSU0RLdXBHQ0NLJTJCZklaTlolMkZaJTJCOFZ0RE10enFYdyUyQjFTZktPTXM5azUlMkZ3RFpnUDhBdnNESTVCRmZRbW4zbHBxTmxEZldGekRkV3N5aDRwb25ESTZudUNPRFROWDA2dzFmVExqVGRUdElydXp1RUtTd3lybFdIJTJCZnlyMHE5SDJscFFkcExaJTJGMTBaOGJsbVolMkZVbk9oaUljOUtlazQ3YmRWMmxIbyUyRms5Q0RSdFUwN1dZYmZVZEx2YmU4dExpRGZGTEZPU0dYUFhiMDlzOVFlSzBhJTJCZHRmOE0lMkJNUGdsZDNmaUx3UGVMcUhoSW56YnpUTDJZQVJaT1BsSklKUG95JTJGTjBCRFlyTDhTJTJGSGJWZkhQMkx3eDRRRUhoZVMlMkJVSmVhanFONGtZaHoxVkg3RCUyRmElMkI4YzhBSG1zSGo0MDF5MVZhWGJ2Nk05U0hDZFhHU1ZYQVRVNkQlMkIwOUhDMnJVNDdwcGRrNzlOenV2akI4VHIlMkYlMkIxaDhQJTJGaDJoMUR4UmRreFN6UllLMlE3ODlONEhVbmhlJTJGUEZkTDhHdmh0WWVBTkhkbmtGOXJsNTglMkJvWHpaSmR1dXhTZWRvUDRrOG5zQko4SCUyRmgzNGY4Q2FJRHBraTM5OWRLR3V0U2JCYWZ2aFNNNFRQUUElMkZVazgxM1ZhVWFNcFM5clYzNkxvdiUyQkQzWng1am1OR2xSZUF3RjFUJTJCMUo2U3FOZFgyaXZzeCUyQmIxMktLcTZucU9uNlhiRzUxTyUyRnRiS0Jlc3R4TXNhajhXSUZlWmVMdmo1NEUwZGphNlZQY2VJYjhuYWtOZ2hLRnV3OHc4SCUyRkFJRHUlMkJsYlZLOU9rcnpra2ViZ3NyeG1PbHk0YWs1ZWkwJTJCYjBTJTJCYlBWNjg0JTJCSmZ4aThMZURYYlQ0cEcxblhDZGtlbjJiYm1EOWc3RElUbnR5M3RYRXREOGElMkZpbDh0d1Y4QmVIcGVxamNMbVJEMkk0YyUyRmo1WUk5YTlEJTJCR3Z3cDhJJTJCQkVXYlRyTDdWcVdNUHFGMWg1ajY3ZXlEJTJGZEE5eWE1JTJGYlZhMmxKV1hkJTJGb3Y4QU05ZFpmbCUyQlclMkI5anFudEolMkY4JTJCNmJ1djhBdDZleTgxRzc4MGVkMkhnSHg3OFZyNkhXZmlkZXk2UG9hdDVsdG9kc1NqRWR0NCUyRmglMkJyWmJxUGxyMiUyRnclMkZvdWxlSDlLaDB2UmJDQ3hzb1JoSW9sd1BxZTVKN2s4bXI5RmJVY1BDbHJ1M3UzdWVkbU9jVjhjbFRkbzA0JTJGRENPa1Y4dXI3dDNiQ2lpaXR6eWdxR0VnM1U0REtTTnVRSlN4SEhkZWklMkZoMXFhbzQ5JTJGblM3dk0yOGJkMjNiMDdZNSUyRlA4QUNnQ1NpaWlnQW9vb29BS0tLS0FDaWlpZ0Fvb29vQUtLS0tBSVlTRGRUZ01wSTI1QWxMRWNkMTZMJTJCSFdwcWpqMyUyQmRMdTh6Ynh0M2JkdlR0am44JTJGd3FTZ0Fvb29vQUtLS0tBQ2lpaWdBb29vb0FLS0tLQUNvYlVnJTJCYmhsT0pTRGlVdmo2NSUyQjZmYnRVMVJ3YiUyRkFONXY4ejc1eHYyOVBiSGI2ODBBU1VVVVVBRkZGRkFCUlJSUUFVVVVVQUZGRkZBQlJSUlFCRGFrSHpjTXB4S1FjU2w4ZlhQM1Q3ZHFtcU9EZiUyQjgzJTJCWjk4NDM3ZW50anQ5ZWFrb0FLS0tLQUNpaWlnQW9vb29BS0tLS0FDaWlpZ0Fvb29vQUtLS0tBQ2lpaWdBb29vb0FLS0tLQUNpaWlnQW9vb29BS0tLS0FDaWlpZ0Fvb29vQUt6UEVuaUhRUERWaWw5NGoxelROR3RKSlJDazklMkZkcGJ4czVCSVFNNUFMWVZqanJnSDByVG9vQTRiNEdYZHJmJTJCQTU3Nnh1WWJxMHVmRUd0elFUd3lCNDVVYlZic3E2c09HVWdnZ2pnZzEyY3dCdW9DVlVrYnNFeEZpT096ZEYlMkZIcldaNE4wTCUyRmhIZEluMCUyRndDMWZhdk4xSyUyRnZ0JTJGbDdNZmFidWE0Mll5ZnUlMkJidHozMjV3TTRHdXlCblZ5V3l1Y1lZZ2MlMkJvNkg4YUFIVVVVVUFGRkZGQUJSUlJRQlMxelN0UDF6U0xyU2RWdFV1cks2ak1jMFQ5R0IlMkZrZTRJNUJBTmVJdDhDdkZtbFBOcHZoUDRtNmxwbWd6dVdOcVRJR2pCNmdiR0FZJTJCcEczUGV2ZTZLd3JZYW5XYWNscjkzNUhxWmZuT015JTJCTW9VSkxsZXJUU2tycloya21ycnZ1Y1o4SyUyRmh2NGY4QWg3cGIyJTJCbEk4OTVQajdWZXpBZWJMN2Y3SyUyQmlqOGNubXVqOFE2THBYaURTSjlKMXF4aHZiS2NZa2lsR1I3RWR3UjJJNUZhRkZhUnBRakRrUzBPV3ZqY1JYcnZFMUp0emJ2ZSUyQnQlMkZ3QkxkTFd0MFBDWlBoRjQ3OEYzY3R4OEslMkZHalFXVWpGenBtb25jZ1BzU3JLVDdsVlB1YWVadjJscmdmWmhhJTJCSExUdDlwQmpQNDQzTiUyRjZEWHVkRmMzMUtDJTJCQ1RpdXllbjZucyUyRndDczFlcHJpS1ZPcEwlMkJhVUU1Zk5weHY4MHp3bXklMkJDV3RlSk5XajFENHAlMkJNcnZXcEVHNFdkb0dTQWM5QTVBQUhYaFZVJTJCOWQ3ckh3aiUyQkhPcWFYRnAwJTJGaFN3aGloWGJGSmJLWVpWJTJCcnJobSUyRjRFVFhiN0I1dm1aYk8zYmpjY2ZsMHo3MDZyaGhLTVUxeTN2MzFmNG5MaU9JY3hyU2pMMnJpbzdLSHVSWG9vMlg1bmg4bjdPMWhZeXRKNFg4YiUyQkl0RjNIT0ZrRFlQJTJGQWRoJTJGT2tQd1A4WVNEWmMlMkZHbnhMTEYzVEV2OVp6JTJGQUNyM0dpcCUyQm8wT2tiZk4lMkY1blQlMkZBSzE1cSUyRmlxS1Q3dU1HJTJGdmNHenhYVHYyY2ZDUDJrWFd2YXhybXR6JTJGQU1YblhBUlclMkJ1QnUlMkZ3REhxOUs4S2VDZkNmaFZBUEQlMkJnV05pJTJCTUdWSTkwcEhvWkd5eCUyRkUxMEZGYVU4TlJwdThZcEhGak04ekhHeDVhOWFVbDJ2WmZjckw4QW9vb3JjOG9LS0tLQUNpaWlnQXFHRUFYVTVDcUNkdVNJaXBQSGR1amZoMHFhbXFnVjJjRnN0ak9XSkhIb09nJTJGQ2dCMUZGRkFCUlJSUUFVVVVVQUZGRkZBQlJSUlFBVVVVVUFRd2dDNm5JVlFUdHlSRVZKNDd0MGI4T2xUVTFVQ3V6Z3Rsc1p5eEk0OUIwSDRVNmdBb29vb0FLS0tLQUNpaWlnQW9vb29BS0tLS0FDb2JVQWViaFZHWlNUaUlwbjY1JTJCOGZmdlUxTlJBbTdCWTdtM0hMRSUyRmxub1BhZ0IxRkZGQUJSUlJRQVVVVVVBRkZGRkFCUlJSUUFVVVVVQVEyb0E4M0NxTXlrbkVSVFAxejk0JTJCJTJGZXBxYWlCTjJDeDNOdU9XSiUyRkxQUWUxT29BS0tLS0FDaWlpZ0Fvb29vQUtLS0tBQ2lpaWdBb29vb0FLS0tLQUNpaWlnQW9vb29BS0tLS0FDaWlpZ0Fvb29vQUtLS0tBQ2lpaWdBb29vb0FLelBFbmg3UVBFdGlsajRqMFBUTlp0STVSTWtGJTJGYUpjUnE0QkFjSzRJRFlaaG5yZ24xclRvb0FwYUpwT2xhSHBjT2w2SnBsbHBsaEJ1OHExczRGaGlqM01XTzFGQUF5eEpPQjFKTmNuOFZyZHIlMkZWZkElMkJrUGZhbmEybW9lSUpJYm9XR29UMmNrcUxwdDlLRU1rTG8lMkIzZkdqWUJ3U296WGMxUzFIUzdEVUx6VGJ1OGc4MmJUTGszVm0yOWg1Y3Boa2hMWUJ3ZjNjMGk0T1I4MmVvQkFCd0hqdjRhUmY4SVByMyUyRkNMYWw0eiUyRnQlMkYlMkJ6YmolMkJ5JTJGJTJCS3oxUCUyRmo2OHB2SyUyRjFsenMlMkIlMkZ0JTJCOTh2cnhXeiUyRkFNSzA4T2Y5Qkx4biUyRndDRm5xMyUyRkFNazEyZEZBSG1mZzM0YVJmMlJQJTJGd0FKSHFYalA3YiUyRkFHbGYlMkJWJTJGeFdlcCUyRjhldjJ1YjdMOXk1eCUyRnFQSzYlMkZOJTJGZSUyQmJORjU4Tkl2OEFoT05MJTJCejZsNHolMkZzRCUyQnpiejdiJTJGQU1WbnFmOEF4OWViYSUyRlolMkJ0enYlMkI1OXE2ZkwlMkZlNTIxNlpSUUI1bjR5JTJCR2tYOWtRZjhJNXFYalA3YiUyRmFWaDV2JTJGQUJXZXAlMkY4QUhyOXJoJTJCMWZmdWNmNmp6ZW56ZjNmbXhXeiUyRndyVHc1JTJGMEV2R2YlMkZoWjZ0JTJGOGsxMmRGQUhtZmdUNGFSZjhJUG9QJTJGQ1U2bDR6JTJGQUxmJTJGQUxOdCUyRndDMVAlMkJLejFQOEE0JTJCdktYemY5WGM3UHY3dnUlMkZMNmNVV2Z3MGklMkY0VGpWUHRHcGVNJTJGN0ElMkZzMnolMkJ4ZjhWbnFmJTJGSDE1dDE5bzZYTyUyRjduMlhyOHY5M25kWHBsRkFIbWZpSDRhUmYydjRjJTJGc2pVdkdmMkwlMkIwbiUyRnRmJTJGaXM5VCUyRjQ5ZnNseHQlMkI5YzUlMkYxJTJGMmY3bnpmOEFBZDFIanY0YVJmOEFDRDY5JTJGd0FJdHFYalAlMkIzJTJGQU96YmolMkJ5JTJGJTJCS3oxUCUyRmo2OHB2SyUyRndCWmM3UHY3ZnZmTDY4VjZaUlFCeG4lMkZBQXJUdzUlMkYwRXZHZiUyRmhaNnQlMkY4QUpOWTNoNzRhUmYydjRqJTJGdGZVdkdmMkwlMkIwayUyRnNqJTJGaXM5VCUyRjQ5ZnNsdnUlMkI3YzUlMkYxJTJGd0JvJTJCJTJGOEFOJTJGd0hiWHBsRkFIazJwZUNOTGglMkJLZWc2SkhyUGpOYkM3MFRVN3FlTCUyRmhNTlYlMkJlV0dld1dOcyUyRmFNakN6eWpBT0R1NXpnWXUlMkJNdmhwRiUyRlpFSCUyRkNPYWw0eiUyQjIlMkYybFllYiUyRndBVm5xZiUyRkFCNiUyRmE0ZnRYMzduSCUyQm84M3A4MzkzNXNWMzgybDJFMnVXdXR5UWJyJTJCMHRwcldDWGUzeVJUTkUwaTR6ZzVhQ0k1SXlOdkdNbk4yZ0RqUDhBaFduaHolMkZvSmVNJTJGJTJGQUFzOVclMkY4QWttc2J3YjhOSXY3SW4lMkY0U1BVdkdmMjMlMkIwciUyRnl2JTJCS3oxUDhBNDlmdGMzMlg3bHpqJTJGVWVWMSUyQmIlMkI5ODJhOU1vb0E4enMlMkZocEYlMkZ3QUp4cW4yalV2R2Y5Z2YyYlolMkZZdjhBaXM5VCUyRndDUHJ6YnI3UjB1ZCUyRjNQc3ZYNWY3dk82anhEOE5JdjdYOE9mMlJxWGpQN0YlMkZhVCUyRndCciUyRndERlo2biUyRkFNZXYyUzQyJTJGZXVjJTJGd0N2JTJCeiUyRmMlMkJiJTJGZ082dlRLS0FPTSUyRjRWcDRjJTJGNkNYalAlMkZ3czlXJTJGJTJCU2F4dkFudzBpJTJGNFFmUWYlMkJFcDFMeG4lMkZiJTJGd0RadHY4QTJwJTJGeFdlcCUyRjhmWGxMNXYlMkJydWRuMzkzM2ZsOU9LOU1vb0E4ejhQZkRTTCUyQjElMkZFZjlyNmw0eiUyQnhmMmtuOWtmOEFGWjZuJTJGd0FldjJTMzNmZHVjJTJGNiUyRjdSOSUyRjV2OEFnTzJpOCUyQkdrWCUyRkNjYVg5bjFMeG4lMkZZSDltM24yMyUyRmlzOVQlMkY0JTJCdk50ZnMlMkZXNTMlMkZjJTJCMWRQbCUyRnZjN2E5TW9vQTh6OGQlMkZEU0wlMkZBSVFmWHY4QWhGdFM4WiUyRjIlMkZ3RDJiY2YyWCUyRnhXZXAlMkY4ZlhsTjVYJTJCc3VkbjM5djN2bDllSzJmOEFoV25oeiUyRm9KZU0lMkYlMkZBQXM5VyUyRjhBa211em9vQTh6OEclMkZEU0wlMkJ5SiUyRiUyQkVqMUx4bjl0JTJGdEslMkY4ciUyRmlzOVQlMkZBT1BYN1hOOWwlMkI1YzQlMkYxSGxkZm0lMkZ2Zk5tcVdtJTJCQ05MbSUyQktldmFKSnJQak5yQzAwVFRMcUNMJTJGaE1OViUyQlNXYWUlMkZXUnMlMkZhTW5Ld1JEQk9CdDR4azU5WnFsRHBkaERybDFyY2NHMiUyRnU3YUcxbmwzdDg4VUxTdEd1TTRHR25sT1FNbmR6bkF3QWNCNHklMkJHa1g5a1FmOEk1cVhqUDdiJTJGYVZoNXY4QXhXZXAlMkZ3REhyOXJoJTJCMWZmdWNmNmp6ZW56ZjNmbXhXeiUyRndBSzA4T2Y5Qkx4biUyRjRXZXJmJTJGQUNUWFowVUFlWiUyQkJQaHBGJTJGd0FJUG9QJTJGQUFsT3BlTSUyRjdmOEE3TnQlMkY3VSUyRjRyUFUlMkYlMkJQcnlsODMlMkZBRmR6cyUyQiUyRnUlMkI3OHZweFI0ZSUyQkdrWDlyJTJCSSUyRjdYMUx4bjlpJTJGdEpQN0klMkZ3Q0t6MVAlMkZBSTlmc2x2dSUyQjdjNSUyRndCZjlvJTJCJTJGODMlMkZBZHRlbVVVQWVaJTJCSWZocEYlMkZhJTJGaHolMkJ5TlM4WiUyRll2N1NmJTJCMSUyRiUyQkt6MVAlMkZqMSUyQnlYRzM3MXpuJTJGWCUyRlolMkZ1Zk4lMkZ3QUIzVWVPJTJGaHBGJTJGd0FJUHIzJTJGQUFpMnBlTSUyRjdmOEE3TnVQN0wlMkY0clBVJTJGJTJCUHJ5bThyJTJGQUZsenMlMkIlMkZ0JTJCOTh2cnhYcGxGQUhHZjhBQ3RQRG4lMkZRUzhaJTJGJTJCRm5xMyUyRndBazFqZURmaHBGJTJGWkUlMkYlMkZDUjZsNHolMkIyJTJGMmxmJTJCViUyRnhXZXAlMkZ3REhyOXJtJTJCeSUyRmN1Y2Y2anl1dnpmM3ZtelhwbEZBSG1kNThOSXYlMkJFNDB2N1BxWGpQOEFzRCUyQnpiejdiJTJGd0FWbnFmJTJGQUI5ZWJhJTJGWiUyQnR6diUyQjU5cTZmTCUyRkFIdWR0SGpMNGFSZjJSQiUyRndqbXBlTSUyRnR2OXBXSG0lMkY4Vm5xZiUyRkhyOXJoJTJCMWZmdWNmNmp6ZW56ZjNmbXhYcGxGQUhHZjhLMDhPZjhBUVM4WiUyRndEaFo2dCUyRjhrMWplQlBocEYlMkZ3ZyUyQmclMkY4SlRxWGpQJTJCMyUyRjdOdCUyRjdVJTJGd0NLejFQJTJGQUklMkJ2S1h6ZjlYYzdQdjd2dSUyRkw2Y1Y2WlJRQjVOcHZnalM1dmlucjJpU2F6NHphd3RORTB5NmdpJTJGd0NFdzFYNUpacDc5Wkd6OW95Y3JCRU1FNEczakdUbTc0aCUyQkdrWDlyJTJCSFA3STFMeG45aSUyRnRKJTJGN1glMkY0clBVJTJGJTJCUFg3SmNiZnZYT2Y5ZjhBWiUyRnVmTiUyRndIZFhmdzZYWVE2NWRhM0hCdHY3dTJodFo1ZDdmUEZDMHJScmpPQmhwNVRrREozYzV3TVhhQVBNJTJGSGZ3MGklMkZ3Q0VIMTclMkZBSVJiVXZHZjl2OEE5bTNIOWwlMkY4Vm5xZiUyRkgxNVRlViUyRnJMblo5JTJGYjk3NWZYaXRuJTJGQUlWcDRjJTJGNkNYalAlMkZ3QUxQVnYlMkZBSkpyczZLQVBNJTJGRDN3MGklMkZ0ZnhIJTJGYSUyQnBlTSUyRnNYOXBKJTJGWkglMkZGWjZuJTJGeDYlMkZaTGZkOTI1eiUyRnIlMkZBTFI5JTJGd0NiJTJGZ08yaTglMkJHa1glMkZDY2FYOW4xTHhuJTJGWUg5bTNuMjMlMkZpczlUJTJGQU9QcnpiWDdQMXVkJTJGd0J6N1YwJTJCWCUyQjl6dHIweWlnRHpQeGw4Tkl2N0lnJTJGNFJ6VXZHZjIzJTJCMHJEemY4QWlzOVQlMkZ3Q1BYN1hEOXElMkIlMkZjNCUyRjFIbTlQbSUyRnUlMkZOaXRuJTJGaFduaHolMkZvSmVNJTJGJTJGQ3oxYiUyRjVKcnM2S0FQTSUyRkJ2dzBpJTJGc2lmJTJGaEk5UzhaJTJGYmY3U3Y4QXl2OEFpczlUJTJGd0NQWDdYTjlsJTJCNWM0JTJGMUhsZGZtJTJGdmZObWl6JTJCR2tYJTJGQ2NhcDlvMUx4biUyRkFHQiUyRlp0bjlpJTJGNHJQVSUyRiUyQlByemJyN1IwdWQlMkYzUHN2WDVmN3ZPNnZUS0tBUE0lMkZHWHcwaSUyRnNpRCUyRkFJUnpVdkdmMjMlMkIwckR6ZiUyQkt6MVAlMkZqMSUyQjF3JTJGYXZ2M09QOEFVZWIwJTJCYiUyQjc4MksyZiUyQkZhZUhQJTJCZ2w0eiUyRndEQ3oxYiUyRkFPU2E3T2lnRHpQd0o4Tkl2JTJCRUgwSCUyRmhLZFM4WiUyRjIlMkYlMkZadHYlMkZhbiUyRkFCV2VwJTJGOEFIMTVTJTJCYiUyRnE3blo5JTJGZDkzNWZUaXFYZzN3UnBlb2VJJTJGR3RwZWF6NHpsaDB6VzQ3V3pYJTJGaE1OVkhseEhUck9ZcmtYR1QlMkI4bWtiSnlmbXgwQUE5WnFscDJsMkduM21wWGRuQjVVMnAzSXVyeHQ3SHpKUkRIQ0d3VGdmdTRZMXdNRDVjOVNTUURnUEVQdzBpJTJGdGZ3NSUyRlpHcGVNJTJGc1g5cFAlMkZBR3YlMkZBTVZucWY4QXg2JTJGWkxqYjk2NXolMkZBSyUyRjdQOXo1diUyQkE3cVBIZncwaSUyRjRRZlh2JTJCRVcxTHhuJTJGYiUyRjltM0g5bCUyRjhBRlo2biUyRndBZlhsTjVYJTJCc3VkbjM5djN2bDllSzlNb29BNHolMkZoV25oeiUyRm9KZU0lMkY4QXdzOVclMkZ3RGttc2J3YjhOSXY3SW4lMkZ3Q0VqMUx4bjl0JTJGdEslMkY4ciUyRmlzOVQlMkY0OWZ0YzMyWDdsemolMkZBRkhsZGZtJTJGdmZObXZUS0tBUE03ejRhUmY4SnhwZjJmVXZHZjlnZjJiZWZiZiUyQkt6MVA4QTQlMkJ2TnRmcyUyRlc1MyUyRkFIUHRYVDVmNzNPMmp4bDhOSXY3SWclMkY0UnpVdkdmMjMlMkIwckR6ZjhBaXM5VCUyRndDUFg3WEQ5cSUyQiUyRmM0JTJGMUhtOVBtJTJGdSUyRk5pdlRLS0FPTSUyRjRWcDRjJTJGNkNYalAlMkZ3czlXJTJGJTJCU2F4dkFudzBpJTJGNFFmUWYlMkJFcDFMeG4lMkZiJTJGd0RadHY4QTJwJTJGeFdlcCUyRjhmWGxMNXYlMkJydWRuMzkzM2ZsOU9LOU1vb0E4enMlMkZocEYlMkZ3bkdxZmFOUzhaJTJGd0JnZjJiWiUyRll2JTJCS3oxUCUyRmo2ODI2JTJCMGRMbmY5ejdMMSUyQlglMkI3enVvOFElMkZEU0wlMkIxJTJGRG45a2FsNHolMkJ4ZjJrJTJGOXIlMkY4QUZaNm4lMkZ3QWV2MlM0MiUyRmV1YyUyRjYlMkY3UDhBYyUyQmIlMkZBSUR1cjB5aWdEelB4MzhOSXY4QWhCOWUlMkZ3Q0VXMUx4biUyRmIlMkZBUFp0eCUyRlpmJTJGRlo2biUyRng5ZVUzbGY2eTUyZmYyJTJGZSUyQlgxNHJaJTJGd0NGYWVIUCUyQmdsNHolMkY4QUN6MWIlMkZ3Q1NhN09pZ0R5YndiNEkwdlVQRWZqVzB2Tlo4Wnl3NlpyY2RyWnIlMkZ3QUpocW84dUk2ZFp6RmNpNHlmM2swalpPVDgyT2dBRjI4JTJCR2tYJTJGQUFuR2wlMkZaOVM4WiUyRjJCJTJGWnQ1OXQlMkZ3Q0t6MVAlMkZBSSUyQnZOdGZzJTJGVzUzJTJGYyUyQjFkUGwlMkZ2YzdhNyUyRlR0THNOUHZOU3U3T0R5cHRUdVJkWGpiMlBtU2lHT0VOZ25BJTJGZHd4cmdZSHk1NmtrM2FBUE0lMkZHWHcwaSUyRnNpRCUyRmhITlM4WiUyRmJmN1NzUE4lMkZ3Q0t6MVAlMkZBSTlmdGNQMnI3OXpqJTJGVWViMCUyQmIlMkI3ODJLMmYlMkJGYWVIUCUyQmdsNHolMkY4TFBWdiUyRmttdXpvb0E1bjRaYVpxdWolMkJGRHAyc1NYc3MwT3BhaDVEWGw2MTFLYlUzc3pXMjZWMlptJTJGY0dMRzVpd0dBY0VFVjAxRkZBQlJSUlFBVVVVVUFGRkZGQUJSUlJRQVVVVVVBRkZGRkFCUlJSUUFVVVVVQUZGRkZBQlJSUlFBVVVVVUFGRkZGQUJSUlJRQVVVVm5lSjRycTQ4TmFwQllnbTZrczVrZ0FPTXVVSVg5Y1VBZk1YMiUyRndBZWZHUFElMkZIUHhJMDd4JTJGcm5oVHc3b1p1WXZEZG5wYzNrcmRHM1F1WnB5T1hWdU9PeEpIOFBQdVg3UG5palV2R2Z3WThNZUpkWUliVUx5eiUyRjBsd29YekhSbVF2Z2NEZHQzY2NjMTh5JTJCQ1BpVG9PaSUyRnNYeGVBZEh1UmMlMkJPTlQlMkIxNk91andxVGRlZGNYRWdMRk9vQWpmZyUyQnVCMXI2SSUyQkVHcCUyQkdmQjFwNGQlMkJDemFvaiUyQktkTTBLS2U1dFVqY3IwSG1Odnh0NVppUU01d1FhQU9EdkxyeGY4YXZpNzRyOE82TDQwMW53ajRROElzTEo1OUhrOHE1dmI4NURaZnJzUXF3SzU2QWQyeU9yJTJGQUdSZkYydiUyQkwlMkZoRXMlMkZpVzliVU5SMDNVYmpUbnZHSHpYQ3hrRlhiMU9HQXozeGs4NU5lUSUyRkIlMkY0biUyQkh2aFo0RyUyQkt0dnI5OURCNHZoOFUzODBHblAlMkZyN3FSMVJZdHE5V1V1R3lSMEhQY1o5cCUyRlpTOEczJTJGZ2o0SDZIcGVyd3ZEcWx6NWw5ZVJ2OTVIbFlzRllkbUNiQVI2ZzBBZXFVVVVVQUZGRkZBQlJSUlFBVVVVVUFWdFd2cmJTOUx1OVR2WlBMdGJTQjU1biUyRnVvaWxtUDVBMThqYWhmJTJGQUJROFolMkZCN3hCOGVXJTJCSU91JTJCR2hidkpjNkJvbGpLRXRWdFlwTnY3NWYlMkJXck1RdzU5TThnZ0Q2TiUyQlBGdGUzdndVOGFXbW5SdkxkVGFIZHBIR2d5ejVpYktnZHlSa0FWODBhdjQ3MGJ4RiUyQnluNE4lMkJFbmdXOGgxUHhYNGd0N1RUWkxHM09YdGRqQnAzbEElMkI0dVZQSjZxeGJvQ2FBUHE3NGM2MWNlSlBoNzRjOFEzVWF4M0dxYVZhM3NxS01CWGxpVnlCN1phdm5ueFZxRWZ4QyUyRmFMOFY2RmUlMkZHSFdmQTJrNkRCYVdGbGI2ZHJ3c1d2YnBnenlFSVd3NVVrcVNCbmhSNlY3VjRPOFglMkJDdE91THY0ZWFicSUyRm0zM2clMkZTNFJmUkNDVEVNS1JxQWQyTU1RdU1oU1NNNHJ3ejlvZlhQMmM5YSUyQkdPdjMyakw0VTFYeFRyQ2xyRnROZ1J0UWt1M0kyc1NvOHhlZVdEWXp5T1NjRUElMkJqdmglMkY0Yms4SiUyQkZyYlE1ZGYxblg1SVdkbXY4QVZyb3ozTXU1aTN6T2V3QkFBOUFLMzY1WDRRV09zYVo4S3ZDdW4lMkJJRElkVnQ5SXRvN3Z6RGwxa0VhZ3F4N2tkQ2ZVVjFWQUJSUlJRQVVVVVVBRkZGRkFCUWM0T09UMm9vb0ElMkJWcjNXdmpOcSUyRjdTbmdIUiUyRkZPcGp3NVpYdHhjWDM5Z2FUZU1WUzFnQlpXdVpGSTgzekNoRzAlMkZMZ2RBU1FQcW12QlBDWiUyRjRTWDl0YnhkcWglMkZlVyUyRmhYdzdiYVhHZXl5ekVTbjhlWlIlMkJkZWlyNDEwRHhjUEdmaGJ3dHFYMnpYTkRoZTJ2SWxpZFJGTTZPRVVNUUEzekt3TzBuQkZBSGclMkZ3QnY4ZWZHUFElMkZIUHhJMDd4JTJGcm5oVHc3b1p1WXZEZG5wYzNrcmRHM1F1WnB5T1hWdU9PeEpIOFBQdVg3UG5palV2R2Z3WThNZUpkWUliVUx5eiUyRkFOSmNLRjh4MFprTDRIQTNiZDNISE5mTXZnajRrNkRvdjdGOFhnSFI3a1hQampVJTJGdGVqcm84S2szWG5YRnhJQ3hUcUFJMzRQcmdkYSUyQnJmaEY0WWJ3WjhNUERuaGVRcVp0TzAlMkJLR2NxY2d5N2N5RWV4Y3RRQjFORkZGQUJSUlJRQVVVVVVBRkZGRkFFZDAweVcwcjI4U3pUS2hNY2JQc0R0amdGc0hBSjc0T0slMkJYdkMlMkJzZkdEV2YycVBDJTJCbWVOdFlPa1c0MHU0MWVmdzdwZHl3Z3RvTVBIRWs3S2NUT1pBcE9jZ2NZeG5BJTJCcGE4RSUyQkR4JTJGNFNQOXFyNHJlS3Z2UTZURGFhRmJONllHWlZIMGVMUCUyRkFxQVBlNiUyQlN2aDdHUGpINHQ4VTZ2ZCUyRkhUeFA0ZGt1TmV1TGZSZEUwbnhHSUdhMGpDaEpCQVdKNTU2REhCUGV2ZmJQNHNmRCUyQjkwenhIcVVXdnhteDhOM1gyUFZwMmdrQ1FTRnRuVXI4eTd1Tnk1SEJQVG12bTc5b21INE9hdnBIaDNRZmcxYWVISmZITjFyRURhZEo0ZGlRU1FnRWxua2VJWUFIQiUyQlk1R004QUhBQjllYURwNTBuUTdEU3plM2Q4Yk8yamdOemR5bVNlZllvWGZJeDVaempKUGNrMWRvR2Njbkpvb0FLS0tLQUNpaWlnQW9vb29BS3olMkZFdHRxbDM0ZTFDMTBQVVUwM1U1YmQwdEx0NFJLc0VwQjJ1VVBEQUhCeFdoWG52eDIlMkJLJTJCZ2ZDYndtTlcxYk56ZlhSYVBUYkJXQ3RjeUFEUEo0VkZ5Q3pIb0NPcElCQVBIJTJGQUJYcDNqcjRWZkV6NGNMYmZGYnhKNHF2ZkVlc0paNm5wbW95QjRKWVNWODJXS0xrUktvWTlNNDQ1d0NEOUhlTDljcyUyRkRIaFhWZkVlb0UlMkZaTk1zNWJ1WUwxS3hxV0lIdWNZSHVhOEolMkZaNiUyRjRSYlh2SGIlMkJOdkZmajN3JTJGNG4lMkJKR293TUxleXNieEpZdEp0OEVtQ0JRVHlBVHVmM1BKeXpOciUyRkdyeGpvbnhKJTJGWm8lMkJJRjE0RHYyMVZMSkh0WjJqaGRNTkUwYnlnYmdDdzhzazVHUVJRQjVWNGp2Zml4SjhEYmo5b1M5JTJCSW10YVhxUnVJYnl3MEMyZmJweVdqM0NSSWp4OUhKREJzbk9Sak9TY2o2NzBHJTJCT3A2RllhazBmbE5kMjBjNVQlMkI3dlVOajhNMThuZkVEeGJvbnhIJTJCQyUyRnc2JTJCRFBnRFVJdFMxVFdvZFBoMUNLMiUyQmIlMkJ6N2FCRU1obHg5MHF5cWNIc2g5cyUyRlhWckJGYTIwVnRBb1NLSkFpTDZLQmdEOHFBSktLS0tBQ2lpaWdBb29vb0FLS0tLQU1meHJZNjVxWGhYVUxEdzNyS2FMcTgwVzIxdjJ0eE1JR3lQbTJIZzhaSHRuUGF2bnllMDhaJTJGREQ0JTJCZkQzdyUyRlolMkZFM3hINHZYeEsxd3VyYWZxMHdsV09KRkJNMGElMkY4c2wlMkI4UmolMkZubVJraklyMHo5b0w0dzZMOEtQRDhMekxIZWE5cUpNZW1XRFNDTlhiZ0dTUnpnSkdwSXlTZllkeU9NJTJGWjZIZ3BkYjFYeHByM3hEMEx4YjhRYjJ6ZTUxR2UxdWxrajA2MFRCYUtGUjkyTmNxQzNmajhRRDNiWE5TdHRHMFMlMkIxZTlmWmEyTnRKY3pONklpbG1QNUExOHElMkZBcncxZGZGUHczYjYlMkZxdnglMkI4WlduaURVSlpydWZROUs4VDQlMkJ5UkdWdHElMkJWa3NnMjRPT0FBUU9LOTBrJTJCSiUyRnd3MTM0Yko0bXY5YXMzOEo2ck0lMkJtdE5mVzdwREt4M0swYnE2akNrS3d5d0ElMkZPdkIlMkZHTUh3ejFmNDlmQyUyQnglMkJDVnJvMzlyV09xQzYxYTUwQ0pWZ2pzVkttUVN0R05qRXJ2SGM4NFAzaGtBJTJCdWdNQUQwb29vb0FLS0tLQUNpaWlnQW9vb29BS0tLS0FDaWlpZ0Fvb29vQUtLS0tBQ2lpaWdBb29vb0FLS0tLQUNpaWlnQW9vb29BS0tLS0FDaWlpZ0Fvb29vQXg3WHdwNFh0TmVsMSUyQjE4TjZOQnE4cEprdjQ3R05iaDg5Y3lCZHh6OWF0cHBHa3ByVW10cHBsa3VxU1FpQjcwUUtKMmlCeUVNbU54WFBPTTRxN1JRQmozWGhUd3ZkYTlINGd1ZkRlalQ2eEhqeTclMkJTeGphNFhIVEVoWGNNZld0aWlpZ0Fvb29vQUtLS0tBQ2lpaWdBb29vb0FLeDlIOEtlRjlHMUc0MUxSJTJGRGVqYWRmWE9mUHViV3hqaWxseWNuY3lxQzNQcld4UlFCUnRkSDBpMTFHOTFLMTB1eGd2YiUyRkFHJTJGYkxtTzNSWmJqYU1MNWpBWmZBNEdjNEZadW0lMkJDUEJlbTZyJTJGYTJuZUVQRDlucU9TMzJ1MzAyR09iSjc3d29iOWE2Q2lnQW9vb29BS0tLS0FDaWlpZ0Fvb29vQUtLS0tBS0dtNkpvMm0zOTlxR25hUnA5bGVhaTZ5WHR4YjJ5UnlYTExuRFNNb0Jjakp3VG5xYWRwMmthVHAxMWVYV242WlpXZHhmU2ViZHl3UUxHOXclMkZUZElRTXUzdWNtcnRGQUdQYSUyQkZQQzlwcjB1djJ2aHZSb05YbEpNbCUyRkhZeHJjUG5ybVFMdU9mcld4UlJRQVVVVkhjendXdHRMYzNNMGNFRVNGNUpKR0NxaWdaTEVuZ0FEbk5BRWxGVjlNdjdIVk5QZzFEVEwyMnZiTzRRUERjVzhxeVJ5S2VoVmxKQkh1S3NVQUZGRkZBQlJSVkcxMWpTTHZWYnpTYlhWTEdmVWJJSTEzYVIzQ3ROYmh4bFM2QTdseU9Sa0ROQUY2cUdrYUpvMmp5M2t1azZScCUyQm55WDA3WE4yMXJiSkViaVZ1c2toVURleDdzY21yOUZBR2JhJTJCSDlCdGJXOXRiYlJOTmd0NyUyQlZwcnlLTzFSVXVaRyUyQjg4Z0F3N0h1VGttcTNoJTJGd2g0UzhQWEVsem9IaGZSTklua0dKSkxHd2lnWng2RW9vSnElMkIlMkJxNldtc3BvcjZsWnJxa2tCdUVzak9vbmFJSGFaQW1keFVIamRqR2F1VUFGRkZGQUJSUlJRQVVVVVVBRkZGRkFCV0w0bThKZUZmRkJ0ejRtOE02THJadHQza0hVTENLNDhyZGpkdDNxZHVkcTV4MXdQU3RxaWdEblBEJTJGZ1B3TjRlMUVham9IZ3p3NXBONkVLQzRzZExoZ2xDbnFOeUtEZyUyQmxhdWthUHBHajJiMmVrYVZZNmZiU1NOSzhOcmJwRWpPMzNtS3FBQ1QzUGVyMUZBR1BvSGhYd3g0Zm5udU5COE9hUHBNMXolMkZyNUxLeWpnYVhuUHpGRkJiOGEyS0tLQUNpaWlnQW9vb29BS0tLS0FDaWlpZ0RDOFMlMkJEUEIlMkZpYTRpdVBFbmhUUXRhbWhUWkZKcUdueFhESXVjNFV1cElHZXdxTFFQQW5nanclMkZjVFhPZyUyQkRmRHVrenp3bUNXU3kweUdCcEl5UVNqRkZCS2tnRWc4Y0N1aW9vQXlsOE0lMkJIRjhQcjRlWHclMkZwSTBaUmhkUEZuSDltQXpuQWp4dDZrbnAxTko0ZDhNJTJCRyUyRkRjY2tmaDN3JTJGcE9qcEtjeUxZV2NjQWY2aEFNMXJVVUFGRkZGQUJSUlJRQVVVVVVBRkZGRkFCUlJSUUFVVVVVQUZGRkZBQlJSUlFBVVVVVUFGRkZGQUJSUlJRQVVVVVVBRkZGRkFCUlJSUUFVVVVVQUZGRkZBQlJSUlFBVVVVVUFGRkZGQUJSUlJRQVVVVVVBRkZGRkFCUlJSUUFVVVVVQUZGRkZBQlJSUlFBVVVVVUFGRkZGQUJSUlJRQVVVVVVBRkZGRkFIblg3U0hpdnhENEolMkJEJTJCdGVKdkRSMDFMdXpRYjVMNHZpTkhPd01nVWZOSnVaQUEyRjV5VHhnJTJCUCUyRndCdCUyRkVMNGNmc2s2aGUlMkJPSWZDMnN3VDZiYXc2WGFzTHFXYTUlMkIxdWZPUzhMT056YlpUeEdSMGJucFhmJTJGdGxhSDRpOFJmQks1MHZ3NXBWNXFzajM5dEpkMmxvcGFhUzNWOXpiRkhMSGNFT0JuMTdWemZ4bGJXdmlkb1h3djBxdzhEJTJCSnRLMHk5OFR4WEdwVzk3cHpKSloydHVkcDg4TGxZd3djbGR4NXdLQUwlMkZpcnglMkZyZncxOFElMkZEYjRYJTJCRVBDV2wzVnpxV2x5bWZUWVE4WWlkWSUyRjNmbHVYUGx4aVFTTTdQdk94VDFQSm9lRiUyRmk5OFh0WDhYZUpmaHNuaER3eE40MDBpVkglMkIyUlhFeTZWRGJzbTdkSVRtUm15eUFLdUMyNG41ZGh6dTZEb1dzYXQlMkIySjRoOFU2am85JTJGRHBPaWVIb05OMHk3bnRuU0dhU1FpUnpFNUdIMjdwVk9DY1pySCUyQkROajRsMGpRJTJGako4UTd6dzdxOXZyZXJhcmVUYWRaeTJVaTNNOE1FYkcyQ1JsZHpaTGxSZ2M0b0EwJTJGQmZ4OGptJTJGWiUyQjFINGxlTDlMaXRidlRMeVd3bXRMSmlVdWJoV1ZVV0xjU1FHTEFjazR3eDVBcWw0YSUyQkxueEp0dmlyNFU4SiUyQk50QThLd1IlMkJLRW1lS3kwcTdsbHY5TUNKdkgya044dkk0NEE2TWY0Y1Z3bXIlMkZDVHhSTiUyQnhkNFQwR3kwQzV1OVlzZFRqMXZVdEprRFJUM0tNMHhlRWc0WU9Ga1RqcjhuSE9CWHBYN085bjRTdDlidUI0WCUyQkIydmVCa1d6Sm0xTFdiTVF5dSUyQjVSNUtGMmFSbE9XYk9RUGtHUnlLQU8lMkIlMkJOdmpWUGg1OExOZThYRkVrbXNiYiUyRkFFYU51anp1UWtRUHR2WmMlMkIyYThrMUs5MTM0RWZBalI3MndnczlUOGQlMkJLTll0MTFDYlVVZVQ3UmZYT1hrMzdHVmlFQUtEQkE0Qnh5YzczN2F5biUyRkFJVTdhelNEJTJGUTROZXNKTHc5aEQ1dURuMnlWcVA5cWpTdGVuMXo0YiUyQkl0UDhPNnI0ZzByUU5mRjlxVm5wa0huM0h5N0RHNnhqbHNGVyUyRk1aeG1nRHB2aWI0JTJGMXJ3JTJGOEFGVDRlZUNORXR0UHVKUEVsemNHJTJGYTRqZG1pdG9VVm1hUGE0d3hHJTJGQk80ZkwwcmpyYjRxZkZYeGg0OThYYVA4QURyUXZCcHN2QzElMkIxamNXJTJCc1hjeVh0MnlzeWw0d255b3BLbkJZWTZjbmtDbDRWdGZHJTJGaXI5cVIlMkZIdXYlMkJEdFUwalNOSzhMeWYyTEJkUjRiZTdsUWp1TW9KbURTTVZERXFwUUhrR3VaOFkydXMlMkJQdmluNFU4UmVDUGhQNDA4RiUyQkw3YlZJWDFuV3IlMkIxRnBhdmFMeElyTUd4UHhnWnhrcU51RGtBQUhvUHhwa21zUGo5OEZkU2oyeDMwMTFxRm5PSXprUEU4Q2JoN2dFNUdmclh1RmVGdzUlMkJJdjdWa1dvMm43M1FmaDFaVFc1bkhLU2FuY0x0ZU5UME95UEdmUmxHZW9yM1NnQW9vb29BS0tLS0FDaWlpZ0Fvb29vQUtLS0tBQ2lpaWdBb29vb0FLS0tLQUNpaWlnQW9vb29BS0tLS0FDaWlpZ0Fvb29vQUtLS0tBQ2lpaWdBb29vb0FLS0tLQUNpaWlnQW9vb29BS0tLS0FDaWlpZ0Fvb29vQUtLS0tBQ2lpaWdBb29vb0FLS0tLQUNpaWlnQW9vb29BS0tLS0FDaWlpZ0Fvb29vQUtLS0tBQ2lpaWdBb29vb0FLS0tLQUNpaWlnQW9vb29BS0tLS0FDaWlpZ0Fvb29vQUtLS0tBQ2lpaWdBb29vb0FLS0tLQUNpaWlnQW9vb29BS0tLS0FNdnhiNGQwYnhaNGN2ZkR2aUd4UyUyRjB1JTJCVHk3aTNabVVPTWdqbFNDQ0NBUVFRUVJXaGF3UjJ0ckZiUWhoSEVnUk56bGpnREF5U1NTZmNuTkZGQUVsTm1qV1dGNG1MaFhVcVNqbFd3ZlFqQkI5eHpSUlFCa2VEUEMyZ2VEdENqMFR3M3B5V0ZpanZKc0RzN083SExPenVTenNUM1lrOVBTdG1paWdBb29vb0FLS0tLQUNpaWlnQW9vb29BS0tLS0FDaWlpZ0Fvb29vQUtLS0tBQ2lpaWdBb29vb0FLS0tLQUNpaWlnQW9vb29BS0tLS0FDaWlpZ0Fvb29vQSUyRiUyRlolM0JjbGlwUGF0aCUzRGluc2V0KDguNjclMjUlMjAzLjY3JTI1JTIwMC42NyUyNSUyMDEzLjMzJTI1JTIwcm91bmQlMjA3JTI1KSUzQiUyMiUyMHZlcnRleCUzRCUyMjElMjIlMjBwYXJlbnQlM0QlMjIxJTIyJTNFJTNDbXhHZW9tZXRyeSUyMHglM0QlMjItMTMzOC44NSUyMiUyMHklM0QlMjItODgwJTIyJTIwd2lkdGglM0QlMjIxMTAuMDglMjIlMjBoZWlnaHQlM0QlMjI5MC4xOSUyMiUyMGFzJTNEJTIyZ2VvbWV0cnklMjIlMkYlM0UlM0MlMkZteENlbGwlM0UlM0NteENlbGwlMjBpZCUzRCUyMjIyMSUyMiUyMHZhbHVlJTNEJTIyJTI2bHQlM0JzcGFuJTIwc3R5bGUlM0QlMjZxdW90JTNCZm9udC1zaXplJTNBJTIwMTBweCUzQiUyNnF1b3QlM0IlMjZndCUzQlBlYWslMjB0aW1lJTNBJTIwJTI2bHQlM0JiciUyNmd0JTNCMjAwJTJDJTIwMzAwJTJDJTIwNTAwJTIwbnMlMjZsdCUzQiUyRnNwYW4lMjZndCUzQiUyMiUyMHN0eWxlJTNEJTIydGV4dCUzQmh0bWwlM0QxJTNCc3Ryb2tlQ29sb3IlM0Rub25lJTNCZmlsbENvbG9yJTNEbm9uZSUzQmFsaWduJTNEbGVmdCUzQnZlcnRpY2FsQWxpZ24lM0RtaWRkbGUlM0J3aGl0ZVNwYWNlJTNEd3JhcCUzQnJvdW5kZWQlM0QwJTNCbW92YWJsZSUzRDElM0JyZXNpemFibGUlM0QxJTNCcm90YXRhYmxlJTNEMSUzQmRlbGV0YWJsZSUzRDElM0JlZGl0YWJsZSUzRDElM0Jsb2NrZWQlM0QwJTNCY29ubmVjdGFibGUlM0QxJTNCZm9udFNpemUlM0QxMCUzQmZvbnRDb2xvciUzRCUyMzAwMDA2NiUzQiUyMiUyMHZlcnRleCUzRCUyMjElMjIlMjBwYXJlbnQlM0QlMjIxJTIyJTNFJTNDbXhHZW9tZXRyeSUyMHglM0QlMjItMTMyNS40JTIyJTIweSUzRCUyMi05MDAlMjIlMjB3aWR0aCUzRCUyMjgzLjE5JTIyJTIwaGVpZ2h0JTNEJTIyMTYlMjIlMjBhcyUzRCUyMmdlb21ldHJ5JTIyJTJGJTNFJTNDJTJGbXhDZWxsJTNFJTNDJTJGcm9vdCUzRSUzQyUyRm14R3JhcGhNb2RlbCUzRdDjr0UAACAASURBVHhe7N0JeF1Vufj/d+195pOTOWnapBNQaJNCmZRJRRSuNCmjJmVwQKAU5OIADvyvD1LQnwoyeEWQtkxXUWgqWIa2cEGqojJemZqklELHtGnm4czn7L3+zwkUEYGczCcn3/08fTrkXe9612fttknePSjhQAABBBBAAAEEEEAAAQQQQAABBBBAAAEEEEAAAQQQQAABBBBAIAsFVBauiSUhgAACCCCAAAIIIIAAAggggAACCCCAAAIIIIAAAggggAACCCAgNMQ5CRBAAAEEEEAAAQQQQAABBBBAAAEEEEAAAQQQQAABBBBAAAEEslKAhnhWbiuLQgABBBBAAAEEEEAAAQQQQAABBBBAAAEEEEAAAQQQQAABBBCgIc45gAACCCCAAAIIIIAAAggggAACCCCAAAIIIIAAAggggAACCCCQlQI0xLNyW1kUAggggAACCCCAAAIIIIAAAggggAACCCCAAAIIIIAAAggggAANcc4BBBBAAAEEEEAAAQQQQAABBBBAAAEEEEAAAQQQQAABBBBAAIGsFKAhnpXbyqIQQAABBBBAAAEEEEAAAQQQQAABBBBAAAEEEEAAAQQQQAABBGiIcw4ggAACCCCAAAIIIIAAAggggAACCCCAAAIIIIAAAggggAACCGSlAA3xrNxWFoUAAggggAACCCCAAAIIIIAAAggggAACCCCAAAIIIIAAAgggQEOccwABBBBAAAEEEEAAAQQQQAABBBBAAAEEEEAAAQQQQAABBBBAICsFaIhn5bayKAQQQAABBBBAAAEEEEAAAQQQQAABBBBAAAEEEEAAAQQQQAABGuKcAwgggAACCCCAAAIIIIAAAggggAACCCCAAAIIIIAAAggggAACWSlAQzwrt5VFIYAAAggggAACCCCAAAIIIIAAAggggAACCCCAAAIIIIAAAgjQEOccQAABBBBAAAEEEEAAAQQQQAABBBBAAAEEEEAAAQQQQAABBBDISgEa4lm5rSwKAQQQQAABBBBAAAEEEEAAAQQQQAABBBBAAAEEEEAAAQQQQICGOOcAAggggAACCCCAAAIIIIAAAggggAACCCCAAAIIIIAAAggggEBWCtAQz8ptZVEIIIAAAggggAACCCCAAAIIIIAAAggggAACCCCAAAIIIIAAAjTEOQcQQAABBBBAAAEEEEAAAQQQQAABBBBAAAEEEEAAAQQQQAABBLJSgIZ4Vm4ri0IAAQQQQAABBBBAAAEEEEAAAQQQQAABBBBAAAEEEEAAAQQQoCHOOYAAAggggAACCCCAAAIIIIAAAggggAACCCCAAAIIIIAAAgggkJUCNMSzcltZFAIIIIAAAggggAACCCCAAAIIIIAAAggggAACCCCAAAIIIIAADXHOAQQQQAABBBBAAAEEEEAAAQQQQAABBBBAAAEEEEAAAQQQQACBrBSgIZ6V28qiEEAAAQQQQAABBBBAAAEEEEAAAQQQQAABBBBAAAEEEEAAAQRoiHMOIIAAAggggAACCCCAAAIIIIAAAggggAACCCCAAAIIIIAAAghkpQAN8azcVhaFAAIIIIAAAggggAACCCCAAAIIIIAAAggggAACCCCAAAIIIEBDnHMAAQQQQAABBBBAAAEEEEAAAQQQQAABBBBAAAEEEEAAAQQQQCArBWiIZ+W2sigEEEAAAQQQQAABBBBAAAEEEEAAAQQQQAABBBBAAAEEEEAAARrinAMIIIAAAggggAACCCCAAAIIIIAAAggggAACCCCAAAIIIIAAAlkpQEM8K7eVRSGAAAIIIIAAAggggAACCCCAAAIIIIAAAggggAACCCCAAAII0BDnHEAAAQQQQAABBBBAAAEEEEAAAQQQQAABBBBAAAEEEEAAAQQQyEoBGuJZua0sCgEEEEAAAQQQQAABBBBAAAEEEEAAAQQQQAABBBBAAAEEEECAhjjnAAIIIIAAAggggAACCCCAAAIIIIAAAggggAACCCCAAAIIIIBAVgrQEM/KbWVRCCCAAAIIIIAAAggggAACCCCAAAIIIIAAAggggAACCCCAAAI0xDkHEEAAAQQQQAABBBBAAAEEEEAAAQQQQAABBBBAAAEEEEAAAQSyUoCGeFZuK4tCAAEEEEAAAQQQQAABBBBAAAEEEEAAAQQQQAABBBBAAAEEEKAhzjmAAAIIIIAAAggggAACCCCAAAIIIIAAAggggAACCCCAAAIIIJCVAjTEs3JbWRQCCCCAAAIIIIAAAggggAACCCCAAAIIIIAAAggggAACCCCAAA1xzgEEEEAAAQQQQAABBBBAAAEEEEAAAQQQQAABBBBAAAEEEEAAgawUoCGeldvKohBAAAEEEEAAAQQQQAABBBBAAAEEEEAAAQQQQAABBBBAAAEEaIhzDiCAAAIIIIAAAggggAACCCCAAAIIIIAAAggggAACCCCAAAIIZKUADfGs3FYWhQACCCCAAAIIIIAAAggggAACCCCAAAIIIIAAAggggAACCCBAQ5xzAIFRFNiw4dOOwkhhmVu5C5OWVaQMXWSIFIpWRbaSt3+tpEhrKVQiblHism3d/7MhypX6WWtxixaXSv1axBzFckmNAAIIIIAAAggggAACCCCAAAIIIIAAAggggMBkEIiLSFyUxERLXETH+39WKtb/52//6BNRnaJ1hyjpEK06DEN32CKd2jY6xLQ6rKSz45BFv+uaDGCsEYGJLEBDfCLvHrWPu8Ab6xa6kzp3pnbYM21LzTJEzxStZoqhZmqtZymR6eNeJAUggAACCCCAAAIIIIAAAggggAACCCCAAAIIIIDAaAn0KlHbbNHbRfR2Q9Q2JXp7Uhnb3dreNqd6ddtoTUxeBBBIT4CGeHpORE1ygRcfOcXnFc980zCqLEPmK23PF1FVIlI+yWlYPgIIIIAAAggggAACCCCAAAIIIIAAAggggAACCHyYgJKgaP2GKGOjaL1RbN0gytpYWfPgdtAQQGBsBGiIj40zs0wggcZHPj9HTOPwdxre80Xr+aLUnAm0BEpFAAEEEEAAAQQQQAABBBBAAAEEEEAAAQQQQACBDBbQWncrpTaKyEYtusG29MacnJxnZ59wTzSDy6Y0BCakAA3xCbltFD1SAhs31rqMZnW0WHK0yLs/po5UfvIggAACCCCAAAIIIIAAAggggAACCCCAAAIIIIAAAukKaJEXRORZ0fpZS9vPHrLogbfSHUscAgh8sAANcc6MSSXQuPbMmWI4jxGdan7bR4uooyYVAItFAAEEEEAAAQQQQAABBBBAAAEEEEAAAQQQQACBCSOgRe8SUc8aIs8qkWfnVtf/bcIUT6EIZIgADfEM2QjKGB2BF5df5PRO7zlRtH2iUnKiiDpkdGYiKwIIIIAAAggggAACCCCAAAIIIIAAAggggAACCCAw6gK9ovSTYhl/VEqenFezavOoz8gECExwARriE3wDKf/fBTY+sniBMvWJouVEUfpEJcqBEwIIIIAAAggggAACCCCAAAIIIIAAAggggAACCCCQbQJKqU2i5UllyJPJXvuP8+tWB7NtjawHgeEK0BAfriDjM0Kgae3iRVrkdC36JKVkRkYU9c8iOrTWbYZSHaKkw7Z1pyjVYWjpSP1si92pbdWhtA5pQ+IubcRihsTFVHGJqnhObiTWEbTifTl98RNO+FMyw9ZGOQgggAACCCCAAAIIIIAAAggggAACCCCAAAIITBgBrUVtWb/QZSWcrqDhd+fY2qVd4hJbuxJiu51aXGKKS4sqEFsXiTKKRHShaCkSpYpEp/5MF4kYhUp0hRYxM2nxSuQpUWqt6TTXHHji73j/eCZtDrWMmwAN8XGjZ+LhCmxaX3uq1ur0VCNcRAqGm28Y4/dqLduVIdtE1Hax9XYlart2yDYjGtk+97SH+4aRm6EIIIAAAggggAACCCCAAAIIIIAAAggggAACCCCQoQIbH66doVzmTGVZs0TUTDFkpmiZKfLuD/e4la7130Vkjdj2mspTHnhj3OpgYgTGWYCG+DhvANMPTqBxXd3pSvU3wE/XWvIGN3rY0S0iukHE2GiLbjCV3qjisY00vIftSgIEEEAAAQQQQAABBBBAAAEEEEAAAQQQQAABBLJSoOGx2gNMMaps254vouaLSJWIpH4e6x7ds6nmuKH0mrkLV7+eldgsCoEPERjrv2xsBAKDFmhaX/c5Lepc0foMEckZdIIhDdANoo1nRezXRKsGW+mN82tWtwwpFYMQQAABBBBAAAEEEEAAAQQQQAABBBBAAAEEEEAAgXcE6utrzUMCjiptJ+fbhpqvtD5CRB0tIrljgqTleaWkPuky7z34xPv2jsmcTILAOArQEB9HfKb+cIFNj9fOti31RRFJ/ThwlK1SjzRPXRn1rCh5VkUSz8078w8dozwn6RFAAAEEEEAAAQQQQAABBBBAAAEEEEAAAQQQQACBdwU2rq091DSMo0Qk1Rw/Wms9d9R5lNRrS/+2atHqh0d9LiZAYJwEaIiPEzzTfrBA4/rFZ4mtvyhKakbRaI8o9aRo+xkt9rNV1Q+8NIpzkRoBBBBAAAEEEEAAAQQQQAABBBBAAAEEEEAAAQQQGLTAK4+fUeqwHUeLrY42DHW81vrYQSdJe4DeLmLca5rGvQd97r5NaQ8jEIEJIEBDfAJsUraX2PjY4sPF6m+Cp+4GLxmd9eo/KiVPKtt8cm7N/S+OzhxkRQABBBBAAAEEEEAAAQQQQAABBBBAAAEEEEAAAQRGR6DpyS8X6XjkRFHqRKXlRC0ya3RmkidE1L2V1at+PUr5SYvAmArQEB9TbiZ7r0DD2i+cppRaKqIWjrSMFmkSkSdF6ScjyeiTR57ySHik5yAfAggggAACCCCAAAIIIIAAAggggAACCCCAAAIIIDBeAk1raw/WhjpRtJwo0v/DNcK1tCgly7VKLq88+cE9I5ybdAiMmQAN8TGjZqKUwLJly4y6jzcsTTXCtZYFI6miRV4QkTUiek1V9erGkcxNLgQQQAABBBBAAAEEEEAAAQQQQAABBBBAAAEEEEAgUwV0fa25ya9O14acLiKni5acEa1Vyx2WWMsPrnmAp/COKCzJxkKAhvhYKDOHvLHu3Iq4xC9WkrojXIpHjkQ/p5SsSSTtNYec8gDvtBg5WDIhgAACCCCAAAIIIIAAAggggAACCCCAAAIIIIDABBTQWlTTY7Wni1ani9ZniFKBEVzGOq308qqFqx8ewZykQmBUBWiIjyovyTeuX/wxU+tLtMhXR1DjmdSd4EqrNfNqVm0ewbykQgABBBBAAAEEEEAAAQQQQAABBBBAAAEEEEAAAQSySmDTY4tP01pO16nmuEjeSCxOa3lFKb28snr1r0YiHzkQGE0BGuKjqTuJczc9WnuENtUVouXsEWFQslu03Ku0vndezerXRiQnSRBAAAEEEEAAAQQQQAABBBBAAAEEEEAAAQQQQACBSSLQf+f447VfFFu+KKL+YySWrUS9pZXcWLlw1W0jkY8cCIyGAA3x0VCdxDkbH1l8uDL15Vrk3BFiWKO03Duvpv6BEcpHGgQQQAABBBBAAAEEEEAAAQQQQAABBBBAAAEEEEBgUgtsWl97kG2rLypDztVaZg8XQ4u8qUTfyB3jw5Vk/GgI0BAfDdVJmHPz/9YemkyoK0Slrioa7qEalJJ7kzH124NPv3/ncLMxHgEEEEAAAQQQQAABBBBAAAEEEEAAAQQQQAABBBBA4IMFmh5fvEhbqf6OXjx8I/WG1vqmqpr624efiwwIjIwADfGRcZy0WTY+tniBYevLReTLw0VQIr/XhiyvPLn+yeHmYjwCCCCAAAIIIIAAAggggAACCCCAAAIIIIAAAggggED6AlseP6M0ZjkvVFqWipIZ6Y/8wMjNqTvG51WvXjHMPAxHYNgCNMSHTTg5E7z15NlTognrB6Lla8MUiCkty22ll1dVr24cZi6GI4AAAggggAACCCCAAAIIIIAAAggggAACCCCAAAIIDFOgaX3dV7TIUtFyzDBTvaZFX1tVvfr3w8zDcASGLEBDfMh0k3fgxrW1VxqifiBKvENW0LJVTLndberl+5+0umfIeRiIAAIIIIAAAggggAACCCCAAAIIIIAAAggggAACCCAwKgKNj9WdqG25WIl8fjgTaJF1DkNfc9DJq58fTh7GIjAUARriQ1GbpGOa1taeo5X6gYgcNAyCv2pbllctqr93GDkYigACCCCAAAIIIIAAAggggAACCCCAAAIIIIAAAgggMEYCDetqKw2llmotF4uIaxjT3i5G8trKkx/cM4wcDEVgUAI0xAfFNTmDGx79wieVYVwlIicNVUAp2ZC07ZsOrvn9o0PNwTgEEEAAAQQQQAABBBBAAAEEEEAAAQQQQAABBBBAAIHxE3h9w9nFdtS+Qmt9hYg4h1hJVGm5dl5N/U+GOJ5hCAxKgIb4oLgmV/Ab686tSEjiGhE5fxgr/7MtcuP86vpHhpGDoQgggAACCCCAAAIIIIAAAggggAACCCCAAAIIIIAAAhki8MrjZ5Q6LWeqKX65iDiGWNZmQ9S1c6tX/XaI4xmGQFoCNMTTYpp8QY2P1V0qWn4qWnKGuPq/GErfOHfh6oeHOJ5hCCCAAAIIIIAAAggggAACCCCAAAIIIIAAAggggAACGSzw1pNnT4km7CvE1leIEmMopSqRB2xDX1l18uotQxnPGAQGEqAhPpDQJPt442OLDxdb/3TIj0dX6mnR+qbK6vo1k4yO5SKAAAIIIIAAAggggAACCCCAAAIIIIAAAggggAACk1Kg8bEzp2rbcYV6+47xofQfk1rkyqrq+hsnJSCLHlWBoZyQo1oQycdPoGFd7TVK1A+GUoHWapNh6GvnLay/byjjGYMAAggggAACCCCAAAIIIIAAAggggAACCCCAAAIIIDCxBV57/KzpZtL+gSi5cEgr0fppS+srD170+78PaTyDEPgAARrinBbStL7uc7Yt1yklCwbLoUWHlahrK6vrrxvsWOIRQAABBBBAAAEEEEAAAQQQQAABBBBAAAEEEEAAAQSyT2DjurrjTCVXaS2fG9LqtFxfWVP/vSGNZRAC7xOgIT6JT4lND50asJ3e60T0JUNi0HKblTSvPfi0+/YOaTyDEEAAAQQQQAABBBBAAAEEEEAAAQQQQAABBBBAAAEEslagcf3is7TWP1Ai84awyNe1Vt+rqln10BDGMgSBdwVoiE/Sk6Hx0doaZRi/0KL3GyyBEnnEUuqH8xeuemGwY4lHAAEEEEAAAQQQQAABBBBAAAEEEEAAAQQQQAABBBCYXAKN6+q+K0quEi05g1250vKLeTX13xjsOOIR2CdAQ3wSnguN6+p+KiJDecxEo1LqqnkLVz04CdlYMgIIIIAAAggggAACCCCAAAIIIIAAAggggAACCCCAwBAFXnn8jFKX5bpKi/7PwabQIi9rpS+bv3D1Xwc7lngEaIhPonOg6dHaI7ShbhGRYwa7bK3kJ1UL6/9rsOOIRwABBBBAAAEEEEAAAQQQQAABBBBAAAEEEEAAAQQQQGCfQOPa2pNEqdTNm4cPVkUp+a95C+t/MthxxE9uARrik2T/G9fWfUuU3DTY5Sql/mTb6sqqmvufG+xY4hFAAAEEEEAAAQQQQAABBBBAAAEEEEAAAQQQQAABBBD4IIGmdbU/0KKuGayOUvKYrfRlVSev3jLYscRPTgEa4lm+768/UltuOdQtouWMQS1VS9wWuXJ+Tf3NgxpHMAIIIIAAAggggAACCCCAAAIIIIAAAggggAACCCCAAAJpCGx8bPECU+ufai0npxH+3pCwFrmsqrr+rkGOI3wSCtAQz+JNb1pb93ltyHLRUjSoZWq9OqntKw9Z9MBbgxpHMAIIIIAAAggggAACCCCAAAIIIIAAAggggAACCCCAAAKDFGhcV3uJSP9j1HMHM1Rrfc/qF6ouWLZsmT2YccROLgEa4lm6303r667WWpYNcnntWtQ3q6pX/XaQ4whHAAEEEEAAAQQQQAABBBBAAAEEEEAAAQQQQAABBBBAYMgC/3jorGlep/6ZFn3O4JLoFy1lX3DwwgdeHdw4oieLAA3xLNvpF+tr87x+dadS8vlBLu0PpqUvO+iU1c2DHEc4AggggAACCCCAAAIIIIAAAggggAACCCCAAAIIIIAAAiMi0LR+8VItOvU6YOcgEka11hdU1az+3SDGEDpJBGiIZ9FGb1xXd5whcqeIHDS4ZalvVVav+vngxhCNAAIIIIAAAggggAACCCCAAAIIIIAAAggggAACCCCAwMgLbH5i8bxkQm4R0Z8dTHat5CdVC+v/azBjiM1+ARriWbLHDesXL1Va3z6Y5Sil/q6VXFZ58qp/DGYcsQgggAACCCCAAAIIIIAAAggggAACCCCAAAIIIIAAAgiMtkDD2rqrlRrcK4KVyCMO0RfMqV7dNtr1kX9iCNAQnxj79JFVNq1bfIsW/Z+DXMp1ldX1Vw5yDOEIIIAAAggggAACCCCAAAIIIIAAAggggAACCCCAAAIIjJnAxkfrTjAMfYuIqhrEpNsMQ86fe3L9hkGMITRLBWiIT+CN3fL4l0oTVuw+LfKZdJehRL2llb6scmH9unTHEIcAAggggAACCCCAAAIIIIAAAggggAACCCCAAAIIIIDAeAnU19ea83OM1CPULxlMDVqri6tqVi0fzBhis0+AhvgE3dOGdZ8/TIl532DeF65EHjYs84KDTrmvfYIum7IRQAABBBBAAAEEEEAAAQQQQAABBBBAAAEEEEAAAQQmqcDGR2svMgw1qAa3FnVtVfWqqycpGcsWERriE/A0aHystkZslWqGB9ItX4v8uKq6/vvpxhOHAAIIIIAAAggggAACCCCAAAIIIIAAAggggAACCCCAQKYJNK2vPca25S6l1Ny0a9PqzsqaVRemHU9gVgnQEJ9g29m0rvYiLYO68iVia7lgfk19qoHOgQACCCCAAAIIIIAAAggggAACCCCAAAIIIIAAAggggMCEFtj00KkBy+m5S4l8If2F6PVup5y9/0mre9IfQ2Q2CNAQn0C72LS+bpnWkvYjHbTIC8pU51d+btXGCbRMSkUAAQQQQAABBBBAAAEEEEAAAQQQQAABBBBAAAEEEEBgQIGmdYt/oEVfM2DguwH6VS1ydlX16sb0xxA50QVoiE+QHWxcX7dStAzmUQ53VVbXXzBBlkeZCCCAAAIIIIAAAggggAACCCCAAAIIIIAAAggggAACCAxaoGn94jO11neKSH6ag9strc85uGb1E2nGEzbBBWiIZ/gGbt1wniccCT2oRC1Mt1Sl1BXzFq66Kd144hBAAAEEEEAAAQQQQAABBBBAAAEEEEAAAQQQQAABBBCYqAJNaxcfqA39G9Hy8bTXoPWXK2tW/ybteAInrAAN8QzeulcfPafAYSTXiMin0i5TqbMrF666P+14AhFAAAEEEMhQgR89/rXpdiyxnxIJaENytJaAGCpHWTqglTIytGzKGqaAoXTE1iqoRPUpJUFL66Ahaq8t+o1lp6wIDzM9wxFAAAEEEEAAAQQQQAABBBBAAAEEslQgdZNpJBK+T0ROT3eJtuil86tXr0g3nriJKUBDPEP3bdNDZ02znPYaJfKxNEts1oZxdtXJ9z+dZjxhCCCAAAIIZJRAbX2tWeUtmKNEzVEic7To3IwqkGLGX0DJVi36DdFq87JTVrSPf0FUMNkFvnXT373JRKxIO40Cw7Zclmm4DG24LEm4lTZchmG4LCvpVkbqz5XLNpRLbMutlHJpUS6lNRf3TPaTiPUjgAACCCCAQDYKJLRScUNLTCsd11rHlai4iIppZceVbcTFVDHbsuOmYcetpBF3iBEyHc6Omy8/tjMbQVjTxBe49NJLZ8bj8XKlVKnWulBEAoZheLTWjom/OlbwYQK2bWulVFwpFVJKdYtIu9a6JR6P77znnntSv8/Yo3F93S9Fy6VpF6j1NytrVv932vEETjgBGuIZuGWvrVu8v6n1GlEyP63ylDxvaXXOwdWr3kwrniAEEEAAAQQySOCydZe5i634J5TIMVre/kLKVKbT4/QFnKbb73Q4fYbh9JpiuFPNJVFG6vMXmkgZtIcjWooWW4uVsGw7YVnJqK0T4UQyFo5Zsb5YMhraN5cy9DY7af912Wl3bhnR+UmGwPsEli3b4OjKt4rspBSJIUW2GIWizSJRukhp7QcMAQQQQAABBBBAAIGREtBK26JVhyjp0GJ3alt1aFN15MadHdd/7xN9IzUPeRAYSGDZsmXGnj17DhaRubZtz1FK0fgeCG3yfXyvUmpzLBZruOeee1oycfkN6+r+S4n8v0HUdmVldf11g4gndAIJ0BDPsM1qeOzsKqWtNaLlgDRLW+P1+s6efcI90TTjMy4s9Z/r1N1TzYwrjIIQQCCrBAq6Cuy61XVWVi0qCxZz9cMXfcIU+YRW4lGGMv3O3AKPw1vocngKDNPhzYIlsoSREtDajidj3fFktCsa7+uKWrFgf2ptv64d8vSy6jt2jdRU5Jm8Apfe8MeZtjKmGqmmt6GLxNZFSiT/g0QMw3C4nKbLYSq3aRoup+lwGqZyGkqcpmE6DEOchlKmGIZpKG0q6f+1MlJ3hStRWoSvxSbvqcbKEUAAAQQQQCCLBZSI1v1fq2hbi6R+aWmtUzdaWlpU0rZ10rbspGXbSUvbCcuWuG1Z8XjCSiSTOpZIJmMfxKNFxVKNcqWNDlvinYZytsfj8R0rrjypJ4s5WdoYC5x33nn5Lpfr41rrI5RS7n3Tu93uHJ/Pl+t0OnOcTqfPNM3UTQsOxSvtxniHxnY6rfv/ObMsy4onk8loMpkMRSKRvnA43GPbdvI91WxVSr2wfPnyxrGtcODZmtbXfUVruWfgyLcjlJJr5i2sX5ZuPHETR4BvwmTQXm1ae9aRWtlrtEh5WmUpubVyYf1/phU7TkF3f/MP+TFnuMS2dJEoKdCGmatsOSbeagAAIABJREFUHdCi/UqJR7Rya8WjIsdpe5gWgckooFOPKdNaR0WpsGgdFKV6RUuXmbryWtntl9zw5dbJCDPWa7720QuPEDE+qbXkOxxOl88ZKPE6/MVOp7tgXy2mMpN+d35nwJvf4zLccZfpjrsdvrjb7Y+ZyrTHumbmGxuBWCLiiiVTP8KuuBVzxeJhb2+sszCaCAf2VWDbyWgsEekIJ4NtkVjonUd06VfsHOcT15xw29uNcg4E0hBINcBFZKaY5kzReqbS8i93PZimYbqdDq/TaXqdDsPrMA2Pw2l6HIbhMQ3lllTDmwMBBBBAAAEEEEAAgREU0FrHkkk7ZllWNGnb0WRSR2LxRDSesCPxRPLfboqylbSL2Nu1pbdblt5Og3wEN2MSpbrsssvcsVjseBE5dt+yfT5fXk5OTqnH4ylONcAnEQdLTUMgFot1RSKRtu7u7r1a6/6bkJRSO23bfnrlypWb00gxZiGNj9WdKLak3itenOak11dW138vzVjCJogADfEM2aiGx876pLLtNSKSev/GwIeWqypr6n80cODYRfzisl+4DWfpTJHkdGWqcqVlqhYZ8O4+9c4xdpUyEwIITEaB1BWN71zVONDyLaXUHtvSu7XWO12u0I6l1y3lauuB1Abx8R+uXXqybeujU0MCnvwpPmegbF8j3KGcsTxfcVu+r7izJFDBu9MG4ZrtoeFor7cj0lLYE24rCsZ6+z9fsm07Ho2H9obiPS1vP05dd9la/eGaU1fsyHYP1jc0gXcb4GLOFONfG+AOh3J5XE6/2+30OU3D73KYPtNh+ozUe78/5DCUst1uR8TvdoZN00g6TSNpGqZlOpRlGspyOEzLYSrLYZiWw2lYDkNZLrcr6Uz9memwDKP/jiEOBBBAAAEEEEAAgSwSSFhJM5GwzaSlzWQiaSZSP9uWmYhbDsvWZtKyTMvSpmVbZjKZ+lmbkUTSE4slvPGE9aFNR6XFTth2JJG0wlbCDsWSiXA0boWi0cS7r5bq/zpJSbvSsk0pY7tyuLff8vWje7OIl6WMgsDSpUsX2LZ9klIqJ5U+Ly9vSiAQKHc6nbn7pnO5XNHc3NzuQCDQ5/f7w16vN+bxeBKmadpKpR6AxZGNAlprFY/HHZFIxBUKhbzBYDCnr68vt6+v790nqaWegBEOh3d3dXXtSiQS/RftaK1fUUo9vmLFinCmuDSsq60UbTyglJ6bTk1a5Jaq6vqvpxNLzMQQoCGeAfu0aV3dcbbI4yKS1jsItci3q6rrb8yA0uXmb/5mqtM05hhK7a9Fp+6w+ZfDdBgul9vpdzidXofD9JoOw6NMw6UM5TJU6pEq/XfhcB5mwmZSAwKTQECp/geWWbZIUifthK3tmG3pWCKRjNqJZDgeS4YTiWTk3yi0brVFvWna8sbXbj73rUlANSpL/FZ9rbfAW3CGFjnQ7fD4c7wF03wO/7TUbfupu8FLAhU7ZhVX0sgcFf3sStoZ2pO/u/utGfsa40kr0ROO9u7pjXX1v7NKifrDD05Z/kp2rZrVDEXg6z9/eoa2rZm2bc0Sw/iXO8A9HtPvdblzXC4jx+Vw5LicDr8o+cDmt9vliHhcZsTvcYd9HmfE73dFcv2ecMDnnrCvLRqKJ2MQQAABBBBAAAEERlcgnkg6ekNxbzAS94aCEV84lvSGowlfNJH0Wpb9ge9wtpJWMJ60QrFEMhiLJYPReLIvmfzno4y1YbSJbW+nQT66ezcRs6eanUuWLDnVMIzDUvXn5OQU5ufnz9rXCHc6nfGSkpKWKVOmtBUVFfEO+4m4yaNUc6pJvnv37uLW1tbS3t63b1pIHaFQaHtra+vWd37bl0wmH73rrrteH6UyBp32zSdqZ8QSxhoR3X/OD3hMgKc0D7gGAt4VoBE5zidD42OLDxdbp5rh6T2qQalLKxeuum08y/7Vt39dahtmlUrqSm2okvfW4vF78lxuZ57L7cg1nY6A8Z73jHxYzakGlWEYPPp2PDeVuRGYBAKpT/JtO41XNGidTCbsvkQ83peIJXqioXi3pe133z2uRYUMUY3KIQ2X/PTsbZOAbkSWePVD508zDMcZIlLidweKczwFFU7T1X81aUlO+Y6ZRXN3OEzXe989NCLzkiS7Bfb27ihu6dk2I5II5aYudwnH+3Z2R9t3pt7HJ0r+fPWiFRuyW4DVfZBAqglua6tKa3u+0urdC05dLtPr87gDbqeZ63aZAZfDEdBKjPfmcDsd0bwcT7ff6wzn+FzhHK8nkhfwhrmTm3MNAQQQQAABBBBAYLwFwtG4qzcY9YUiiVST3NsdjOT1hWJ576/Ltu1IPG73xRLxvkjc6g2F4n0i+t3vvSox3kpqqyESVA33LDuBCzzHe2PHaf5LL720KB6Pn6mUKk99z6ysrOwAn8/X/ypXt9sdKS8v37nffvvtHqfymHYCCXR0dAR27NhR0dHRMSVVtmVZ4a6uri19fX39T360LOuJO++882+ZsqRXHjyj1OV1/UFr/e7rAT6qNiVyw7zq+u9kSv3UMXQBGuJDtxv2yM1PLJ6XTPQ3w6enk8ww1PlzT151dzqxoxFz63d+e6hYcqgYMmtf/tQd4L4cX5Hb4yx0uh2FIv/6HkXDYSTdbmfI5XOFXR53xO1xRN1ed8ztccZNh5l0uJ1JQ/GoyNHYL3IigMC/C9jaVlYi9UgyyxGPxF2JqOWKReOeWCTuiUfjvlg07k/G//3xZMlEsjsWTXRGQrGORCz+7qPIlK3btDJecQQC/1i67JSMeQRQpu39sgcvLlVO6wIR5c71FpT53fkzTMP0uU1PeFbJ/E0FvhIe35ZpmzbB6tmy95X920O7+z+fisRDe4KRrh0xKxoRQ/3t6prlT0yw5VDuEAQu/tnjpYZhVokyqwz99oWmOvW8P68zz+d25brdzlyXw8hThnK+N32qAZ7rd/cU5vm6i/J9PfkBL/+WD8GfIQgggAACCCCAAALjI2BZttHS2Zff1RPO6+qL5n9Qg9xKpprjVm84GuuNRJM9//oectWgtNFwy7c/1Tg+K2DW8RC4+OKLy23bPiv1Jjuv15tTVFQ01+l09j8uffr06VsPOuig7eNRF3NObIG2tra8N998c79gMNh/oU5vb++2jo6O/puJlFJ/W748c74/s+mhUwOW07NGiXwmTfUfVlbX/yDNWMIyVICG+DhtzCsP1852OtRjInJgOiXYWs6ZX1N/XzqxIxmzfNlyXzzo+7hhG0eKIf3/KRqGYfhzPVM8Pk+Jw5lqgv/zcPtcQb/f0+PN9/XmFeT0enM8//7o4ZEskFwIIIDACAukGuV9XcFAqDeSG+wJ50fed7W1ZVl98XC8LRSMtCbiyXevpDaU+aIjbr+w5L/P2TvCJU3odMs2LHOovt0XiJKpAU/BtIAnf7ZhmM6AJ69jTsnhm1xOT2JCL5DiM0ZgV9cb03Z1ben/vCqaCO/tjXZsjSdiUdtWj15z2vIXM6ZQChkxgfOveyjgd+RWaSVVot++wNQwlOH3uvN9Xke+2+XKczqMf7ljhgb4iPGTCAEEEEAAAQQQQCADBQZqkNtax2Ixqzsai/WEo8nuaCzRf0GorSWqlGxUttHwy+8cv+9xxxm4QkoarsD5558/zeFwfFFEfDk5OUXFxcVVSinD7/f3HnjggW/waPThCjN+06ZNs3bt2tV/U2UkEmlpaWnZlPq11vqZlStXpm4QzYhjw4ZPO6aES9eIkpp0CtIi36+qrv9xOrHEZKYADfFx2JeNa2vLTEM9prUsSHP6Myqr69ekGTsiYb/+9q/9Ye041hb7GK1U/6Mk3R5Xrj/XV+b2ucpE//PxkoF8X3ugKNCRXxLo8vo8PGZnRHaAJAggkCkCqTvKO/d2F3Z39hWFuiNFVtJ69+7CRDzRHu6LtoSDkfZ99RpKvZZU6pnLrj+bx0qJyDWPXlQrWqpy3Xllfk/hbNM03YW+suYDyw57I1P2mDqyR6A9tLtga1vjPMtOuKLxcEtXuHWrZSdjWpm/XrboV29lz0on70qWLdvg6Ajod5rgqv8CCJW6E9zvzvd5HAUepzPf4TRz9wk5HEaiIMfbyR3gk/ecYeUIIIAAAggggMBkFvioBrlt63g8nuiOxq2uvnCsOx5Pvn1jk5YuS0uD8snG2y49oWUy+2Xb2s8777x8l8v1VRHJy83NLSkqKqpKrbG4uLjl0EMP7W9aciAwEgLNzc3FmzdvnmdZlhmNRtv27NnT8M7X708tX778LyMxx0jlaFpXt1qLfCGtfFour6ypvzmtWIIyToCG+BhvyYtP1Ob5Ev13hh+dxtRxpeTUeQvrx+yqmfraerNteuJTYsgnRMRM1egLeIt9OZ5yp8tZsK9mX8DTlV+a11o8Nb/N6XLyztc0NpMQBBDIDoH25q7i7vaekp6OYP97cVKHbdmhcDDa3NcdfLcJboq8FLacT19+c13/+3Im4/HDR5ecaGv1Cb8rUJjrKz4g9Zj0Am/pnoOmHvH6ZPRgzWMj0BVuyXu95aXDUrOFo307O8N73zSU9IXEvOuni37VNTZVMMtIC3z950/MsGznESK6Smlx9H+O6nYF/D5XgdftKHS6HPnvnbM4z99aVpTTNmNaQdtI10I+BBBAAAEEEEAAAQQmqkB3X8TX3NJd2toTLolEE/53v69h29FoLNkVjiY6+0KxLtu2+7/fq7XebSj16i2Xf/o5UUpP1HVT99sCS5YsOV8pNSMQCBQWFxcfkvqzqVOn7qyqqnoTIwRGWqC9vT23oaFhfiKRcEWj0b179uxpemeOB1asWPHaSM83nHyN6xf/WrT+Ujo5tJZLqmrqb08nlpjMEqAhPob7sbG+1mUG+u8MPyGdabWo6qrqVevTiR2JmF9+8zeHGw7z01p0/101vhxfiT/XM93hdPT/PvU+8Pzi3D0l5QUtOXn+d9+hOxJzkwMBBBCYaALxaMLZuqu9rLutd2oskvC984ViNNQb2dXXHdz17noM+fOl15+7YaKtb7j1/nD9JQfZSetsp+nyFvpLD3A6PEV+d27XweXHvTLc3IxHYCCB5u43y3Z2bp6bul6lL9q1pSfcsVsM/ebVNSt/M9BYPp5ZAl+7acMBYstRhpI5qcpM03Tm+t2FXo+j0ON2Fir1z3eC5/o9XVOLA63Ty/LaXE4HF2xm1lZSDQIIIIAAAggggECGCeztCObtaestaesOlSaSlmtfeYmE1RuJxTvD4XhnKJro7f9+h1IhMdRzoW77+XuWncATQjNsL9MpZ8mSJQuVUke5XC7/tGnTDlNKOWiGpyNHzHAEOjo6Aq+++uoCy7IcwWBwR1tbW+rpfQmn03n7rbfe2jGc3CM9tnF93SrRUpdOXqXkvHkL6/8nnVhiMkeAhvgY7kXj2to1otRp6UypbPX5eYtWPZhO7HBjbv1OfZm2EycpJfuncnl97vycvJyZDpfZf0e40+2IFk7Jay6fXdasTGUPdz7GI4AAAtkmsHdnZ2n77vaKaCjefwGRbdnhUF9oR7An0v9oMaVVhzaNJy+9/qx9V0JmG8G/refaRy66UItUFPlL9/O6c2c4TVe0curRL3ld/ljWL54FZoTA1raNs/b27ZxlW8lQV6Tt9Ug81Gsoe9VVi+6YNH8PM2IjhljEpTc9VaXE+LhoPTOVwudx5eT43EVet6PovY9E93tcfVOKclrLp+S1BXxuvjE3RG+GIYAAAggggAACCExugV17e4r2tPWWdvSES2yt+1+fqbVOROPJjmAo1hkMx9ptW9taSVJs9ZzhCj93y9er+5vlHJkvcNFFF6UuGD8rVWlFRcVhTqczr6ioaO9hhx3G18eZv30TvsI9e/YUNjQ09D+RoLOzs6mnp2ev1vqNlStX/jbTFtewru5hJXJKOnVZWp1ycM2qR9OJJSYzBGiIj9E+NK6vu1W0fC2d6bSoL1ZVrxqTfwxu+859n9Ta/myqLtPhcOUXBWa7PM6pqd87nEa8eFrRjvL9p/zzTsd0FkAMAgggMEkF2nZ1lLQ2d02PhqL9jfFk3OoK9gS3RsKx/i8SlW38I5loe/zrt3w9q5vC1z6ydIEWfYbfHSjO95bMVYbhOHDKoS8X+qd2T9JTg2WPk0DjnuereiMdJdFEeHd73+7NIrr56lNWrhyncpg2DYHLbvzzYVrbR4mSslR4bsBT6HM7i31eV5FSyp36M7fLESkt8LWVl+S1Fub7g2mkJQQBBBBAAAEEEEAAAQTSEEi9c3xHS3fJnva+0u6+SNG+IfFEsisSiXf0huLt8USy/0JUZegXXJZ67sZvn9CeRmpCxlHgoosu+s/Uq8JLSkr2y8nJmeH1ekNHH330/5mmyc1v47gvk2nqLVu2VGzbtu2A1IU2zc3NLyQSibiIPLxixYp/ZJKDXrbMaPpY4+Oi5MQ06urTYhxfVX3/S2nEEpIBAjTEx2ATGtfVfl9E/SitqZRxYeXC++9MK3YYQb/8/x4sUslIjWjZL5UmkJ8zzZ/n3V+J6n9veNG0gu3T50zbbnJH+DCUGYoAApNVYM/2tqmtO9tnJeNWf/MmHIrs7Gnv638fkxbd7VBq7cU/O/eNbPW55pGLLhWRkpJAeaXb6S3N95a0zJ165KZsXS/rylyB7khHYNOe549IPbihO9TWGIz1tDsMveb7NStfztyqJ2dll/78qaPEkqOUqMLUt9byc73Ffo+r2Ot1FGst/Xeo5OV4O2dOzW+umJKXUY9Vm5w7xqoRQAABBBBAAAEEsl0gHI273trVUd7c1lduWbYjtd5k0gqGo/H2YDjeFokm+l+pqZV6xRLr+dsv/2xztptMxPVddNFFnxCRE30+X2DKlCmpr4/lkEMOebm0tJSbFibihk7gml988cX53d3dxZFIpKWlpWWT1rp35cqVN/d/uzSDjlce/5LfYcUeVyLHpVHW61bCPP7g0+7bm0YsIeMsQEN8lDegaX3teVqru9OZRom+bF716l+mEzucmNu+/btDtNiniCin0+Hw5JUEDnC6nMWpnDkF/raKA8q2+gPe8HDmYCwCCCAw2QW0pY1trzfP7mzpnp6ysC071NvVtyUSinWlfm+I8adLbjj7T9nm9KNHLv64JXZ1wJNfkucrrkqtb375sc/nuPP4fyXbNnuCrGfTnhfndkfaymKJSGtbX3OjaN1x9akrb5kg5Wd1mVfXb3R17mo/Smt9VOrTUNM0zLwcT4nP6yxxu5zv3o1SnOdrmzE1v7msOJdv2GT1GcHiEEAAAQQQQAABBDJRIGElzS3bO8qbW3vL48m3L/y3bTsSjibb+kLRtnAk3pf6M61kk7KM5375neO3ZuI6JmNNy5YtczQ3N1+hlPJOmzbtYLfbXcR7wyfjmZAZa+7r6/M+99xzqa//Ze/evS+Fw+Eey7KeuPPOO/+WGRX+s4oXHzm72Gdaj4vI4QPVpkSemldd3/8UZo7MFqAhPor789q6L/yHKUbqL83Ah9LfrVy4+mcDBw4v4rZv//ZELZK6Kkz8ud4pufk5c0Qph8PpiE+dVfxm6fRirmQZHjGjEUAAgX8R6G7vy2t+c8/++94vHu6Lbuvp7N3WH6SMJiuat+brt1RnzSPUr3n0oktEy5SSwNRKt9NfWugraz6w7LCsvRue0z3zBYKxHt/G5r9/PFVpV3Dvq6F4XyfvEh//fbvspj99Umv9KRFxKtMw8/3uUr/fXeJ2Ogr3VVda4G+ZVV7QXJyf0/8NNg4EEEAAAQQQQACB7BMIhYLmg/fdPetvf/njflveaKro7uzI7+vt6X8NmdPpiucXFHaXTJnaMa9qwc4zzzlv05EfO67/InOO8RHYvK2tfFdbb3k0lvClKrBtiYaj0ba+ULz13ca4tt+0DHmKO8bHZ4/eO+vSpUuP0Vp/zu/3F5SWli4wTTN53HHHPetyuZLjXx0VTEaBpqam2c3NzTNjsVj77t27N4pIz4oVK1J3iWfc8ca6cysSkkj19yoHKk5rubeqpv5LA8Xx8fEVoCE+Sv4Nj51dpbT1Z9Hy7t0tHzaV0nLNvJr6ZaNUSn/a1NVgU4IHnmmL7v/LW1Cct7/H7+6/azFQ6G+ddVD5FpfXlXpvAwcCCCCAwCgI7NjUPLttd9fMVOp4LN7R0xbclLSSCdGqVYzYg5f+7KstozDtmKb88ZOXFiUiicu8Ln9uYU7ZIUqUY0HFp57xuvxZ0/AfU1AmGzGBN/a+fEBHaE9FJBbc1RFq2WIo/Y+rFq18eMQmIFHaApf8/KmDDMv4jBI9RSml8gPe0hyfu9TlMt/9nHlqUaB5/xnFu3L97kjaiQlEAAEEEEAAAQQQmFACnZ0dzuuv+d7HNvzvI0d2d3cWpFN8qkE+a/8527/x3WVPnbTw9An/NXQ6a87UmLd2dZTtbOkpD0XjgVSNlm1HI9F4a28w3hqJxoP9dWv9TDyQ+9SKpUcmMnUd2V7XhRdeeKlhGCVTp06t8ng8JRUVFdvmzp379k0aHAiMg0A8Hnf89a9/Pda2baOlpeXFSCQSNAzj97fffnuqOZ5xR+P/njNHksnUEz6npVHcdZXV9VemEUfIOAnQEB8F+K0bzsuPRMJ/EZGDB0yv5Y7KmvolA8YNI+Dmb96d73I4a0VUuWE6nIWlgXlOl7P/7puymSVbyvefsmsY6RmKAAIIIJCmQPvuzqLmt/YemHq3uLbtSHd7cFM0Eu1RomPacq2+9Oa6LWmmysiwax9ZeowW/bl8X8mMHE/efn5XbtfBFce9kpHFUtSkEmgP7S7YsveVBZaVDLUFd72UtJNdVy9aceOkQhjnxV7yk6cLTFfiMyKq//Pj3BxvcY7fNcXrdpakfm8ayppWEmjef3rxLp+HizTHebuYHgEEEEAAAQQQGFWBP9T/Zvovb/jhSbt2bu2/WWewh8vtjn2u5sy/XXP9bX/3+3OswY4nfuQEduzuKtne2lPeF4zmp7Jalh0ORhJ7e/sie+OJZNRW0mdq46lbrjj+pZGblUzpCFxwwQUzTdP8qtPp9FRUVBydGnPcccf93ev1clNcOoDEjJrAxo0bD2hpaakIhUK7Wltbt9i2/fodd9xx36hNOMzEjWvrPiVK/pxOGiXq6/OqV/GavnSwxiGGhvgooDeuq1srItVppF5XWV1fk0bckENu/c7dZWK7FouSAo/HlZNXnFtpmIbP6XZEZ8yZuim/NI93MQ5Zl4EIIIDA4AWiobh7W9POg0K9kf4Lk4Ldwca+nnBr6te2pR+47OYvvjb4rJkx4tpHLvyyFmO/KbkVBzsdnqJp+fttmVF4EBddZcb2TPoqXtj6v5+wtOXoCu3dGIr1tdta7rrm1BU7Jj3MGAC883j0z6ReFOH3u/Py/J4pXo9jiogyHQ4jMb00f+cBM4ubnabBNzPHYD+YAgEEEEAAAQQQGE+B5b/46dy7br/5P7q70rsr/MNqTd0tfvxnT37++l/+z59oio/njr49957W3oLte7oqOvsi/U9+SiSs3lA4trc7GG2xLNvSWr1pGRaPUR/DrVqyZMnnlFLHFBYWTs/Ly9u/sLCw9fDDD28cwxKYCoEPFOjo6Ai89NJLR9i2Hd++ffvfU0Fut/snt9xyS8Y+YXLj2rqzDSW/S2dLlVanzKtZ9Wg6scSMrQAN8RH2blxXd52IfDeNtC+Hg/rTR9at7kkjdkghv/pWfbntsM4Wbed4c7wF+YWBKlHi8Ac8XfvNn9nk8jq5GmxIsgxCAAEEhi+wtWHnnM69PeWpTKGe8Jbe7mB/49iwjYcuuensCXfl9E313/L2eUPfczpc7tKcio8pw3DMLz/2+Rx3Xnj4WmRAYPgCTS0vzOsJt08JxXq3d4Vat4qop68+Zfkfh5+ZDB8m8I2fP3VQ8p3Ho7tdDm+e31Pm97umGIbhSY1JPRq96oApW11OB++v4zRCAAEEEEAAAQQmgcAT69eUXXPlZWe0tbaUjsRyU03xUz9/zp9+fPPKZ0YiHzmGL5C6Y3xLc+fsfe8Yj8YT7X3BeEtvMNLen53HqA8fOc0MS5Ys+ZpSqrS8vPxQl8uVP3fu3IaKioq2NIcThsCoCvztb3/7WCQS8be2tr4cCoW6HQ7Hqttuu61pVCcdZvKmdXVXaJEbBkqjlLSKGEfNW3g/rycYCGuMP05DfATBN62v+6Kt5TdppGyzbHX8wYtWjdpf8Leb4clzRWufP+Avzi30z0/VlVeUs/eABbNGbd401k4IAggggMA7Ajs3757Zuqtzduq34WBka09H3/bUrydiU3zZQxccoAzziznu3KJ8f+nBboc3eNiMT7/IZiOQKQK7u96asqPr9XmxRLSjrW/XayJq+9WnLL87U+rLpjouue3pAjPy9uPR+98TnucrC3idZU6nIy+1zkCOp/vA6cVbpxTljNqFodnkyVoQQAABBBBAAIFsEAiFguaScxYt+r/n/3boSK6npLSs9eqf3vIH3ik+kqrDz9Xwxp5Z2/f2zEpl0qKToXB8b19fpCUcS/bxGPXh+w6U4Wtf+1pOMpn8tlLKnDVr1idT8Z/+9KefdjgcPJVrIDw+PiYCDQ0N++/Zs2d6MBjc1tbWtk0p9ezy5csfG5PJhzFJ49q6m0TJtwZKoUSemldd/9mB4vj42ArQEB8h781raw9NKvWciLgGTGnLSZWL6p8cMG6IAT//xu+mOE39JTEkJyfXVxIoyKlKpSosyW2effCMN4aYlmEIIIAAAqMgsGdr67TdW1sPTKWOBqPbujp6+68edJj6gaXXTZzHp/+/tUsOTdrq9Hxv8fQcb/7+eZ7ivfOmfYwLsEbhnCHl0ASCsR7fxua/f9y2k9Hd3dueNZTquGrRct7rNDTODx3V/3h0pT8jtii/z5WfF/CWed3Osv5/1xxGYvbUgq1zZpbsHuFpSYcAAggggAACCCCQ4QKrf3vnzOt/eOUZvT3d/RdJvv9I3e191HHHv3TBJZe/+PFjP93hcDh0Y8MrgTuXpZpwAAAgAElEQVRu/dlhf/njY0f09fbkftgSa06r23DT7b/9S4YTTLryuvsivs3b2ma394RLUotPJq1gXzjW0tUX3aNTj1E31Jsu7Xrq5suPbZ50OKO84CVLlhyolDrH7/fnl5aWHur3+3uPOeaYf4zytKRHIG2B5ubm4qampvnxeLyzubn5Va31jpUrV96VdoJxDGxct/h+Eb14oBKUll/Mq6n/xkBxfHzsBGiIj4D1hg2fdkyJlKaa4YcPnE59pbJ61a8HjhtaxC8uuzfX4TG+orUu8ge8xbmFgf47wwvL8nbOrpz+5tCyMgoBBBBAYDQFWna0lTVv2Ts3NUckGNna/c6d4qaS3178s3MnxIVM1z564Se1Nj5blFN2gNeVU1Hsn7bzgCkL+H9nNE8ccg9KIGnFHS9u/+MnUoNaerY/a9mJ3h8sWvHjQSUh+EMFLvvFhgqdlEWipcw0TWdhrndqjt811TAMb2oQj0fn5EEAAQQQQAABBCa3wMVfPu2kDU+sO/aDFFLN8EVnnP3nH9+84hnDMPT7Yx5Ydc+MG370/VM621uLP2j8zNlztt161+oH5sytCk5u5cxc/b89Rj0ab+0JxvcEw9GuVMW2WH++7YoTN2Rm9ROzqosvvvg427ZPKigoqMjPzz+gtLR09yGHHLJ5Yq6GqrNRIBgMep599tmj971HXCkVWb58eep1xBl/aC2q6bHFfxat+5++8FGHLXLR/Or6lQPF8fGxEaAhPgLOjevq/kdEvjxgKi1XVdbU/2jAuCEGaK3Vbd/53fkiMt3rdxfkF+ctSKUqLMvfObuygqbEEF0ZhgACCIyFwHub4qG+yJbezr5dWkvcadl3L/35l/aMRQ3DmeOadUsWiqWOKg1UVLmcnpJp+fttmVF4UP970TkQyBSB57c+/klb22Z7T/OLUSsSbDfdP7ml+pZYptQ3Ueu49GdPHaUMtTBVf8DvKcwNuKd5XM7+b1byePSJuqvUjQACCCCAAAIIjJzAtq1v+L72lc+f+eYbTft/UNaDFxzRsOJ3ax8qLCxKfNisl1987qfWPlR/wgd9vKCwpOOqH//3gzWn1fIkopHbthHP9N7HqNu2HQ2G4rs7eyN7LMtK2Ia8kYwlH11x5Um8VmkE5JcsWbJIKXVkaWnpHL/fXz5r1qwtBxxwAN+jGQFbUoycwIYNGz5pWZa5Y8eOpy3Lsvx+/3U333xzZORmGL1Mr6w7s8IpjmdFpHzgWdQxldWrUrEc4yxAQ3yYG9C4tvY7otT1A6dRqyqrV501cNzQI2694t4viFLz3W6Xv6As/1Al4iyckts8u4rHpA9dlZEIIIDA2Ans3to6bc87j0/v7Qo1hXpDe0WkPWY577z85rqM/oTw2oeX1GmlKqcEpi9wOt0Fs4rmNZblzWodOz1mQmBggX/seOqoeDLm7QzufikcD/c4vc5b/uvEWzsGHknEBwlctPxFpzMUXKS0XpC6K7wgzzMt4HOn7gr38Hh0zhkEEEAAAQQQQACBfQJ/fPyRKT/47iWfb2/d2//o7PcfS772nTXfvurHr3yU2H3/c/vsG//f98/o6+sNvD8udYf5N7539YNLLv3u66hntsD7H6MeiyXaekKx3X3BaJdoHVZiP3rLt09szOxVZH51S5YsOUspNXfq1KlVHo+nZO7cuQ0VFRVtmV85FU4mgb/+9a8fj0ajvt27dz8fi8XCiUTi1rvvvnvCnKdN6+s+p7Wk897zRturj5p/wmqeYjLOJzgN8WFsQMO6LyxUYqwbOIVuSJieoxZ87jehgWOHFnHr5b89QQw53jCUo2Ra0WGGafgDhf7WAw+dzScQQyNlFAIIIDAuArveaJmxd2f7fqnJu9t6Xo6EY92i1euX3njOfeNSUJqT/nDt0q/atp5Zljv9MIfDnXfglENfLvRP7U5zOGEIjInAq7uePiwcD+Z19O15OZIIddta7rrm1BU7xmTyLJvk4ps3zHJqWaS1FOf43Pl5Od5pHo+jNLVMHo+eZZvNchBAAAEEEEAAgWEKrLz1+oP++7przkwk4q73p8rPL+y68pob/nBG3Zd2ftQ0zzy9oeh7Xz/vC3tbdpd9UNw3v7es/pJvfr9pmKUyfIwEUo9R37yj/YB40nLbth3pDUV3d/VEmm1b28qQv97yrROeHKNSsnKaiy666CsiMnvatGkL3G53wfz5818pKyvrf0Q9BwKZIvDMM88cHgqFcltaWv4RiUR6bdu+44477phQTzJoWld3hRa5YUBTJfWVC+sHfO/4gHkIGJYADfEh8m166NSA5fS+rET3Ny0+6tDaOLqq5v7UO8ZH5fjFFfdWmkrVpZIXTy2Y73Q5i71+d0/lUXNeGpUJSYoAAgggMKoCW1/bMaezrbdcax1t2931DyuZjBui/nLJDec8NaoTDyP5vob41LwZh5qmK/+gssNeKvCV8aizYZgydOQFXt359GHhRDCvPbj7pWg83ENDfGjGX7/xz8faYv9HanRRnq884PeUmw7DZyhlHzizePN+FUUtQ8vMKAQQQAABBBBAAIFsFNi9a4fnod//ZnaoL+Ta8kZDaTgcdu1u3lEaj0ZdDqczecsd9aurDjm896PW/lENce4Qn5hnTTgad722efeBHb3R/tctRSLxlu5gtDkcifdpJVtd4n7k5suP7ZyYqxvfqpcuXfpVrfXMioqKQ51OZ/6CBQteKikp4Xs047stzP4+gWefffawYDCYt3fv3pfC4XDq/LxrxYqJd9NC0/rFd2utzxtwg7VcXllTf/OAcQSMmgAN8SHSNq6ru0dEUldaffSh9IWVC1ffOVDYUD++/Hv1eUk7uVS09uUX5872+j0zHS4zduDhs1/y+jzRoeZlHAIIIIDA+Aq8/n9bDw72hIoS8URn+56uV1PV2Frdf9mN52wa38o+eHYa4pm4K9T0fgEa4sM7J5bdvcHT3qlOEdFVbrfpyw/4ynN87v73ZQX87p75+5VtLsjzjtoTkYZXPaMRQAABBBBAAAEEJrLARz0yPb+gsOv719704KlfOHdC3Vk4kfdjJGtveqt1xtbdnf03nSUTVm93KNLc0xvdq0XFlFKP/vLy418byfkmQy4a4pNhlyf+GrOlIV5fX2vO96vnRMkRA+2KsvWR8xat/r+B4vj46AjQEB+Ca8O6uvOVSDpN7p9XVtd/awhTpD3k1it+d7YofZA/4C3OLQzMTw2cVVnxalFZPlfPpa1IIAIIIJB5AvFI3LXpH28dnoglPZFgdHt3R+9WJao3ajl+lYnvE6chnnnnEBX9uwAN8aGfFZdd/8f9tcNYJFoKAjnuoryAt9ztdBSmMk4rDuw6dG75lqFnZyQCCCCAAAIIIIAAAh8tcPnF535q7UP1J3xQ1MzZc7bdetfqB+bMreL9rBP0RNrT2lvQuK31wFg86dVaJ/pC0eau3siuZNJO2kqeve3yE9J5T+8EXf3Il01DfORNyTjyAtnSEE/JbHxs8QLD1qmnRLsHkHqmsrr+2JHXJGM6AjTE01F6T8yWx2oPiNvqZRHxf+RQJU9WLqw/aZDpBxX+y2/fd5QSe6HDdDiLp+V/TBmGa8r04rcq5pTxLsxBSRKMAAIIZKZAR0t34bbGXYekquvp6H01HIx2GmK8cskNZ/8h0yqmIZ5pO0I9HyRAQ3xo58WlN/zxU0oZn0mNLsrzl+cG3BWGYXhN00geNKN486zywtahZWYUAggggAACCCCAAAIDCzQ2vBL45oWLP79925szPyj6mE9+5oW77l+/3jAMPXA2IjJVIJ5IOl7etOfA9p5QaarGSCzR0tUT2RWJxoNajB2W7Xj09u8cx9ceaWwgDfE0kAgZd4FsaoinMBvWLT5Xib43DdjrKqvrr0wjjpARFqAhPkjQpvV167WWkwcY1i46eWRlzYPbB5k+7fA7vlVfGDeS/6mVNorLCuc53Y4pOXnejoOO2J9HyKStOHkCG19vCKx59MH9NjZtLN+1a8eUcCTkbWtvK3mvQElxSVtuIK9v5vSZew8/9Midp1WfuW3G9Bn/P3vfHRfF9b09s/SlLb036SBgAbHFjlFABVGwGxUVRZGiiLGLFaVYwG6iRo1YEBFQiWIDKUpEpEmvSl16Z+f9jPnxfo1hZ+52Foa/8smce+65zzl73Z3nlHZuolRaVir26EmUZnpGmlpRcaFyY3ODJJVKlens6vz/mVVCQkJdMhSZBkkJqZY+W2fPsCvV09UnWrRy01nEXlxDoCS3Qru2gqpN66W1VVfUpSIIgpAggbsbTiz6xDUjADYiCHEAkAgRniNAEOKMu8D9+HNnmASbCAoLCMtKimlIiouqQxAES4mLUs0NVD5LiYtw9bsC4ycgVhAIEAgQCBAIEAgQCBAIEAjwMwI0Gg32cls6+XHU3cn9nUNMjNy2yWd3pKv71s/8fE7C9v8hkFNUrVFYUa+L/p/unp6GhqbO8qaW9loIgntpJPhumNfkbAIvbAQIQnxgREhjY6PQ48ePNdPT09VLS0uVqFQqpaWlRbKtrU3iewvl5ORqREVF29XU1KoMDQ0rpk+fXmxiYtIEw/CgTvIZbIQ46tPMaJcjMIzgk90wZGcyOzxmYETq0LGCIMQZ8HV2rPMOBIEO4y2hIdCS4Xbht/DkWHl+ZutNZxhCTMSlxJWkZMSNBQRIvYZWw1KJueGsoDq41uYX5Ymfu3TG4vXbN8O/VlWqMHo6lHjW1tQpnWfnmLZ62drP4uLivYzqAJFvbW0VuPLHRYPI6IhRxaVFmt3d3cIg636U0VDTKJtlY5e20XVzpqyMbDczOphdgxL5rptWOubm5+hj6VBVUv0SeOTUvfHWE+qY3YtYNzQRyE4pGNHW0k7paOssp9Y05sMQ3CBfInja+Y4zRz6XzKA8mAjx8yEXjE8dO+3MDA79rREWEe6UkaFQYQESTYAkQFNWU65RUFJonDh1QtFUm6lfKLLSTN1ZqxessUtOSLFkl53M6DEyNcw5ez3sgaKKYicz67m9hiDEwRH3CgoX60GUFiIQbRhZTFhSWlJUgywq/K1SQ0NJqtRMX7UQXBshSSAwsBAoKy0Sexx1R/NjWqpaUWGeclMDVZJKrZPp6vw+CVO4iyIj2yAhJd2iqaVTNdJybNlMO6dSXX0jIglzYLmTsIZAgK8QQIm91KQ3Mk+j7w3LyUpX/VJRrtDa0kJuoNZ9G0OC/gkJ/XP/UGTlGnWG6X8dbT2x1GHBshKKrBxT3xn5CiDCWI4iwK/xdypgv+lvF0/Oamtp/heB1AeWkalFzsXrDx8oqqjyxW8Sjjp5ECn/WttEySqqMejo7CbTaLT2puaO8rrGtgr0iAiJ9jDUa3raIDou24/Cr4R4dna21LZt21yqqqpU2QUKSjYLCgp++zeUQqE0KigoUIcPH14+ffr0Um1tbbZ/t+/t7YUjIyO1IiMjLfPz8/W6urrwWmj3e1R5efnqcePGpa9duzZNRUWlg114DCQ9g5EQR/HNil6YAMEwZlt0GIIL4e72EUbzHjYPJJ8MdlsIQhzQw59iF04kIfBrfHH4rInt7Y34csxLnPP5w6QXhp1hGBJQ1lAYA8GwiKqO4mcVHcVK5rUSKwcLAuVfykV3+//6U0rqW/OWtpZ+fywwelaUbF6zfN3LlctWF5Jg9rSfoiE0+OofV4Zdvn5hcllFmQajNtGTl5WRq1vktPiVj8f2DEEBQa5k0d26d0Pr8Al/x6amRmm8cyx1WRF7eM+xFDw54jmBwPcINNe3SH7+UDwa/X8NNY0f2ts6GxAETtgUuCRuoCBFEOLMeYIsQW6xtB6dsdl3U5KJuUkTI1oIQpwRtP6RJQhxMMw2hL2WEWzvcUYgSEVSQlRORkJUQ0hYkCIoSOo20lT4rKkqUwOmiZAiEBg4CLS2tghcu3jS4FFE+KiSonzN7u4uppIw1TV0yn62c0hz3bw9U5YFcqr6S6XI2uVzHXIy042wUHJ0Xh539OSVRFaR9NuyenxE+HXMkV6cJBSCDu0yv3I+2A4Pd7t5zvFB5268YvW8/a0/G3LIOOTYPjYmvIl0ysjIUWEBAZoAiURTUVOvUVBSbfxp6syi6TZzvrBCXoL4ixMY/agTL/4yP6ZJbVq9wKWyooxtL62/t0FeQalGUFi4W1JSqlVFRaNOV9+oetL0n8vGjJ9SJyjInd967ML5XWqCzJWwwFF/v0s2qq+tlmdUr7CISKehsVm+89LV7+YvWlXCyvlB7x9GbeyTp8jI1YuSyR1iYuQOFVX1Oi1tvZoJU2aUjZ80o0ZcXGLAJPT22cvuu+F73FC/9d0TysqqtYpKKo3mo6wqps2cW87NBKuBFH+MxtWpEwdMr108NbO5qVGqv7VkCcmWzT67H65288pjVDchP/AR6O2lkf7OqTSoprYowwhEa2rrKKultpXRaLQeqBeJO+M7LWHgn4I3FhKEOD7uaDGYpqZmydKlS9/Y29uXsaMa+8WLF8pnz56dXlhYqIdvAZiEpKRk05QpU5K3bNmSKi3NXEEF2E7clxq0hPhjl1EQDXkPgOhVE9vwXwDkCBE2IUAQ4oBAZsW4pEEQMhJbHMk0boEsYOc7HP2CH+pzcyMEI4oUBSk9MbKouriUWL2Rpe5HwKMQYoMUAZRgDrt42vDytYsz6ql1cuw+JvolYYT5yKzjB4LidLR121jRX0+tF/Ld7TX5xZt4K2YrwvH2Hz3SKj3wYPBTVm3F2wfFfc3GFTbPXz0bhyeLPjfUM8q7dOZqBLfb0YPYRsgMbASKcyp06iqpWj09PY01FfV/o9aSoN6wDSdWDIj5WQQhzlr8SEpJNs2a+3Pi7iO7UgQEBYCSeQhCnHHMCUIcH7NNp9+oIl3dzjCaPC9NVqaIi2oKCJLIkuIijaMM1bPEyUJE5Q0+jITEAEIArYa7cSV02O8XTk8uLytiXxKmnEKd0+JfXnluP5DBDDEFSkjhEZKgUIMQrJwixNFkhPXL5tqmJr0ehWevlrZuScil2/dMTC3YXinBSdLrx3OhBI2V9YSMLb77k0zNRzGU8IbqAvEXHpbseI4Xf5wmxOmdQVJKummU1fjMLb77mMKXHdiA6vj7XRLluL/f5Iz0d8bfd6EAXd+fnJ6BSb6n3/5nNrMdvjKjB/T+YUY31hr0c2FsYpa/bvP2t1Nm2A6I3zCovdy8G77HR0lV/css+/nv3Lb8msFKghUW5gMx/hiJq/OnjhpdORc8s4FaL0Nv3aSpM5NCLt7+ayAmWzByVkIWG4Hc4hr1gvK6bwRja0d3ZX1Da1lXV097Lw16c3bb1L8I/P6LAEGIg0cF+s7b1NQ0a8+ePXEaGhpMvfNGq8KPHTs25smTJxN/bIcObgm2pLa2doGfn1/M6NGj69mlk9d6BishjuKaFePiCUFIMB7GJBK82mjW7d/w5Ijn7EGAIMQBcMyKdfaHEGgXniiJBk0zsg+Px5Nj5XmY759jEVrvLFFRYQkZJcq3NqkGI7TfS8pKsP2FASt2Emu5iwDadtxrx6Ypz189G8MpgrnvRDpaw4r9dx2K/mn8lFpmTllVXSXisX2DTVLK22/Vrpz8MzUenh164twjTpLiickJcj47PJwqAdvSi4mKtXm6+0S6rXYnZltx0vmDVHdGYo51V0ePWEtD6+fmxtZKCEE+uQcuuzsQjksQ4qx7Af0RZj3ROi3o4om/QMZUEIQ445gThDg2ZpsDnunSBATQsTwicjJkDYoEWQOCIWE5KXKtpal6loAAicY46sQKAgHeIVBfXye002vt5NfxT6zwKpOZtXKU1fj0I8GXnmrr6jP08gyUkMIjJEHtBiFYOUWIP310T2XvDo/5IFWxaKvo1eu9or13HmR7wjcvSC+UuJ09d2Hi3iOnUxhJnADxF6jvWZHDiz9eEeJ9Z2IWX1YwAV3b09MD79+xeUzswzvj6VW2gurqTw6tPJ40fVaK//HzrxklU0HvH1bsw1rLiu2csIkXd8P350A7j2zaujvO0Xl5GbvON5DjD/SMIGS49jD94pMXbt034kASFaidhBz3ECgsr1POKa751lmnvbO7pqGpvbStvasZgaB3oT5TH3HPEv7YiSDEGfeTpqZm8a5du6JGjhzJEOHc1tYmcOjQoQnx8fETOP1eXk1NrXTHjh1R1tbWTL2XZxwVzq4YzIQ4ilxWjPN9CIIccVCsgYW7jY1nRBAjVjkbbt+0E4Q4Dsg50YssaTAtFc8XCALtM7UL348nx8rz8IXhAjXa3V4QAknIK8uYCokIKVAUpCp0zTSJtkCsAMvna7lJMPdBpaWuVRpwKCRyrOVYhr4goMT9Ru+1M168iR/LLdiHm5hlnw26FMWpiuzDQf4W5y+HOTByHmvLsWm/hf0RA0J4MaKXkB38CFSX1SqV5X01ptFonVVltW/REwsKCF1Zf8y5lNenJwhx9niAEVKcIMQZx5wgxOlj5nE8fjiNBC0gkWCSvIy4lqS4qCb6W0FRRuKrpal6DuNoEysIBHiLQHVVpcjWDcttkt++4ngSpsnwkdnB5248YoQUByWk8AhJUJRBCFZOEeLebksnRUeGTwW11cxidOaFm9GRjJJ8ePp5RXqhJP+4iVPSGKlgBPEX3nnZ8Rwv/nhNiKNnZAZfdmCDpaOstEhs++ZVM9+nJIzg9F7o5+VE6PUYTtw/HLd9hGVm8Pmb0RqaOu2c3gtLP6/uhu9tQpM7Vqz1eOqxdU8mq1gM9PgDOR9em3RUh6y8Yu3WXYeinFx+4flvYZAzETLsQaC8qlHuU/5XUxqCkLq6e6jUxo7SlrYOKgTBmWd8ptxhzy6DQwtBiDPnR2ZI8QMHDox7/PjxFE6T4X0nQknxvXv3RjJK3DOHCGdXDXZCPDdqoRpNAP6AQBD2uBwYumQyO3wtZ9EmtKMIEIQ4Thxkxjg/gyFoGrYY8szE9s4MTodUqM/NiRCMzBAji1EoCpIjSCSYZmqtnyQsJtzF6b0J/QMTAZRgdvNytXmV8MKa2xYyQzSfOhdsfP5ymC27ZpuDnBkllxzsHF8GHAx+y6755337oq3fV65fMu9jZropiC19MqpKql8Cj5y6N956ApH5xQhwhOw3BLJTCka0tbRTWpvbC5vqm0sRCMrZdGLpn7yGhyDE2ecBUTHRthXrVjze4rc5A0srQYgzjjlBiPeP2cYTL6xIMGInICQgJC9F1pIQF1FHJVXlJctHGKnlM440sYJAgLcIoC26Pde6zHgV/5RrSZgmZiOzT126HQVK7AwVQry4KI+8caXT/IK8bF3QqJCSpjT67j4asXDpmhLQNSByvCS9GCVtCUIcxKP/k0HxtXdc/PJw8IW3JBIJaPQMYzuAS6NJAr96r7XNyfxoCL6KNUlO3T+sWQW2euIUm+RTl8LjeNnumpd3w/cosYPg5Yf4w4oMdMxJwP7tI27fvDytraVZgp4sO7ACi1BCaiAiUFXXIv0x74tpd0+vcE8vrYna2F7a1NJeC0OkwmZZWvjvq6Z2DES7uW0TQYgzj7iVlVXqiRMnnpDJZNyxuE+ePFELDAx0oFKp2IQn8+b0u3Ls2LHJx44diwOxkc1bs1XdYCfEUbA+RTsvJsHQTTzgaBA0d7hteBSeHPGcNQQIQhwDv8xoZw8Yhk7iQNwtSIMtDOxvZ7PmCvzVodtubEWrwxWUZc0ERQTl5NXkirUMVYrxVxISgxEBdHa17y6vcQ+iIyZzKwPtRxynTJyaFBZ0Eai1b2lZqZjrppWOufk5+tz2h6K8YrX/rqMRs2xmMzVjjZ69t+7d0Dp8wt+xqalRmtEzLXVZEXt4z7EURtcR8gQCtZX1ciU5lWYIQuuuKqtLRBAEESYhl9YGLCvnJToEIc5e9JWUFb8eDPa/N37KeLptsAhCnHHMCUL8v5i5n3g2CYZJ04SESKIKMpKaYqJCqqiUtopMkYmuElvJKMY9RqwgEGAOgbPBh4wvhAXaYr1MZ04z/VWMEnJDhRC/FHrC4Eyg/7z29jYyI5jbzXOODzp34xUja/BkeU16iYmR235Zt+Wxp98BzIQ39BwEIY7nzf8+R+dTr9voE7PBayfH383Qsw6tzPVwdZmTlfG3MeMnYG0FI8Qy6P3DmkVgq9G7c67TkheHgy9+637Fiz9e3w3fn1lLW7fk2OnfH4y0HNvAKBb8En/0zoWS4ft3bLZ6eP/WT1j/fisoKlf77Dr8yHEh+1rMM4o1Ic97BKiNreIf8r6atHd0i/f0Iq2Nze0lDU1t1TQI+oJ0CYaf3fETlfdW8tYCghBnHn+0uGrRokUxHh4e6VhaOjo6BLZs2WKblpY2ivndmFtJJpNb1q5d+3DZsmV83Tl4KBDiqIezYlzCIAjZgOPtLBPbcIaK7piLnqG9iiDE6fg/K3q+FgwLZiMQJIYVIggCbTG1Cz/F6TAK9fnTCoJ77UTFhKVlFCkjYQFSr9k4/bdCwkI9nN6b0D8wEQg8HWB65drFWaDV1iLCIp1Ghsb5NlN/zpzy07QKY0OTZkEBQQQl1nM+Z0vEPo3WevYizvRzQe4wUIJdSkq6cduWHZErFq0swkPp3JVQg5DQwHntHe24L8MUFRSrR1lY5jrYOWabGg9v0NTQ/tZCDbW1sLCA/PJNvMpfL58afsxINwI9/7RJ099eDrsWx84q8VUbV9g8fxk3Hu/s/T031DPKu3TmagSnWrkzYxOxhn8QyEnNt2ht7pBpaWoraKa2lEEI9NE9cCk6l4ZnfwQhzn7obefNij9+7jhdMoAgxBnHnCDE/43Z5qCXMxGENl5EWFBMTkZcS0xESBmV0FOXyzPQVqhgHGFiBYEA7xFACYENKx0d83IyuZ6Eib6k33v0dITNbAfcJExQQgqvZTUo4iAEK7tbpqOV+uuXzbVNTXrN8EtClBQKuXT7ngkb58IOBNJLSVn16+Hgy/cmTpmBOfcRxF+gvmdFDi/+BkLL9O/Pp2dgkn/60u0Hw/SNWjig30IAACAASURBVFk5NzNr0Xj3cHW2efMijuvd21B7GSGWQe8fZnBgZg3o54IZ3SBrBsLd8L2ds+YseBl87sZLRrod8FP89ecTlAzf5bN+bFTErcldnZ0i9PympqFVvtM/+NH0n+dUgfiWkBncCLR1dAm/z64wbW7tlKbRaO3U5o6Shsa2rwgENcA93eFnts+sHNwIYJ+OIMRZ876urm5eUFBQhKqqKt2xHs+fP1c5evTofJDqcGlpaaqxsfHn6dOnZ48YMaJWS0urDYbhb11tysvLxf7++2+F+Ph4g48fP5o0NjbKgFhvbGycefr06UhpaeluEPmBKDNUCPG8mNki3bBkNoRAOlh+QGDoiOns8F8Hoq8Gi00EIU7Hk1kxzrcgCFqEGaAQ9NzUNnw6N4Lh7LYbG2gIpCSvLGssJCKoJK9CKdUyVi/kxt7EHgMPgbT0dxRPv80OJaXFWnjWoVlt5qYjsndu2/Ni9AhL3CzjJ89ilQOCD9vkF+UPw9ONPh9pPirjStj1KFkZWbr/+KJE9jLXRbMTkl5bYemUIEu0/DxjdtIu330pWPr6dCSlJMruPOhnm1+Qh9uCkd1tyrNyMyXdPF2dQHzQ35nFRMXaPN19It1Wu38GwZmQIRD4HoHaCqp8SW7FcFpvb0dVeV0S+qyrpyvEK2QV7mecU0gONUJcWU258vSVk7dNzE2a6GHa29ML5+fmSzQ3Nwu9jHutkfQ6ySD/c75uV2cX3Zc83+vS1NYsCbkUdM/Q1LCZU377Ue/pgFDTaxevzWpraaPborBvDfrvi52j3cuDwQfewqR/fsgN9D+CEP+fhzYHvZiDIMhoUREhsoy0mDZZVFgRfWqio5ilrSZbPdB9SdhHIEAPAUYqklECe6Tl2Nw5jouyjYePatDQ/meOLfpivqjgM/l1/BOV508fGWakvzcCrTafPH3223PXHsThERmghBQeIQkaCSAEK7sJ8WdPopT2+G5wqq2uUgC183//xgh3rV7vFe298+BHRtfSkx8opBdI9TuIv9iFC5YevPgbaIQ4SgqzO25AcEbvjF+91o17FHFrcnd3lzDIGrSi3cxidM60mfa5P039+YuOrkEbem/09PTAGR/eScdGhg97+fyxWXFhnjaIPlQGlFgGvX9A92WHHMjngh379KdjoNwNfbYpq6p/OXbqyr2xE6YCjVjjt/j70Qeg9huZmuceDroYY2o+iu7vL07FCKF34CLQ20sjpX4qM61vbpejIUhnQ3NHMbWh9QsCwZ0kIeT6aY+pPO2kx0vkBjsh7ubmFr5mzRrMrjAo0Yy+j/nw4YNiYmKiXnZ2tgEo2SwqKtq2du3ayBUrVtB9b7tv377x0dHRNlh+Rt+bWFlZpfn5+b1UUVHBbedfVlZG3r9//8z09HQLvPiRlJRs9PDwiHBwcODbzm5DhRBHfZkZ7ewMw9BtPL8iCGmsqd2fyXhyxHPmECAI8X5wy4p1WQQhCEqIY/6REJKVkd2f7/DkWH1+ctsNfUEEWiokLCgqryL7bQ6eqbXBW1Fx4U5WdRPr+ROBzdvcJj2MiZyKZz1KMM+xdXhzcM+RFLQaHE++73lVdZWIx/YNNkkpb0fjrUGrxH/dujtisdNSuv/4FpUWkV03rZyPRVyjBPGaFeseb9vih9tC8Hubkt4lyfru9JxXUl6iifcFxMPN64GHmxdbWugdCz5kfvHqeTvQavr+bLO2HJv2W9gfMeLi4rgzafD8QDwfeghkJuWN7mjrlGyiNme3NrVXQSTopXvA0nheIUEQ4mDIPwiP1DgdcGbW14qv39pSY/2hs8Q9/DwiVq5bzpUZzhG3H2gGHQyeU19bDzT7asKUCcnBlwLj+OkOIwjxfyJuc3D8DIQGTUTJcDlpMW1RUWFFARLcO1xfOVNNQboeLzaJ5wQCAxUB9KX66kWzZ799/RwzCRMlombOdkjavu94iqysHG5FRXLiK9n9fptsQeZggxIZoIQUHiEJ6gsQgpXdhPje7e5j/rx2YTaojT/KmVmMzrxwMzoSxEcge4CQXqpqGpVnrty9jUW4oIRlfm6mRHNzo1B8XIxG0ut4g7zPmbpYVY3f2wdS/c4Lf4Fg+KMMKCHuuX1f+AZPxlqZN9TXCeV9zpS8d+ua0ZsXTyxqqr9+S9zC+xs9ZvyHizejH3FzJnVUxJ9qh/f4ONTXVuN+hxIWEekcN3Fa2r6jZ16pqmtivhhH77QbV0KHXToXPO1rRRnud0cUm6kz7RLCfrv/DCsph5P3D1qpXPA5WyLmQfiwuNjIkeVlRRp4PkOf6+obF4RdvXdfW0e/DUSenTLsuhv6s6msuEjsY/o7mdvXL4xkJLlq7cZtD7buPozZqrdvP36Lv+9xAiHD0UQXy7ET0wNO//ZMUUmVeA/KzuAfRLreZZYbVVNblBGUFG9qK6lvbK9EILgJEum5GrppBlByySCC49tRCEL8vx5lhGxGV0+cODExODg4rr/YQNulb9q0yT49PX0EVuzY2tr+tW/fvsS+anCQOKusrBTz9fWdk5ubizuCxc7OLg7VD6J3IMoMJUIcxT8zeuENGIaX4PjipYlt+JSB6K/BYBNBiP/gxaL4X0Tb29tyIQjCJNcgGDpoMjt8NzeCINTnjwUQDA+nyEnpiEmIaknLSVTpWWizhdTjhv3EHuxFIDE5Qc5nh4dTZVWlCpZmlAxfvHDJ81+37f3ATJtwdOb3Bm/XOZ+yMnD/8cVrR56Y/FrO089jQVX112+tWPv709PVL7h05up9HU0dhn8Ag7ZjnzbZJvG3sGv9fpFhxEv11HqhleuXzPuYmc7SXA8lReWvIUdP3R1v/dOQ/HLOCOaE7H8R+FJUrVpZVG3Q09VLrflSlw4hUKN74NJgXmFFEOLgyL9Leie703P3vPKScuzvGhAEzXGyf3b0zJE34NqZk2TEJnQHEzOT7KBLQVEammp024cxZwlnVxGEOARtPBE/kQRDM0REhMjy0uLaoqKCiiJCgh0WhqqZ8hQy17oRcNbThPahikBxUR5540qn+VjENSNznL/HMTXplewOz7XzykoKcZIwhbvcvX59gDfHmJOEVH/+5zbByo7W9VLSlEbf3UcjFi5dw5aqF06SXhHh1zVCAvbOAiEt0Rj09DsQ8cu6LXQT3rjtL2bvDE4S4t/bVFleKurnsWpG8ttXuAnbquqaFScv/HnHfKRVI7PnYmQdI6MBKDKy1F/WesSt37IjB6+LxPc2oDj/6r3WNifzoyGebSBJOdy6f+rr64QO/Lp5/F8xkePxKudRbHYeCLo/d8FSrldzcvJu+N5fsZF3VI8f2jG7oqxEHc+P436alnrlz9hYvDjhx/jrOztKhgfs3z7i9s3L0+h1YUHJ8Jm2Dgn+gecTuJnkgucf4vnAROBDToVeZW2zOo2GdDW1dBTV/VMpXtUtIXH1wnpLht81DsxTgltFEOL9Y9XW1iawfft2m6SkJNwRJ/r6+rnBwcEPlJSU/pPAhpLr3t7e84uLi+l2LVVQUPi6b9++u2PGjGH4vS9oO/bhw4d/CgkJecivbdOHGiGeHjNfXQgSzIEgSBzz0wxD3iazw3n2jhf8puE/SYIQ/8FnmbHOh2EE2oHpSgT6ZGIXbsYNd4d7hYvVCHRvR/dS1lQYC8OwqO5wjQ8URWmetcXlxrmJPegj8OuB7WNu3L6GW2kxY+rMhIunf3vGDBnet/vjuFjl3Qf9HKtrqzGz8dVU1SvCgi7cGWE2st+XDhFRd9X3H90zn9pApTsDZbz1hHe3rtyNZsb3KHnvummlY25+DuasyOEmZtm/n/vjgYKcYhcz+/StiX36SGWX/475tfW1dCsAjAyMv7XUyfmcbYC111KXFbGH9xxLYcUeYu3QRADpRUjpb7In9PbSBOq/NqR2dna1wt20WxtPLkeTurj+RxDijEEe6B9scf3idVu8LhPWE8a8u3L3MlN3I6hFZaUVYt6u3nOyMrJwE6BQnepa6qWHQvwjLcda8l0l8VAnxDeceD5aAIbnCAsLislTJLTFRAWVhAUFOi1N1dMpkmJD7iUR6GeEkOMfBN6+jpfb7vHLgqqvlXSTMFmpQgRtxz7Vxjbx3LVIzCRMbhFSfd7jNsEKihVedM2yn//y5MXbL/DkQJ5zmvQCTZpAbZ3ntPRZwJnf6Sa8cdtfIPj1J8MtQhzduzAvR3yzq4tD/ucsPSx7KRRZqt/+ExGOzsvLmD0XI+vu3LisFeDv59jU2CCNtU5WXrF2/WbfJ1iJEFjrGYmvRSvWxe4/Fkr3NyY37x+UsF27xN7+fUoCZgUdenZ3n913PbbuyWQEf3bIcvpu+N7Gm1fP6QQf2T0PL14Mjc1zz12PeKCqht1FgB/jrw+PUwH7TX+7eHIWPTIc7eYyd/7i13uPnE7FSwxgRxwQOgYHAh9zK3XLa5o0aL1IZ2NLe1F9Y9tXCKaVyDe9vrpv3z7a4Dgl2CkIQpw+TsnJyfIHDhxwqq6upvubAV2tpKRUefz48dvGxsb/GdWQnZ0ttW3bNpeqqiq6HVwMDAxyUEJdUVGR4e4WaAX6li1bbNPS0kZheVxVVbX8+PHj4QYGBnyZ3D7UCHHUl1nRzu4QDJ3B+SQ3IiRkmOmsO3z33g3shuKdFEGIf4d91tMl+lBPD/48XxiyM5kdHsMNt4X6/GEFwbCdmISoHEVOykxYTLjVbJxBKjf2JvYYeAh8qf4isnrDcoesnEwjLOs01DXLgo+eibAaaUVl5RTo7G93b7fJMU+jJmPpQdudb/Pwi1izcl2/VQ4ghLiJkWnOlbPXH6goqjD8JQG1bYPX2ikxTx9h2qmtpVN84dSVe4Z6Ri2s4ALSsh4lutE98JIXDPWM8i6duRqhqaHJV1WWrOBHrGUfAgWfSg0aqptU21s7Shpqm4ogBProHrj0Pvt2ANdEEOLgWKGSuZm5kp6u3k6lxaVaWCuNTA1zzl4Pe6CowvgPKBCLWltbBbxcfWwSXiTgZkej+tQ01Mr9/H0fTft5WhWI/oEmM5QJ8c0n/jJBYAFnIUFBEQUZso6YmLAyCYZpo03UPijISBCzGAdasBL2MIXAw7s31A/t8Z7fQK2nm4RpPWHKu2t345hKNAKtejYxG5l94Y+oBwqKSnSTMLlJSKFgcpNgRav+3FY42Lx8FjuOniPRKmmrsZM+pia9Mm9vbyPTkwNpLw4aLNwgvQL8/SyuXTxti1cNixeH3PQXKH79yXGTEEf3B23Dz0yLdmZwAIl1VC9a5eq8dE3cniOnWBq5d+VcsP7pQP+59AjEvjPgjT/g9v0DmiDDrhERjPqSG3dDn01o1fy6JXbzMtLfY3abAxnfwK/xh2Jx7/bvmicO7pxDb8wASoavXLPpqYfvvk8EGc5oRBPy77PKDavqW1RoNFpHfVNbUWNTRxUCQzmh3lP/HEroEIQ4fW8jCAJ7eXnZJCQk0P2uiq6Wlpament737e1tf1P9xIQQlxFRaXiyJEjd0xNTZnqWnPq1CmL69evO2DFrZycXM2OHTvuTZ48mS/f0QxFQhz1Z1aM81MIgjDnz0MQfNLE9rbnULq3uHFWghD/DuWsWOfrEAItwwIegeALpra313PDOegeodturIAQaJisIsVIRExYWVFdtkjDQJUtLeO4dQZiH/YhAEIso7vNtZ0Xf/r4uVfs2JnenkqKSlU62sPKLYaPLPt5+uwSC7MRjfTmlD99/kTp1/2+TjW11Qr0bEJnkW/bsiNyxaKVRczYHXYp1DDozLH5WNWWqspqlRdOX7ltZmLO9Iv/rNxMSTdPV6eS0mK6JFZfK3T0HHit4tFkAk93n0i31e74yTjMAEOsGdQINFQ3Ugo+lY3opfW2V5fVJUMQ3F0j8fkILzKfCUKcsVBrbW0XWL9kvf3fKX9jVstwkhBHaAi8y2vPuOiI6Ml4lero6WTlZWu9d3lFObo4lDJ22oEjPVQJ8U3HX+pAJNpKAQEBIZQMFyeLfMtiN9dXyVBXkma4fdvA8ShhCYHAvxEAIcTxiCI8TLesdZny+NF9zCRMLR394tArd+7pG5nSTcLkNiHFTYI1KQGt1F/t9LWynO6IJ5To3uLn//Tk0d0zS4oL6H6vRonE1eu9or13HvyI5xu859wgvbIy0yU9XV2csM6E2okXh9z0Fx5uWM+5TYijremP7t3q2NBAP+nl228wJmaWM4PDx79TpbesW7SwsrxUDWs9nr9B9wattpZXVKo5EHD23vSf5/T7cpzb98/f75IonusXO2PdCSgGQ4EQR8/pu+mXiZH3bkzH8jsIIc6v8Ycml21avWAevREA6L1v77j45eHgC28JMhz0diDkfkQgJaPUtLaxTaG3l9aGkuJNzR01CIz8Heo9LXKooEUQ4tieBiGbsQjxgoICCV9fX6fS0lJtejsJCQl1LVq0KMbDwyOdmbiLi4tTDQgImN/Q0CBHbz2Wjczsye01Q5UQz4xZNBKGaGl4eNMQZORwuzsf8OSI5+AIEIT4/2GVGbtoOozQ/sKBrkpMrMtIZ+oDrrQrP771mjgZEtiG2qSiqTgRgiFBIyvdFHGipSV4hA8yyT0Hd1pevXXFDutYMhQZ6l6/A/cd5yxgy+ytotIi8gbPtXNpvb0k8+HmxWMsx5fPnGrzhUKR7QaFNzc/R2Kdx2qn4pIiul8SUF3qahrle/38H82c9vOAzWo7dS7Y+NS5YAcs8sjacmzab2F/fOsisWrjMtvkd0mY7W365MXFxXtBMSXkCAT6EPiYkDO2u7NHtL6mMa2zrbMJ6um97R6yIpvbCBGEOOOIr16wxi45IcUSayUnCfHTAaGm1y5em9XW0iaBZz1ZgtyyYu2Kx5t93bnexhLPNkaeD0VCfGNAvDIsAK2EIVhcSV5SR4IsrIFiZqyjmK2jJjtg/71lxK+ELIFAHwLPnkQp7fHd4FRbXUU/CVOa0ui1wz9yyUo3ppIwL4YGGJ48tn8+VgUwCJHBbUKKmwQrSBVvXyt0kAQDM4vRmRduRkfKysoB//7o71PBDUL8H8LSzv59SiJOwptFzsXrDx8oqqj22x2Lm/5i5QbhNiEOkvSCnodbhPjZ4EPGocGHHbDuA3YmdaBn629PdA8FJeWaYXpG5ZbW40um2tiXGxibtdAjE7l9/4DGyVAhxEE+3yD/jvBj/KFV7V5uSyc/jrpLN7EMnZ8e+tu9J8TMcFZuZ2ItGmsJH0stmls6KL09vc11ja1Fza1d9TSYlhjmPR2tzBz0fwQhju3iy5cvG587d84ZSwqLbG5sbBTy9PSc++nTp+GY7+llZGpXrVr1ZPHixf12VR30gYhzwKFKiKOwZMc670MQaC8ORBEmtuHzh3qcsPP8BCH+f2hmxTi/hCBoEja4yEYT2ztn2ekALF2h226MgBDIgSxBlpWWkzAXJYs0m47Vf8+t/Yl9BhYCaPvyxasX2CWlvB2NZZmern7BpTNX7+to6gyYWaCo7ctcF81OSHpthYeqlKRUk7Xl2Iz1aza9Z7XlO95ejD5HWwvjEdxo9p+Hm9cDDzevb4TkuSuhBiGhgfPaO9rptoJUkFesObw34N5ATgRgFCtCnnsIFH4q06NWN6r3tU2HabS0jUHLH3LPgn92IghxxhBvqG8Uclu6YW7GhwzMH0+cIsQZIcPRe83O0e7lweADb2ESjDB20oElPdQI8XVH46RFhIRWIhAiqyArri0lIfYtMU1XXTbfUFuRLYlzA8vDhDVDHYG8nEwJ99ULnUqK8jCTMNU0tMp3+gc/olc9yQ0cuU1IgRAw7KhiBTmXlDSl0Xf30YiFS9eUgMy//V6eFd9wgxBH7VuxwMYuOeEFTsIbQYgz48vfL5zUCzm6xxGrzT6ql1uEuNuKeTbxcTHjsc6iqq5ZcfLCn3fMR1ox1S71R91vX8fL7d2+YY64hFSbxcgxRROmzCgbP2lGDSPkIcjnFN2XXQQ1SLISO/djNLa4dTf02QUUN2oalWeu3L1taj6Kbnc7ID0DLP5Ak1oY9WGfPLc++8zaR6zjLgIdnT1CSRmlFm0dXRLdXT0NdU3tha1tnU0wDD877T3lNXet4f5uBCGOjXlAQIDlnTt3MIvO8Kqv9+3bNz46Ohqn7TUECQsLd5qZmX1atGjRO7S1OQzz93sVdkbzUCbEURwzY1wKYAgZhoUpQkPmmdrf4fp7Xnb6eSDpIghxNPCiXVbBMHIFM/AgKNXUNnwMN513dttNJxqCmMkoSOuJkkXU5dXkirUMVYq5aQOx18BBAK3Udt20cn5+QZ4ullU/jZuU8sel29/mVw+kv2PBh8wvXj1vB9KWF7UbJWC01LXKf5o4JdPZcVGeiaFpM6/PE/v0kcou/x3za+tr5enZoqWpXXIu5NK9PntBWqyjutCZ44f3HEvh9RmJ/fkPAWpVo0xhZplFby+tubq89j2EQI3ugUuDuX0SghBnDPGMvzOkvdf5LKws/4LZYtNshNmnczfOPqTISrNUFfe9dRG3H2gGHQyeU19bT/cu+15+wpQJycGXAuMGQxeLoUSI7w3/JFxfVouS4WqyFLK6rCR5GAJDJC0lmWJTfSXi+yRjH1lCmk8QQKuBVi+aPfvt6+e4SZiSUtJNVmMnZazZ5PPe0moCldtH5DYhxS1CHITg/p54B52nO9XGNvHctcg4VvzEDdKrob5OaO3SOXM/fkjFSXgjCHFmfOnttnRSdGT4VKy1FIos1W//iQhH5+VlzOwBuqayolTUbbmjQ272R0OsNaPHjP9w8Wb0I0YIa1AbmJXj9v0TdGiX+ZXzwXZYlfToWdx9dt/12LqH692IuHE39PkKbRe+YaWjY15Opj6W/wyNzXPPXY94oKqm2dGfHD/GH+jMc2bjGl1HEOKsoDc41za1doqlZJSO6OrpFeno6q6tpbYVdnZ2t0Ew9OiM99R3g/PU/5yKIMTpexedIe7u7j47NTUV8zcD3nzuBw8eaJ06dcqxublZGjSWVFVVy0aPHp1jZ2eXM2rUKOpQJ8eHOiGeHeu8EkGg37HjB35nYnsb9/ctaAwOdTmCEIcgODvWuQBBIB2sYOhFaHPM7O4+4mbAhG67sRVCIAlFdfkxAgIksq651t8UeUm2ZBVz8xzEXuxBIDH5tRzePGp0JxenJU8CDgQmsWdX9mlBieGNXuvmF5UUYlbs0NtRhiJTr6ejXzpqpGWx3Uz7YrPhFk0kmMTVSkWfnVvG330Qjpn5N23S9LeXw67FfW/bBq+1U2KePsKcNWmoZ5R36czVCE0NzXb2oU5oGioIfHiZ9VNvL02gprLubU93bycJ6g3bcGJFNTfPTxDijKF9cMchy7s37tngJQmNmzQu5dLtC2xLcnqX9E52p+fueeUl5ZogFpuYmWQHXQqK0tBUGxR301AixN1PPFsOwyRdaSmykpy02DAYhkVU5CQrRhqr5YH4npAhEOBXBECJl77zoa2G1bV0yidNmZnpsGhlnompBVeSMLlNSHGDEAclOxatWBe7/1jo/08EBWmxjs4cD7l0+x4r/uEG6QU609d8hNWnizeiHlLotIHnhr/Y8RkHbYXNDpIqOfGV7A7P1Y4VZSXqWLazuyKb3l5opfZ2j18WVH2tVMayZ+GSVU8OBl4YUL/PuXn/4M2L7sOOIiNL3Xkg6P7cBUu53sGGG3dD3zlDju4x+/3CyVl4XQ7QtuFX/oyNpdf2nh/jD9RmVu4mdtw1rOxPrB2YCNRQW6TSsissemmIQFtH95fqupbC3t7ebgRG7oR6T+N6Eg63UCIIcfpIx8fHKwcEBDjW1tYqYn6nUFUtP378eLiBgUG/vw/+r236nE+fPpkx41dJSckmVVXVCnNz88LJkycXW1pa1gkICHD1XTczdrNzzVAnxFEss2Nd4hEEmYKJKwnaZDIrPJSd2A9VXUOeEM+OcdmDQMh+rABAIOieqW34Am4GSciWm0pCQsgGIUFBUXk12bEkQVLPyEkmb7hpA7HXwEIgIuqu+v6je+ZTG6gyWJZt9dgevnm9J9fnB4OgdfzkUbPL1y7MwmofDqIHlUFbqxvqGRWOs55QsNBhUQGnieTSslIx100rHXPzc+hmcktKSDb7ee2MWLZo5b9mUt66d0Pr8Al/x6amRroZg2KiYm2e7j6RbqvdP4NiQMgRCPQhkPu+wKylsV2uidqc3drUXgUhSLR74LJUbiJEEOLgaDNSob149eLoXYd+ZUvmellphZi3q/ecrIwsYxBr1bXUSw+F+EdajrWsB5HnB5mhQohvPvF8PgLD5pISojKyUmK6goICEgoU8Sqr4RoD8vsBP8QOYSP/IJCTmS65Zd3i+cWF2G3T6Z2IIiNXr6tvWDrCclzxLHun4uEWo5voERKsoMJNQgq1kxsEKwgZLCuvWLv/yKn7M+2dvvThB0KSsGMOMzdIrwM7PCzDb1y2wauEHT9pespvtx/TTXjjhr9Yid++tdwixP9+l0TZ5+c+KycTuxobtctq7E9p5/94GMPpiuxbV8/pBB7a6djc3CRJD0s0brds33t/rbtvLjvwZpcObt0/leWlon4eq2Ykv32FOfYNPZe+kWne2asRERqaOlxPwuTG3YAmDP12Nkj/0rlgm/raaswuTSD3HT/Gn//OLZZ/XAnDbE/MaowThDirCA7e9RU1jbLpuV/M0RO2tHWVVtU2FaL/DQtBl057TOV6Ig43kCYI8f5RrqysFPP19Z2Tm5uL+15k+PDhn0JCQh5KS9Pv2BcVFaV58uRJh8bGRsz39SA+J5PJLRoaGmWjRo3Kt7e3z6NHxIPo4hcZghCHoJzHzlNpNOg5ls8QCKmWExAdpvzz9VZ+8e1AtXNIE+K58Yvle9t70X/0RLAcRIIFLIxm3/rITSee9rpmSRIQsJeUJitKUCRMJKTF6gxH62Zw0wZir4GFwOnzIcYnTh1zxrKKIk2h7vbdH7HAwZmj7eGYRQadwe3m5WrzKuGFNbM6+lvXTSy9mwAAIABJREFU1159+tSZH9csX5ejpKjUyU79qC6QWeD0qrzrqfVCK9cvmfcxM90Uyy5ry7Fpv4X9ETMY2hKzG39CHzYCpXmVmjVl9cM627sq6qsb8iAE+ugeuPQ+N3EjCHF8tBEaAl+9cE3vt7O/z6itxs5ERrVRZChUvwO+9+csmMPyD3T0/vVy9bFJeJEAdP/KysvWeu/yinJ0cSjFPxn/SAwFQtw95Lk13AvPFhMVEleQkdAVEhKQpUiK1Y230CK+R/JPqBKWsogAaAUeyDZoa3UDI9PCMROmFjgtWlnALrIGlJACsZFdMqzOEAepzu+vfXRra4vA+mVzbVOTXo/COouZxejMCzejI2XpVFXj4cBp0uve7d81TxzcOQeP7ELtXLZ6Y/TuQyfpJryBEOJ452XlufWEKe+u3Y2LxtPBCUIcjYeS4gJyZ3u7wLvkV0pJb17opKelGDc3NUrh2SMmRm7b5LM70tV9K8eTjEHiiZdVz1hYgd4/jMwQ7+npgfNzMyV6e3vhtJQEhZS3r7TeJSeY1NfVyOH5DX3+Y+cIkDXskgHxpSrATO/v7UExrqn5KlJfUyOS8Oov9eTEeIO83OxheMkyqA6QjhggNg+k+EM/12uX2Nm/T0kcwS6/9aeHIMQ5iS7/6y6qqFfKLqo2hiEIaWjqKKhtaClHIFqVQvPr8/v27aPx/wn/fQKCEP+vRzMyMijHjh2bCUKGo6vt7Ozi9u3bl4gVG2j7dX9//3GPHz+ejNcBkNEY+7/26tkrVqz4qK2tPSiJUIIQ/ycqsqJdrkEwshwz1iD4gKnt7b2MxhEh/28EhjQhnhntcgSGET/MoIChYJPZ4d7cDpww71tzERJtVN/8cCUN+UJ1feVB9VKa25jy+34ghLgMRYa61+/Afcc5C1gmTziFF1ppvcHbdc6nrAzcTDxmbJAgS7RYWIzK9tm0LXH0CMsGZnT8uAYlklZtXGab/C4J8yXdAgfnuMBDJ/v9ovTrge1jbty+NhvLHnlZ+dqDu4/cnz3T/v9XzLDDfkLH4EegobZZuuBjycje3t7m6vK69zCC1G0MXHaamycnCPH/ot1Q3yhUWV4hVl5aIZ70Olk9JTHFqLykXB30R5KphWnm+ZtnI2VkZViaH44S8bu89oyLjogG+oFGliC3rFi74vFmX/dB1z5usBPiGwOfaJAg4TWCgiRBRRkJPTExYWUJskjTOAuNdCEBwV5u3gnEXgQCvEQAffHu4eps8+ZFHFASEKitfe3Vp820//jLOo8cRSVVppMwQQkpUNvYIccKIQ4yCxyr6vFS6AmDM4H+87DaCEtJUxp9dx+NWLh0TQkz5wUhkBglvVA70MrP3y+c1LtyNmhGTfVXzNabqDwISTXYCHFm/MXMGlZimNH9QHykrKr+JeT8rfCRlmPZ8ruUURvpyQ+0+0ddU6fs2JnfIiytJlDZdUZG9IDcDYzoY1UWJBGB3+IvKzNdctMqJ2e8kQesYkcQ4qwiOPjXfy6uUcsvr9OnIUhnfUNbfmNzew0EIWlnfKY9HGynH+qEOJqgVVhYKNHS0iKUnJys+v79+2GfP3/Wb2trkwDxtYyMTK2fn9/9adOm4b6jbWtrE9i+fbtNUlISW3979NkpLCzcqaenl79q1ao3U6ZM+QpiP7/IEIT4P57KjFyoBwvBeOPtWjs7u9RHOj4YUN8r+SXW+uwcsoR4+hNHRaFeIbSKVpie0xAEaehFhIaZ29/k+pfy0K0310MQoqKgJjtSUFBQepipRrqMkjTX7eC3gB7M9h4O8rc4fznMAeuM/ECIo/ajpLj3zs0zU9+ncCw7WERYpHPKT9NTju4//lpWRpYlMikxOUHOZ4eHU2VVpQo9/PHIbNAZ8EtdVsQe3nPs/89UHMwxTZyNfQggvQgp7WXmJFTj19KalwiCIOTarqOrfl/Vwb5dsDUNNUKc07iKiom2rd74S4z7VtZJ6dMBoabXLl6b1daC/8MP7bhh52j38mDwgbcwCR50s6sGMyG+bx9CqpF8uR6GECVFOQkdSXFRLRIM08aaa76jSIq1cTpmCf0EAgMNAXRurYery5ysjL85koRJlpBsGTFqTLbHtn2JzJBdA42QQv3HCpl458ZlrQB/P8emxga6I4KwZjujZImnq4tTSXGBFlYsTZ4+++25aw/imGljD0J6gRDiDfV1QhXlJWIVpUXiia/j1ZMSXxiVlxSpg1R+omcDqXQHIbs4+Zljd4U4J23t042249+661CUk8svXCkkAPERSDxxA5sf9xhI9w96l65au+Wxh+9eniVigtwN3PKTidnI7FOXbkfhdSPht/iLjryj6v/rlvnUerCOAcziTRDizCI3tNb9nV2h/6WuWa27u7eprrEtv7Wts4mECEad2vrT+8GExGAnxDntK2tr65QTJ048FRUVBUosR0nxPXv2TElMTBwDWgTB6BnQ9zWmpqZZe/bsidPQ0BgUv/EJQvx/UZAV43IQgpCdmHGBQAdN7MJ3Mxo7hPz/EBiyhHhWjPNRCIK2YwYDDHmbzA4P5kXAhPnc3IPACElFS+EnCIIFzMYbJgiLCrFE6vHiHMSe7EPAZ+eW8XcfhNtgaeQXQhw9Q09vD7zLf8eY6McPxzc1N+G2v2MWST1d/YLj/kGPRlkwXy0OUt1tbmqRefX8zUh65DtolTm9tuvMnp9YN3QQyHiba9XV3i1eX934vrO9s1lQQOjK+mPOXHkhiKJMEOLsjTXzUeYZYdfPRLFaHc7IvHL0BBOmTEgOvhQYN1hHNwxmQnxT4Mu5EEQbJUMRV5GVFNWDYFjASFshZ5i63KDKIGfvJ43QNtgRQEnx7ZtXzXyfksCxJExhEZHOSdNnpfgfP/+akVbeA4mQ6osDVghxb7elk6Ijw6dixRQemb1lrcuUx4/uT8bSAdJKmN76gUB6oS29V2/0ifHYugeT/AMhuzj5+eU3QpwXpCpIvBKEOHaUol0j7B0XvzwcfOEtM0ku7PoMDIS7AT2Lhtaw0iMhFyOtxk6qxzsbP8cf3tmI5wQC3EDgVVrRqJa2TqmOjp7qqobm/J6u3q4uksD5C16TcKuBuWEfO/YgCHHmUZSXl6/29fWNmDp1KkO/pdH26b///rvhrVu3ZlCpVKCRIcxYqaSkVLl58+aYn3/+uYKZ9QNpDUGI/88bn8IXCgtIwIUIBKnR9RECtYsjgmpaPCjgHUhxw4otQ5IQz/hrsRKpq7cchiBBuuDBUJHJ7PBhrIDL7NrzPjfle2Bkk5CwoKi8iuxYQWGBTouJxm+Z1UesGxwIDDZCvM8r5V/KRf2P7h2flJo4vKGxQYYT3tJS1yoNOBQSOdZyLO4Pyx/3R6vZXTetdMzNz9HHsm39mo0PfvXenY4lAzKHXExUrM3T3SfSbbU7x+fecQJrQifvEPj8ocikub5VsbmhOaelsf0rjEBRGwOXci3DmSDE2ed7eUX56l1Hd0XYzJ7O0I+vHy14l/ROdqfn7nnlJeWaINaZmJlkB10KitLQVGsHkedHmcFKiG8KireEEMhegiwsIycjoScoQBJXkZOsGGmshtdyix/dSNhMIMAQAuhc2/07No+JfXhnPMgMYoaUfyesq29ccCjowiPQavHBRIiDVHeDzHYGqTLHaruO57uBQHpZjLLOOHc9MgoveYIgxPG8+b/nklLSTc5LVsdv3X00nZuk6ooFNnbJCS8ssSwlCHH66KDJRD/bzU/YHxCWKC4uAVR9Bx4VjEkOhLsBTfbZvu947PSf51SBWM/P8QdyPkKGQIDTCNQ3tEokfSr7doe3tHWUVtW2FMIQXHHaZ8pFTu/NLf0EIc4c0mgVtoODQ5yvr+875jRAUGNjo1BoaOjI169fj66trcUdp8PMPmhL982bN0fNmTOHa4UwzNiJt4YgxP+NUFa0sxcEQ0FYuCEQdNjUNhy7khwP+CH8fEgS4lnRCwMgGN6G6XcStMlkVngoL2LjgvefBt2k3iVkCVFZaTkpc3FJUaqRlR4m0cYLO4k9uYtAcOgJ05CwwAVYu/JThfiP52hoqBe69udVvUexD0cWlxZpdnZ1irAT4eEmZtlngy5FaWpoMkT0/PHnVZ2jwYccm1uaJenZo6qk+iXwyKl7460n1GHZnJWbKenm6epUUlqM2QrS2nJs2m9hf8QM1gpNdvqV0PU/BEpyK7RrK6ja7a0dJQ21TUUCCJzgFrgkjlsYEYQ4e5CWlJJsWr526VNWW6WXlVaIebt6z8nKyAJqFWw83Dj7xLmAR9q62oOi7RY9bwxGQtwz+JVKD613vZCwoIiSrLi+iLCQPDo3fNIonTT2RCWhhUBgcCBQWV4qemSvz/iUxFfDGxrqOZKEyUh132AixIMO7TK/cj7YDqtlOJowEHb13n1tHX26/86AzCFHoxGk5Xh/Uctr0ktBUbl679HTETazHXAT3ghCHOze0TMwyff02/8MBFMwjeBS/ExI8vr+UdfQKftl3eaXS1e7F3IziYGed3l5N6CJAeMmTkvbd/TMK1V1TeBxV/wcf+CfMkKSQICzCOSV1KjmldUZwAhEq2tuz6M2tH7ppSGpZ7dNi+bsztzRThDijOOMkuFWVlZpR44c+YtMJrOcrIW2UX/8+LFGVFTU6MLCQm3Q+eWglqupqZXu3bs3cuTIkQwXgIHuwWk5ghD/L8JZMd+6fWpgYN8BC3erG8+IwOQhOO07ftU/5AjxrMfzVWCaYBkCQQL0nIYgSKGp3R1dXjn1zNZb1jBEmy1JkVCVkCYbUBSlKnWHaxLVorxyyADZ9/T5EOMTp445Y5mDVhdv8/CLWLNyXf4AMZspM1By/M/7t3RevXmhn1+Up1FVXaXElKIfFi1wcI4LPHQyEVQXDaHBazausHn+6tk4rDUTxv6U+selP2NJMAl33u4Gr7VTYp4+wmwFiTePHNR+Qm5oIVBdVqtUlvfVuKujq7quqiELgeCsTSeWhHMLBYIQZx1ptDLcdfOap8tdlxWwog0d0eDl6mOT8CLBGkSPupZ66aEQ/0jLsZZ8+yMK5JyozGAkxN1PPF8Hw7CqkrzUMAmysCYMw4i1qfp7WYp4CyguhByBwFBCAJ3/fOvqOb3oh3dGlhTla3Z1sjcJE3T+K68Jqf58zkzL9NbWFoG1S+zs36ckYralt5vnHB907sYrvFjbu919zJ/XLszGkpOSpjT67j4asXDpmhI8fd8/5yXphVYxr1jr8RSvVXqfvQQhTt+zaJcALR290rlOi9+v2bg1V1BQEPc3GCNxAirru+mXiZH3bkzHkicqxP+NDkqE/2znkOa6eXsmXpcEUD+wQ44XdwPa5t/MYnTOajev1CkzbKsZPQc/xx+jZyXkCQQ4icD7rHLDqvoWlZ6e3pbaxra81tbORhoJehDmNfUDJ/flhm6CEGcMZWFh4c5p06Yl7NixI5EdZPiPu6Pk+NOnT9VfvXplkJ+fr1VbW6vAjlnjjM46ZwwVzksThPh/Mc6KdtkCwUgIFvoIDB0xnR3+K+c9NPh2GHKEeHaM83EEgrZiupIGu5vY3w7jlbvP+dy06YWRCRQ5yWFiEmKaiuqyRRoGqgz92OeV7cS+nEPg8tULesdPHXVs72gnY+2y1WN7+Ob1ntmcs4T7mtG25ZEx97XfJicMY4UgB63k7jthYnKCnM8OD6fKqkoVeqdmtMX5rXs3tA6f8HdsamqUxkJyru28+NPHz+G+NOS+N4gdByoCDbXN0gUfS0b29PQ01lTU/w0jcPnGwCWXuGUvQYgzjzSahWw6wjR72x6fFyMsRzQwrwmCent64V3ee8bHPoidBPLjSlZettZ7l1eUo4sDX7fZAsVssBHim4Of2yE02EpWmqxMkSIbwDBEMtRSyNXVkBs0s+9AfUvIEQgwgwBKjt+99ZvOmxdP9QvycjSqq76wJQnT0Xl53NGTVzCTMAcLIf700T2VvTs85tfXVsvT8wFFRpa680DQ/bkLlpbj+ent63i57R6/LKj6WqmMJYs3j7y/tbwgvVA70Mrw9Zt9ny533Qyc8EYQ4v/2IIqhoYl5kaX1+BL7+UuKNTR1GOr6hRd3zDwH8ZG8olLNgYCz90DbYDNjBzNruHX/UCiyVEPj4YXDR1qV2c9fXGhiatHMjL2cXsONuwFN5FDX0ik3MjUvnTx9duFMW8dKVlrF83P8cdqfhH4CAUYQoNFo8Ku04tFtHV0SHR1d1V/rWvN6aL3tJEGB86c9JtUwomugyRKEOLhHVFVVy5YsWfLS2dm5EE0wB1/JvCTaVj0mJkYrNTVVhxWCXFJSstHDwyPCwcGBL7kjghDvP4ayYlyKIQjB6jDb2QEhGqNs7/D1PcX8J4j5lUOKEP8UvVCZBMOVEARhnTvfxDYcc1Yw83CDrQz1uTEfgiFzWUWKkYiYsLKanlKOsqYCbls1MO2EFL8iEBF1V33/0T3zqQ1UzBaPjFZB8yMe+QV54pExETovXj83Kiwq0Gppa5EAPcdSlxWxh/ccSwGR33Nwp+XVW1fssGS1NLVLzoVcumdiaAr0476eWi+0cv2SeR8z002x9BrqGeVdOnM1gtEW7yDnImQGJwLtLW1iWSmF1giN1v61rDYZhuCGjSeWYGYUshMJghBnHE2UCNfS1SpZuW7lG0eXeWUwibUfXggNgXd57RkXHRE9GYQMJ0uQW1asXfF4s697JuPW8+eKwUSIbwyOH0GiQQ5kMWFJeRlxAyFBAUklWYkvo03Uc/nTO4TVBAK8R6CstEjs0f2b2skJL4exQpArq6p/OXbqyr2xE6bSbWMHSkiBkOsgyIGQJ8xUiHu7LZ0UHRk+FcsGRlqcoxXn65fNtU1Nej0KSycIxj+u5wbp9f2eKAE2fMSo7O17jr8AnS3ft55T/gKJFUZkMj+mSW1avcClsqJMlZF1jMqiFfYzZjkk++49ljpQKov9d26x/ONKGOZvRUaSQRjFhBV50PuHlT3Qtcy2A6e3L8jnAs9m6wlT3l27G/evdsjcuhvY2Sqen+MPz0fEcwIBbiNQQ22RSs0s//a9o7mls6i6vrkEgZDSUJ9pV7htCzv3IwhxfDTl5eWrbWxsktesWZMhLS3djb+CcxLV1dUijx8/1kpISDDKy8vTbW5ulgLdbcKECW+Dg4PjuEXmg9oFIkcQ4v2jlBnt7AHD0EksDBEEOWpqd2cHCM6EzP8QGFKEeGas814YgfZhBQAJgTYY2YWf42WQhG29uQyBED0FVVkzQSFBOS0j1Qx5VVliJgAvnTIA9kbnT6/dvMq5vKJMHcucsWPGvb915W40SPtu0GPtO7x7dOrfycOmTZqRvcxlZZ6SolIn6FpOy5V/KRc9FnR4zIvXz0Y3NTfhflmwMBvx6dq5Gw8pFFnMLzqgxDWnzsdo5Tmn7CD08g8Cvd29Ah9eZ/8EQUjvl5Ka1xAEd7ufWHKIWycgCHH6SFNkKPWiZNEOAZIATVlNuUZBSaHRbMTwyum2M8o1NNXYVuF0OiDU9NrFa7PaWtpwk4RQMt7O0e7lweADb1kl4rkVY+zYZ7AQ4m7HnygKkoTWQxBJSFVB0kBMTFiZLCrcMmmU9vuBMIuTHb4idBAIDAQECvJyxKMi/tR58/yxUUHBZ622lmbc+7XP7kUr1sXuPxZKNwkTlJAayIR4Xk6mhPvqhU4lRXnaWP7Cw+LHtZdCTxicCfSf197eRrczFko2r17vFe298+BH0FjhFumF2qatq1+yap3nG0eXFWXM3MsgxB8zCQygWIHKgRLintv3hW/w3Pn/u5ih3RnyPmdKxsfFaDx/+si8KD93GMieBsZmn3cdDHliPX4Sz8e8gMbTj2cHOSenZZi9f9CElYLP2RIJL5+qxj1+OPxz1ie97u4uYTx7USJ409bdcY7Oy8vwZLGeg3wu8PQzS4j31/6+rLhILPtTGuVpbKRewsu/LOrrauTw9keTBCZNn5Xif/z8a1aSO/g5/vAwIp4TCPACgc/FNWr55XX6NBrSVdfQ9rmppb0WQpC3Z7ZOe8ILe9ixJ0GI/4MimUxukZCQaEbJYgqF0qigoEDV19f/am1tXTFq1CjqQCSR0erxy5cvmz1+/Hg8lUrF/bdFU1OzOCAg4J6uri7fjU0jCHH6n/asGOciCILo/s5CEKihXYmiaGl5gafJHOy4r7ipY0gR4lkxzmh1ON3WxxAEfTaxDTfkpgP62yvM56YrAiPqCqqyowSFBKX0LLTTpOUkmnhtF7E/bxGoqasW/sVtmcOnrAxjLEv0dPULLp25el9HU6eNHRajs2hXrl9in/p3yre5gCLCIp36egYFP0+f/WnFopX5eMQyO2wA0YG2Ij8RctS+tr6WbrtGVA/aNj00+Hz4KAtLzLbEoK3NQWxjVsbacmzab2F/xIiLi/cyq4NYN7QQSIv/NBlBIPhrac1LBEEQhRIhf+c7zlyJn6FGiCurKVeevnLytom5yYD49zni9gPNoIPBc+pr6zHvwL5PxIQpE5KDLwXGDbX7ZbAQ4u5B8SthBNKRp5DVpaXIeqhfrUzV0xRkiO+LQ+vWJ07LTQQqy0tFTxz+dcyrZ49HNzc14iZhmo+w+nTxRtRDiqxcvy8omCWkmD0zCJHEKMEKQlwzay/IOkYqz1F9oAQSyN6oDEVGrl6UTO4QIJFoKmrqNQpKqo3mI6wqbWwdyllt6c0Jf4GeixE5Zgnx7/fo6emB9+/YNObRg/CJIEknymoaldt2Ho6xd1xUwYit7JaNjryj6v/rlvnUemwSdJ7T0mcBZ35/w8793dcsmNZQXysx/ed52S7L1xYy2nqbHfcP2mb4/MkjRr9fPGXTQK3H7GL3z+dFlrrazevpeg+/HGaxAPlc4OlmJyH+/V7FBXnkHV6uM9NSEy3wbECfjx4z4cOx0789Zfau4Of4A8GHkCEQ4AUCqZ/KjGsaWpU6u3vqq2tbPnd193QgUO/NUJ8Zn3lhD6t7DnZC3M3NLXzNmjWDamTojz5PTk6WP3LkyJyKigpNrHiQlpamenp6Rtjb27OUeMZqzDGzniDE6aOWHeOyCYGQ01i4IhDsYWp7G1OGGb8M5jVDhhDPeuziCtGQi5gBhMBupna3z/Pa4aE+NzdCMKKopC5vRRIgiRuO1kmVkBZv5bVdxP68R2CD19opMU8fTcayREpKuvHXrbsjFjstZcvsEKw52hJkiZZhOrolNtN+zqRHjvf09sCf83MlSkqKJLJys+S+fK2Qqqqplqqq+irb2NwgSYJISOCRkHvjrX9iuQvC4UB/iyvXL9pitQqWochQ9/oduO84ZwHdGYY0hAav2bjC5vmrZ+N46XV5Wfnag7uP3J89056YBctLR/DR3h9eZU/o7ekVqqmoe9PT09vT2St0zDvYmW0VyFhQEIQ47wLlXdI72Z2eu+eVl5Rj/kjqs9DEzCQ76FJQFDur03l3esZ2HgyE+IYTz0cLwPAccXERaQWKuKGAAImspy6XZ6CtwFNigDFPENIEAvyLwJ0bl7WCju6xx5qZjZ4Obekdcv5WOL1W2ewgpBhBEYRIYoQQB21tzoiNjMpKSVMafXcfjVi4dA3Q7x4QQry/KlBG7WKHPLv9xQ6b+tPBDkK8T++pgP2mv108OQuEFJeVV6zduutQlJPLL6WcOhue3qzMdMlNq5ycK8pKMDu4jR4z/sPFm9GPGCWt6e1fXJRH3rjSaX5BXrYuKkOWkGwxGW6eN8dx6cc5TovLQPZh5/1z7/bvmicO7pyDdyf22bpq7ZbHHr57mRrXA/K5wPMbpwhxdF/0XvRwdbZ58yLOGs8O9LmJ2cjsU5duRzFDivNz/IFgQ8gQCPACge7eHoHXaSWjOzq7yc2tnSXVdc1FMET6ctpnMs+5AmbwIAhxZlADW4MgCFxSUkKurKwkZ2ZmKtTV1YlXVFTIUalUKSqVSunq6hJ2c3OLdnJyQit8Wfq7e/euTlhY2Lzm5mZpLEX8miBAEOLY4ZEZ41IAQwhGJyU408T29nCWgmyILR46hHi08zsIhkZj+LfMxDYc6EUyp2Pk7NZbHjSIJquoIW8tQCKJmYwZliwmQeYKocHpsxH6WUPg8tULesdPHXVs72in2z4Q3WGu7bz408fPvWJtt39WHws+ZH7x6nk7vHm0Kxevjj6w69C77/f8Uv1FZPWG5Q5ZOZlG9GxBW4Nv8/CLWLNyXT6r9iYmv5bz9PNYUFX9VRlL11aP7eGb13vSzSJE29O7ebo6lZQWa7FqE6vr2elLVm0h1g98BNLfZI/r6eoVqa2oT+zu6ekSJUkErgmYBzTfntXTEYQ4qwgyt76stELM29V7TlZGFmb3kD7t6lrqpYdC/CMtx1ryvNUocydmbRW/E+KbT8WI0HrI6CwpSVUFKQMxESFleWmx6jFmWlmsIUOsJhDgfwTQKtP83EyJ0qJ8iaysDLmvFeVSNdWVUlVfK2WbGqiSMImEHA25cm/cT/TneoOiEODvZ3Ht4mlbrFbBeLOD2UlIgdgNQiQxQog/fXRPZe8Oj/kgJBiIfczKTJ4+++25aw/iQNqSE4Q4syjTX8dOQhytOP7Va924RxG3JoO04dbQGlZ6JORipNVY3rRPR8nPtUvs7N+nJH7rpEbvj5l591j60KScAH8/x6bGhv+8GEdnrRuamBfMcVyMSY6z+/7hVjIDyD2GF+WcJMTRvctKi8Q8XF3mZGX8DfTdfOIUm+RTl8LjQBIZvj8bP8cfno+I5wQCvETga20TJS2ncgRCQ7prG9pyv7VOJwnEnfGalMBLu5jZmyDEmUENbM3GjRvtUlNTLbGkFy5cGO3r6/uv9+Rg2v8tVVZWRvb29p5fXFz8LRGO3p+dnV3cvn37EpnZg5drCEIcG/3sWBdvBEECsaRgGHYynn37Pi/9yE97DwlCPCvW2RZCoGhsx8C7TGxvc23WKpYtYVtveiIQQlHSVBhLgmFRk7F6SWJk0Q5+CizCVs4gAErUom0tElM7AAAgAElEQVTBA4+cujfeegJLVdelZaVirptWOubm5+hjnUhBXrHm8N6AezOn/Vz1vRxaab149QK7pJS3WMkokO1M+5dngy++YBW1jKyPUus2r3ap/FqhiqULjxAHTQJg1V6Q9exugQ+yJyHDvwh8TMgZ293ZI1pTSX3b093dKSggFLz+mHMjN05EEOLcQPnfe6AjLbxcfWwSXiQAVaHIysvWeu/yinJ0ceBZNRX3Ufr3jvxOiG868WI2BCPWctJkNYo0+du/zRNH6iRLiYsQiZO8Di5if54iAELuiImR2zz9DkT8sm4Ly0mYb1/Hy233+GVB1ddKzCRMrNnBIDajoA7UGeJ7t7uP+fPahdk8dfz/VeIfO3Xl3tgJ+IkOBCHOfm+xkxBHrauvrxNyWz5vTnpashmItaxU2ILox5Px37nF8o8rYXZYcszMu8fS5+22dFJ0ZPhULBm8+47d9w+azLBx1fzp8U+jJ+Bhhj5nNpmBHwhx9HxxsQ+U9/ttdqyp/qqIhwcaH/aOi18eDr7wFiSx53t9/Bp/eJgQzwkEeI1AWna5wde6FtWurt66L/VNuT09tHZBCDkd4jUVc/Qir+3+cX+CEOecR/bs2TMxNjZ2OtYOFhYWH86cOfNIVFSUpTGG1dXVIl5eXg6fP3+mW2yG2kEQ4pzzNy81pz9ZLi7U2/n/2Lvv8Ciq9Q/gZza9F0I6nUCyITTpiBCQkg0WxCxNUREE6U0uKthAwEIvIggqipAEBIQkCEIISEeQkoQqCYQQ0ntI2/k96/1xiZidndmdmZ3Z/frXfZ49c857Pu9J9rLf7Iw2b3HSVQdFqAMhquiBpqxTTmtbRCCemqDeQ9PkeZ2NoYnGSmPl0/q5bblSaB4CcSl0Qbo1THlnwjO/xO9h/Aewtvpnwwcc37j620MKSkEbupv5C9/ttG3H1v76vh3eLqz9lS3rt/5S3/PEp8+d/PSuvTsZ/09Ck8ZN09ev+GansnWoUd9k5SMQzy/It3lt/MgXLiVfDDXUjc/rtN+gnz5p1p4JYybJ8plFfFpgLv0CjwLxvMyCk1UIxPWD6Rjx9YoNIas+W61mmsDUzxCnNTQ1b8YH3eN2xfXW9ztauw9HZ8fS0eNG758yZ5JBt6g0GFNiF8o5EJ+49NdGCmL7poO9rbO3p1OwtbWVc1M/j9vKFj6sbhUssVagHAjwKqANY15/uX/k6ZNHGf8Ic9Dgl5JWbow2+o8w+QgB+Q6k9IGyCZLYfkNc+w3It18bMuTG1WTGP5rVVxNfr4+b+M7u2fMXXdQ3HwJxfULcX+fjZ+HJVc+eOur57vRxL9xN/4vVHfwGPfdy0vL1W5O4honcd/vvK9jeKSEoOPTGV9/v2mXIrbHrrnrquPaPccYMzcrM8GOqv0mzoLS1m2N3BgWHltY3TojfP1y/Ga19hvbGn/ZxupU8m99j+voq9DfEH63P5Vvz2sc/zHh3wZ6Rr03gdGtduZ4/fT3C6xAwtcDDyhqbpPN/da2t1VgXlVbezs0vSacp6uLamX12mbo2LusjEOeixW3shg0bQjdu3Pgy01UeHh65c+fO/blv375GPQYTgTi33pjj6OS4qKUURc1k3hvVXamKPmWO++d7T2YfiF/bP6xdrYb+U8+B+Uqpip7IN66h8yEQN1TOMq5LOLDPb96Cd1/Kzc/1Ytqx9vner7/y5oFZU+dcMSQUj9kV3fizZQuf07eOjY1N1bjXxsf9Z8b7l+qrh81t3rVzjHh51MEF8xYbdSuZ9ZvXtlqxdukLTLeUd3F2KZk74/1drwx/rd5/bO7auyPw4yUfvFRQWOAhlRPVtVO389+u+zHeycnJqL8qlMp+UIdwAgjE+bGVQyC++vO1oVs2bhlUXlrurG/X2t+xkUMikxYu/+QkpaAM/iMpfevI4XU5B+KTvkx8jaJIMx8vlyBnR7sAB3ubsvBOLc7KwR01QkAMgTmTX396z86tzH+E2bRF+opvoncqQ9sZ9UeYfISAQgRSTM5sgiS2gfg3a79stWbpghcqKsoZH+MkRt+1a4S1eyp5w09xezw9G1QzrYlAnP+O8PGzUF9VXMJE7TO0p8ya/8uYCTNu8L9D5hm1t60e/8rzqrOnjnVkGqn9FrB61JsHP1i8yuB/73L5FnZ4f9WJ9Vv2HNRVk1C/f7g8T9wQEza/x/SdAbECca7PE2/aPCht5YZtPwdzeH+S6/nT1yO8DgEpCFxPywm4mZEXVFureZhbUHa1tLyyUGGt2LpqWm/R32sM9UAgbqic/uuSkpJ8Fi9ePDQvL68h0+hevXodX7p06SGKMvxzmMOHD/stWbLkpYKCAsYc4NVXX909depUvX8gqn934o7ALdP1e/8ZN6yVLUVfYxpJ09R3oZHRb+ifDSPMPhBPjld/RREyganVCsqqXXDEtnrDPFMcEQTiplCXz5raW+SOnzZmwLGTR7voq1obio+IGnn4vXc+/JNLKH7g8K8+Hy+ZPzjj3t1AfWvo+3b3n5cvuE2c+VbUvcyMAKa5fH18s75cuHxnrx59DLpTg/ab3WMmvvrchUvnGW+v5+Ptm7ViyaodPbr2qvd28my/ga/Phc/XvTy9chfOX/xzxIDBRv1VIZ81YS5pCiAQ56cvUg/Ed0Xvbrxs4fLn8nPzGf9B9EijZ5+ep5d/s/Qg/qiGELkG4pOWH+1IaWqfd3NxaOjl7hhMKMoqrKXPlUa+Hga9Z/Lzk4JZICAtge82rGy5YskHQ5hCWkMCmPp2ySYQdnFxLZn1/qe7Ruj4xp9QgZSurrAJktgE4tpQbszwiIiTxw53lsoJ0H67cs78JbuiRr3JeMcMBOL8d0yoQFwb9E0fN+zZo4kHurGp2pAwkc28bMaw+X2gncfTyzt35txP9uk7p7rWZPtHAmx+HoT8/fPejHHdf9n5Ux82z4Fv6O2b/eGS1bv6R7yYxcZaqDFC/W64cO6U+3+mvP5ietqtJmxqDx8QeXzdtz8f4nK3AzmePzYWGAMBKQgcu3C7Q0lZpVtFRXXWveziawqKzlw9K/xrKdTGpgYE4myUDBvD9lvbLi4uRRMnTtzz8ssvc7oDyKOqaJqmZs2a1e/YsWOMjyRxdnYumTx58q6hQ4catI5hCvxchUCcnWNKvHobIWQ40+haK0XjsIHb77Kb0XJHmXUgfutglFtlFZVPKKLQ2WKK3qOMiH1RSkcAgbiUuiHNWo6dOOI1e96MoVkPshifW6itXvvNwLah7VPff+eDI0+178T4vJua2hpq6arPwrbt2NqHzTek2XyzW/sc8Tcnju5/+Oih7vo0tc/L/mLBsn0d2zHX+eQ82j8SmPvRrJ4JB+N76rt1sDI49Ormr37Y7eftV/nkPGyf0d73mX4nN63bcpDLHxno2jvb55U/r3ohcfUX64/qM8Trli2AQJyf/ks5ED936pzn+9Pnv5CRnsHqNqLdn+l+5ouvPvvNw9OD8Vtz/MhJfxY5BuJTVsXb0bUOU6ysrDz8GrgG29laNfByc8ruEtYoRfriqBAC4glcunDWbdpbw6MyM+4w/hGmj69/1qLlm3Y+3edZg/6ghO0zjrXrfLbqux3de9X/bGshA6n61PkKxNneslm8zv93pd79Ik6u37L7IFOQJFToJcRe+eqXELXVnVOoQFy7Btcw0VS3Tmf7s6zdkzYUHz9lzq+vvzXtJpfeaP/g5+vVnw/Mz83W+8eQbO6YwLbmIepXDy5ZufkEl1q1c094Y8jzyRfPK9lcZ8it09nMy2WMkL8bvlr+aciGdUtV5aUleu/qZMit09n2Ukrnj0tvMBYCphTIyi12P381s722hoKi8qv5ReVZRGF1cM2MZ46bsi62ayMQZytl2LglS5Z02blzZ4S+q318fDKnTJkSP3DgwHv6xtZ9XRuGr1y5sv2uXbv6lpcz3xnQz8/v3uLFi2NDQ0OLuKwhhbEIxNl1ITVheB+a1iQyjaYI9UmIKvpDdjNa7iizDsRT4tSTCEXWMLWXJpQqVBWdIKUjgEBcSt2Qbi1sn+/9aAfab4uHhLS58WyfZ68+23vAvebNW5RrA11tCH7x8p9ue/btann46MG2d+/dbcR210EtWt1cv/Kb3S2bBZUxXbPxu/VBK9Yufb60vFTvPwL9fQMy33p9wuHXXhnzF5vA+ebtG07zF7zb5+z5M231heHaGl9+UX1w6acr6/1H/ar1y0NWrV/+ItM82md6vzN17q43X3uL04cYunzYfoO+aZNmaRtWbd7ZumVwvc+BY9szjDNvAQTi/PRXyoH4+9Pe77E75pf+bHaqDFOmLvtm2d5GjQMq2Iy3hDFyDMSnLkscpKFJtwYejo3cXRxbaPv0dIdmp12d7NBXSzi02CNrAe03lyeMfrF/0qEEvX+E2SIo5Nanyzbs69CpG+Mfiz65uPZbq/Nnje95IH53T33fftT3bWu2IYYhgVR9aHwFrB/+Z1KX7Vs2MH74pw39Pl686ucBg4cafXcjts8r9/UPvP/Zqs07u/Ws/w8QtCZChl6sDyrLgXz1i+VyBg8TMhD/u2cCh4kGb/yJC3/6fn2z5Yvnv1BcVOimb05bO7vK7k/3Pf/RkjVH/QMbP2Qar/0DnM8+eqfLgYTd3dgEqmxvHy/075+9u7YHLPpg1otsAnztnTtGj5sSP2f+EpPd5lXI3w1c73bQspXy5upvonc3Dwpm/Iyl7rmR2/nT9zOC1yEgJYHzqRmtsvJK/auragrv55emVlfVljs5O6/6bHwnyQePCMSFPUmJiYm+n3/++ZDc3FxvfSu5ubkVvPjii0fefvvty1ZWVnofY6f9BvrKlSu7HjlypEdVVZWdvvk7d+58du3atQnG3Jpd3xpCvY5AnL1sSlzUUUJRvXRdQRHqrxBV9N+fGeE/3QJmHYinJqhP0DRh+ECEPqdUxUrmVm+P2oRAHD+ybAS034qeMGNs/6PHj3RlM57vMdqAffqkWb+Me32C3ufnsL2ded0aGwU0utvn6fDLz4YPSGsf1qHQ3d3z7283agP81GspLkeOHQ5IOp4UlJp6JYhN0K69lum27FrPNya+ojp97hTj89+032L/Zs33Pzdr3KycD1O236DXBvHTJ83aM2HMpOt8rIs5zFMAgTg/fTWXQJwfDf2zBIe2vrrztx3R+keafoTcAvEpqxID6Woy1t7exsnH0znE2trKuamfx21lCx/G2wKbXhoVQMA0ApvXLw9avXTB82yCI9+ARpljJ8w4PGrMpL/Y3J72rxtXnT56d0qf82dOtNUXhmt3ry/IFjqQerIDfASsbGtu277zlY1b9/7irueZ3mxPCZvatXO9MmZi3PxPV+p8RrOQoRfbvbAdx2bP+v7ogu1axowTOhDn8txs7T6CQ9teW7N5x55GjZuJ+kdjXOvU1uru7lnQpn2n64MGv5TarWff7EZN/1uzNkA9f+a4596d21qfOHYoLCc7S+8H7Y96yPbb1mx/lvX9HmM6O5+8O7VTzNZN/dn8vgxo1CRj8YrNu7r2eCbfmPNo6LVC/264mnzRZdpbI15K++tGUzY1vhA16rclKzafYPPepJ1PbuePjQHGQEAqAg8ra2ySzv/VtbZWY11UWnE7N78snaaoi2tn9tkllRp11YFAXNgOsb2ded0qvLy8sjt16nQlPDz8Zps2bfK9vb3/vnupdq709HTHkydP+p04caJlampqq6KiIg82OzD2tuxs1hByDAJx9rrJ8cNGUYT+kfEKBT1YOSg2jv2sljfSbAPxKwnDOito+gxTSylC3gpRxWyUWtsRiEutI9Kt587dOw5vzxz73JWUyyFiVqm9VfqLkUOSPl+4/CSbb3Fra9uy/ftmX6xc/EJxcZHev5oXai+qAc8lrV22Pqm+mhMO7PObt+Ddl3LzcxlvQyfErcu37dzaZNGXC4bos+naqdv5b9f9GI/nAAt1QuQ/LwJxfnqIQJybIwJxbl5cRk9ZmjSaJprmPl6uzZ0dbRs72NuUhXdqcZbLHBgLAUsSYHs787omgY2a3e0VPuByvwHPpYV16FT4KMStqamhrqVccjl6OCHg96SDQSlXLgWxCdq1c7O5LbsYgVTdffIRsMZu3dTk8wVzh+j7Fuy4ie/snj1/EW/f9jywb6ffh+9OfUnft0313Spa6NCLz581Nv3icz2muab/56OYt6e/n1rfGKEDce2aXMJE7beNnx868sii5RtPiuXzaB3t3Qymjh32XMrlC6L+2/zR+lyexy3G7x+uv4+fCR9wasXG6N+cnJxrxe6dGL8buPzBlvYuG+99snT3c0OGs769rpzOn9j9xXoQMFbgelpOwM2MvKDaWk15dn5panlFVYnCWrF11bTeer8gZOzaxlyPQNwYPXbXnj592uuTTz4Zmp2drfeRpuxm5D6qffv2f65cuXKfo6Oj6O+f3Kv99xUIxLkppsSrtV+OYHqE4nalKmYEt1kta7TZBuIp8cNWEEJP091OutLFnXg06hEr6l8OszleCMTZKGHMI4HbabccJ82eMDg59Ypo//B+pmef0+uXf3OQSzCr/Sb0nHkzuu+O29Wbza3N+e5wk8ZN01csWb1b1/PJp7wz4Zlf4veEM63r4e5R8OHcT34e8tzLGXzWp/3DhrGTXxty7ebVIKZ5vTy9chfOX/xzxIDBRt9+ks/6MZd0BBCI89MLBOLcHBGIc/NiO3rS8qMdKU3t806Otu4+DVxCKIqyC2vpc6WRr4dBzz1muy7GQUDuAlxuHSvUXtk8y1iMQKru/tgErEzfOGZ7S3o2ty7n6q79xuz4V55XnT11jPFOTtrn786Zv2RX1Kg3672LhhihF9e96RrPpl98raVvHlMH4tr6uISJXIJhfXvn+vrZU0c9350+7oW76X8xfVDJdVq947W3Sn9j3LT9U+d8mKx3MCFErN8/BxN2+348d8oQNt9yZ3u7dzb74zpGjN8NXL/F3a5j18vrf9iz15PDnTbkcv649gfjISAFgWMXbncoKat0Ky2vuvsgt/iWhpD762aFfy2F2nTVgEBcnO58/fXXoT/99NMgfc/5FqIaDw+P3FmzZu3m+nxyIWoxdE4E4tzkUuPVn9KEvMd0lQ2hvYNUsTncZrac0WYciKu1HxY20NlKmt6kjIwdK8VWIxCXYlekXdOD7Ad2M96d0u/MH6faCRk2a78Z3rPr0+fXLdv4G5cw/JGeNvid+f6UAWf/ONNeTFFtkPyfmfP2qocMu1PfumwD6bah7ZK///qnPZ4e/719O5//vffJf7psjd7C+DxG7XpCfEOdz31gLtMKIBDnxx+BODdHBOLcvNiOnrgscbKCJl6+3m6tnOxt/L3cnLK7hDVKYXs9xkHAUgW0ocN7M97qvm/Xtt5sbtXLt1OTpi3SP1v93W59zycXK5B6tD82AStTIH7qeGKD/0wdMzQrM8OPyax7r75nN29PSGB7q1+2/ss+ndd289fLI/X1tHe/iJPrt+w+WN/6YoRebPejbxybfumbg6/XpRCIcw0T2d46nC+juvP8fuQ3r4/mTnpOrFBc+634wUNGJC1avuEk2587MX//cLl1uiHPz+ajh2L9buB6twNDnq0uh/PHR88wBwTEFsjKLXY/fzWzvUZDV+UUlKaUllUWamrJ7nVzwv8Uuxa26yEQZytl3Ljy8nKrDz74oM+JEye6CPmZ/JNVOjo6lo4cOXL/+PHjWf0xnHG7FO5qBOLcbK/vGxZSo6AZPxfS0GRmm8iY5dxmtpzRZhmIp8ZFjaQpaitTGylC9wlRxSZJsdUIxKXYFenXpH229rwF73aJ2/9Lj+KSYle+K3Z1cS2OHPT8iYXzF5+xtrKmDZ1fGz5Pfmd85MXLf4YaOgeX67R1j3l13IEZk2br/D8I6zevbbVi7dIXKh5WODLN/dqIMXGfzPtU53MJudT15NgTp481mD536ssPsrMYb7Oj/ab7+hXf7FS2Di0xZj1ca54CCMT56SsCcW6OCMS5ebEZPWXp4XY0oYa4uth7erk7hVIUZfV0h2anXZ3sJHdnIzb7wRgIiC2gvXXsf6a8MeCPM8dF/SNM7W1uZ8/7dO/QYa/X+0eYdR3EDKS067IJWJkCcTaBtIODY/nkWfP3jJ00+zrfPU9Jvugyfeywoelpt5owzc30DXWxQi8+9s6mX3ysw2YOKQTi2jq5hInas/j6W9P2T5/7yWU2e+R7jPZW8vNmTxgk9O3Tbe3sKp8bMiJp4dKvT7ENw7V7FfP3D9dbp3N9fjYfvRPzdwOXux0Y+mx1qZ8/PnqGOSBgCoHzqRmtsvJK/csrqu7fzym+RlNU5tqZfTaYohY2ayIQZ6PEzxhtKP7uu+8+e/bs2Y5ihOK2traVAwcOTJo/f/4piqIM/oyen90bNwsCce5+yfFRv1GE6sdw5R9KVUwn7jNbxhVmGYgnx0fFU4Ri+qblZaUqpq1UW4xAXKqdkUddf/x5zn3xsgW9L12+GFJZVWlnbNXab4W3DW2f+v47Hxx5qn2nQmPn016fX5BvM/fDd3odOXaoCx816qrJ3zcgc9aUOftfflF9V9eYsrIyqzcmvqI6fe4U4y0Yfbx9s1YsWbWjR9deeXwYPDkH2zoc7B3Kp0+atWfCmEm8f9AoxL4wp7gCCMT58UYgzs0RgTg3Lzajpyw9Mo4mdIC/j1uwg52Nr28D58yOIYH4vc8GD2Mg8P8C2lB8xviRkZf/PCfKH2G6uLoVjx439cDU2R+w+paGmIGUloRNwKorENcGWm+NjHzh8sU/GC2bNAtKW7s5dmdQcGipEAdx2rhhffbv+7m3vrmHj34r4ePP1p55cpyYoZe+GvW9zqZf+ubg63WpBOLa/XAJE9nerYEvpyfn0f7czH9nfK+jh/Z3qao0/t/lT87v2aBh3uhxU38bP2XONS5huHYesX//cLl1uiHPzza2h2L+buB6twNDn60u5fNnbL9wPQRMJVBYUuF44mJ6F0LTtTmFZcnFJQ/zNQpF9LoZvVNNVRPTugjExe1KbW0t9dlnn3X57bffepSUlPD+RbVHu3FzcysYMWLEwTFjxlyVexiu3RMCce7n9Epc1OsKivqW6UrKStEzZOD2E9xnN/8rzC4QT94f1ZLSUDf0tO4/SlXM51JtLwJxqXZGXnWdvXDW4+tN6zqePX8qtLCo0INr9c6OzqVtw9pdfX3Um3/07zvwgYJS8PoXZ9pnin//4+bm3/60qVf6nTTGb3oYUnuXzt0vLZi/6FigX+BDpuvZfjO7a6du579d92O8IbeKZ1s/22+qi1EL25oxTloCCMT56QcCcW6OCMS5eekbPfGzgyEKa+thrs52Xt4NXJQ0TRQ92jU54+7iUK7vWrwOAQj8U0DoQODRar4BjTKnz/l4/xD1qzr/CPPJ3ogdSLEJWHUF4rFbNzX5fMHcIcVFhW5MZ2zQ4JeSVm6MPiLUOWRbR1i7p5I3/BS358ln74oZehlrwKZfxq7B9nopBeJcw8TwAZHH13378yGugTFbGzbjtGHwys8/6pt260YTfbf8ZzOf9lvh3Z/ue/6jJWuO+gc2Zvy3rq75xP79o62Dy63TDXl+Nhs7XWPE/t3A5W4Hxj5bXYrnz5he4VoImFrgXHJGcHZBqW9FRVVWZk7xVYqQtNWzwr8zdV31rY9A3DRdOXLkiO/69ev73rlzpwmf3xbXfitcqVSmTp06NSksLIyXL6yZRuifqyIQ596FxMQ+1j7lDfMJRbnovpr6SqmKnsh9dvO/wuwC8ZT4Ye8TQi9kap2iWhEQ/ML2TKm2F4G4VDsjz7q0t1I/nHTI+8Ch+Ba30m75ZN2/37C4pNiltLzU+dGOtOG3q4triWeDBoUhrUIyunV9+m5EP1WmkOHvo7W19cX8vL3J9p1bO129ltrSmG+M+/r43+/V/ekrE8ZOvtiyWVAZm46xeXa39lvyUyfM2D11wgxB/+rz2s2rzm9NHTM0Lf12U6batc9EXzh/8c8RAwbfZ7NHjLEcAQTi/PQagTg3RwTi3Lz0jZ60LPE1iibN/L1dQxzsbX0aujs96NymkaDvP/pqwusQkLOANkDbunlt8x82re2l73bbXPepDSq6du916YNFq49xDabEDqTYBKy6AnE238x2dXMvmjN/ya6oUW+mc3VkO57tN9V11SJ26MV2X/WNY9MvY+bncq2UAnFt3VzCRO1ZmPHugj0jX5twm8ue+R6r/T106NdffH7YtPapyxf/CC4vLfnfv8XZruXu7lnwVLeeyWMmzjrfqXPPArbX1TdO7N8/2hq43Dpd+1x0Q56fbaiJKX43cLnbgbHPVpfa+TO0T7gOAlIQyC0sdzlz5c5T2m+JZxeUppSUVuZRtZofVs/pd0sK9dWtAYG46TpC0zSVlJTkExMT81RycnJweXk55/f9R9V7eHjktm3b9uorr7xyvn379ka9/5tORPfKCMQN60pK/LB1hNBvM1xdqFTFcP6CpGHVyOsqswvEU+OHnaUJrfMe+TQhO0NVMS9LuU0IxKXcHdQmpEBhYb7NgcSDfkm/JzbLzMrwzMrK8iotK3F+8pnojwJ8FxfX0oCARjkd23XMiHg28k7LFuxCcCH3gLkhYEoBBOKm1MfachC4dPdYh/LqUrfc0swLD6vKizQ02fzx8xv0PutXrL29vfxYcytNzWgXZ/sGPh7OoTRFFJ1DA8839HAuFqsGrAMBcxWoqamhft7+bZOYrZs7XUu93NKYWxj7+Afe7/F0vytvTZ59sXlQMKs/wnzSVexAik3AWl8gzvbZ3UzPH+fzTC14f1qnHzevi9Q3Z+9+ESfXb9l9sO43g00ReumrU9frbPpl6Nxcr5NaIK6tn0uYGBza9tqazTv2NGrcrILr3oUYX1ZWanUgfpd/0qGE5ul/3fTJy3ngUVCQ51H3d5L2EQxOLq6lvr7+uSGh7TN69R14p3e/iGxra2te7tom9u+fR45cbp1u6POzDemZKYEJOIMAACAASURBVH43cL3bAV/PVpfC+TOkR7gGAlISOH0prU1e8UOvR98SJxR9fc3Mvj9JqUZtLXINxKXmaGw92ueLnz59uuGxY8ea37171ys7O7thWVmZY1FRkWfdubXfAHd3dy9wcHAo9/PzywkKCrrfr1+/NKVSWWwOt0bX5YhA3LATlvrr8B50reY409UUIc+HqGL2GraC+V5lVoH45X3DQqwUdIqedg1RqmJ2S7mlCMSl3B3UBgEIQEC6AgjEpdsbVCYNAakH4hO/PDJCQdGt/Ru6Bjs42Po2cHXM7dq28RVp6KEKCJiPQGF+ns2hg3v9jiUeaHY/445nVlamV1lJsXNJcdE/nven/Qa4q6tbiYurW2lgoyY57Tp2yRgQOfROCwNDcPMRxE4gAAEIQAACEICAZQpk5Ra7n7+a2Z4mVE1ObklySfnDAg1RbFo3qzfrR+eIIYdAXAxlrGGsAAJxwwVT4tXnCCFPMcywWamKedPwFczzSrMKxFPj1O/SFFmks1UUyVNGxHhJvZUIxKXeIdQHAQhAQJoCCMSl2RdUJR0BKQfiUz5LDKStyVhnR1sPby+3UIrQ1h1a+V/083Y1u9uiSedEoBIIQAACEIAABCAAAQhAAALcBH6/kNauuOyhR3lF9b37OUU3CLG6vGbWMzu5zSLsaATiwvpidn4EEIgb7piaMGwuTdOLGWbIV6piGhi+gnleaVaBeEqC+jShSRedraKoTcqI6LFSbyUCcal3CPVBAAIQkKYAAnFp9gVVSUdAyoH45KWHhxJChfl4uQQ5O9oFuDrZFzzdoelF6eihEghAAAIQgAAEIAABCEAAAhDIeFDU4NKN+2EaDV2VnVt8pexhdfHDh7VfffP+sw+kooNAXCqdQB1MAgjEDT8frO6WraAHKwfFxhm+ivldaTaB+NWEqNYamrrK1CKKpp4LiYzeJ/U2IhCXeodQHwQgAAFpCiAQl2ZfUJV0BKQaiE/44ldva4XtRAd7W2ffBi5hCivKLqylz5VGvh650tFDJRCAAAQgAAEIQAACEIAABCCgFTh6/nbH0vJK15KyyvTsvJLbFEX9sXpmH8k8rxeBOM6pHAQQiBvXpdR49RmakM46Z6HIN8qImHHGrWJeV5tNIJ4Sr/4PIWSJrvbQNF0YGhnrIYf2IRCXQ5dQIwQgAAHpCSAQl15PUJG0BKQaiE9amjiYIqRTQ0+npq7ODk2dHe2Kn+nY7Ly09FANBCAAAQhAAAIQgAAEIAABCGgFbt/L90m9nR1SU6spu59TfKWqqqbCWkFWrJgRXigFIQTiUugCatAngEBcnxDz66nx6vdoQj5lGJWrVMU0NG4V87ranALxk4SQbrraQ9P0d6GRsW/IoX0IxOXQJdQIAQhAQHoCCMSl1xNUJC0BKQbiby056GZrYz3D2tbKNtDLNczK2solpJl3arMAT8ncbk9aXUQ1EIAABCAAAQhAAAIQgAAETC+QeO5W54qH1U5FxeU3cwvLMwhNn1wzu++vpq+MEATiUugCatAngEBcnxDz68m/DA2lrK2uMI2iCaUKVUUnGLeS+VxtFoF4yoGRQaSm5jpj42nqxdDI6D1yaB0CcTl0CTVCAAIQkJ4AAnHp9QQVSUtAioH428sO97aiqXAPdyc/T1eH1g72NmXhnVqclZYcqoEABCAAAQhAAAIQgAAEIACBugI30nP8b9zNa1VVVVNwN6vgMqGo8jUzw3XewVZMPQTiYmpjLUMFEIgbKvf4upR49R+EkI66ZqIJtSFUFT3e+JXMYwbzCMQT1DMITZYxtKRYqYpxk0vLEIjLpVOoEwIQgIC0BBCIS6sfqEZ6AlIMxCcvOzyR0JR3gK9bG3tbG6+gRg2uBzVpmCk9PVQEAQhAAAIQgAAEIAABCEAAAnUFfjt1o3tVTa1dTn7ZleLSilyaomPXzuybbGolBOKm7gDWZyOAQJyNEvOYK/Hq+QpCPmEYlaVUxfgZv5J5zGAegXi8Oo4QomJoyRalKuY1ubQMgbhcOoU6IQABCEhLAIG4tPqBaqQnILVAfMqqxEC6mox1drJz9/V0aUtTRNG3c/Pj9na21dLTQ0UQgAAEIAABCEAAAhCAAAQgUFfgz6v3WmbmlgRWPKzOzMwuuk5TdMramX1jTK2EQNzUHcD6bAQQiLNRYh5zKS4qzJqiLjGNomvprqHPxZ4xfjX5zyD7QDwxsY+1T4V3GSHEVmc7KPolZUTsLrm0C4G4XDqFOiEAAQhISwCBuLT6gWqkJyC1QHzissRBCpp0827g3MLFyb6Rl5tjTpewxib/NoH0OoeKIAABCEAAAhCAAAQgAAEISE8gp6DU9WxyRkdNLV15P7f44sPK6nIbKuez5TPVFaasFoG4KfWxNlsBBOJspZjHpcSrLxBC2usaRRPyfqgqZhE/q8l7FtkH4slxUYMoimJ8KHy1lZ1zu4E/aENzWfyHQFwWbUKREIAABCQngEBcci1BQRITkGAgPsvWxqpBoJd7WytrylnZzDulaYBntsTYUA4EIAABCEAAAhCAAAQgAAEI6BBIPHerc8XDaqei4oc3cwtLMwhF9q2ZGX7OlGAIxE2pj7XZCiAQZyvFPC41Xv0FTchsXaNomiSGRsb05Wc1ec8i/0A8Xv0lRcgsXW2gCDkcoorpJ6c2IRCXU7dQKwQgAAHpCCAQl04vUIk0BaQUiE9dmRSkqdGM8nB19PF0dwyxslLUDOze6ndpyqEqCEAAAhCAAAQgAAEIQAACEKhPIOXWgyZp9wuaVVbW5Gc8KLxEU+T22pnh35tSC4G4KfWxNlsBBOJspZjHpSaoB9I02c80SlNKu7RRx5bys6J8Z5F/IB6n/pOiSDtdLaBp8l5oZMxiObUIgbicuoVaIQABCEhHAIG4dHqBSqQpIKVAfPLyxBeJhrT393ELdrCz8fXxdL7/lDLwmjTlUBUEIAABCEAAAhCAAAQgAAEI1CdQWFLheOJiehdCCJ2VW3KxrLyysIKqXLVp5qB8U4khEDeVPNblIoBAnIuW7rF0TJRVqhNVTiiGx0oTMkSpitnNz4rynUXWgfiVX6IaK6ypdCZ+DUV1aRMRfVZOLUIgLqduoVYIQAAC0hFAIC6dXqASaQpIJRCPiomx8s5o+K69rY1rgLdrO4qi7Dq08r/o5+1aIE05VAUBCEAAAhCAAAQgAAEIQAACugSO/ZnWvqT0oXtJ2cP07LzS2xRFHVo9s88xU4khEDeVPNblIoBAnIsW89iUeHUcIUSlcxRF1iojYibzt6I8Z5J1IJ4crx5DEbKJgT5LqYrxk1trEIjLrWOoFwIQgIA0BBCIS6MPqEK6AlIJxN9ecbStVW3tSw3cHAPc3RyD7GysH/br2vKUdOVQGQQgAAEIQAACEIAABCAAAQjoErielhNwMyMvqLqmpuhOVtFFQtOZa2aGrzeVGAJxU8ljXS4CCMS5aDGPTUlQzyA0WcYw6ppSFRPM34rynEnWgXhKgvonQpMRuuhpmvwYGhnzqtxag0Bcbh1DvRCAAASkIYBAXBp9QBXSFZBKID5l+ZERtIZu7e/jFupgZ9OwkY/7nbAg37+kK4fKIAABCEAAAhCAAAQgAAEIQECXwMPKGpvDZ2/21L6enVd8qaSsKr+G0mxcP7PfPVOoIRA3hTrW5CqAQJyrmO7xqXFRYTRFXWKakaKp1iGR0df5W1V+M8k7EI9XZxNCGupi12jI620Gx3wvt7YgEJdbx1AvBCAAAWkIIBCXRh9QhXQFpBCIT1yb6Kx4SGbb29s4+Xu5tqcUlE2XNo3/8HJ3LJGuHCqDAAQgAAEIQAACEIAABCAAASaB05futMkrLvcqLX1450F+6V8aSnNi3cx+B0yhhkDcFOpYk6sAAnGuYszjUxPUf9E0aaZ7FDVRqYr+it9V5TWbbAPx5PgoJUWoZCZuhbUiIHjA9kx5tYQQBOJy6xjqhQAEICANAQTi0ugDqpCugBQC8UkrDnelaqkIT3cnfw9Xh1ZO9rYlvTs1/0O6aqgMAhCAAAQgAAEIQAACEIAABPQJpN0v9E65laXU3jY9/V7BnxQhhWtm912u7zohXkcgLoQq5uRbAIE4v6IpceqNhCJjGWbdolTFvMbvqvKaTcaBOPPzw2ma/BkaGdNBXu34b7UIxOXYNdQMAQhAwPQCCMRN3wNUIG0BSQTiS5PGUETT2N/bPcTB3tqnmb/HXyHNfe5IWw7VQQACEIAABCAAAQhAAAIQgACTgEZDqIOnrj1dq6GtsnJL/iwrryykbGx/WD215y2x5RCIiy2O9QwRQCBuiJrua67sGzZcoaC3Mcx6XamKac3vqvKaTbaBeEq8egMhZJwubpqQ9aGqmLfl1Y7/VotAXI5dQ80QgAAETC+AQNz0PUAF0hYwdSD++reJ9s75ZK6NtbVdoK97B4WC2Pfq2OyUi6PdQ2nLoToIQAACEIAABCAAAQhAAAIQ0CdwLvlucHZBmW9RacXt3PyydJpYHVs765lD+q7j+3UE4nyLYj4hBBCI86uamjC8KU1rbjPNqqFpvzaRsVn8riyf2eQciGsfEB+mi5qiyOshEfJ7frh2PwjE5fMDhEohAAEISEkAgbiUuoFapChg6kB82orDrWtrqRHurvbeDdydlY72tqV9OjU/J0Ur1AQBCEAAAhCAAAQgAAEIQAAC3ATS7uV7p9zOVlZV1ebdzSq4TChyd83M8E3cZjF+NAJx4w0xg/ACCMT5N06JH5ZGCN2EYeYhSlXMbv5XlseMsgzEb+960b3CzraAiVhB0cHBEbHX5NGGf1aJQFyOXUPNEIAABEwvgEDc9D1ABdIWMHUgPmVZ0gCa1vTwbeja0snBNtDfyzWjfbD/TWmroToIQAACEIAABCAAAQhAAAIQYCNQVl5pl3T+dneapmsys4vPP6ysLq9ydvl0w/hO1Wyu52sMAnG+JDGPkAIIxPnXTYkftp0QehjDzJ8pVTFz+V9ZHjPKMhBPjosaRFFUAgPxA6UqxlceLfh3lQjE5do51A0BCEDAtAIIxE3rj9WlL2DqQHzSl4ffoijKv4mfR0drGyvXNs19khv7e+RIXw4VQgACEIAABCAAAQhAAAIQgAAbgcRztzpXPKx2yisqv1pYVJ5VXVu99es5A26wuZavMQjE+ZLEPEIKIBDnX/dKnHqGgiLLGGZOUqpi+vC/sjxmlGkgrv6IosiHOokpeo8yIvZFebTg31UiEJdr51A3BCAAAdMKIBA3rT9Wl76AKQPxR88Pd7K3cfX1duuo1erbueVxeztrUb8pIP0uoUIIQAACEIAABCAAAQhAAALyFTifmtEqK6/Uv6y8MjMrt+Q6pSC/r54R/puYO0IgLqY21jJUAIG4oXK6r0vdG9WdtqJO6BpBUeRhSESMA/8ry2NGeQbi8er9FCEDdTeVejckInqJPFrw7yoRiMu1c6gbAhCAgGkFEIib1h+rS1/AlIH4tBW/t66trR7RwM0xwN3NMQjPD5f+eUGFEIAABCAAAQhAAAIQgAAEuAo8eo54dU1tyZ3Mgj9M8RxxBOJcu4bxphBAIM6/Ok0TKiVBXUkRYqNrdpqu7RYaufM0/6tLf0ZZBuIp8epCQoibLl6KUoSHRGw/In3++itEIC7XzqFuCEAAAqYVQCBuWn+sLn0BUwbik788PJBQVHf/hq7BDg62vnh+uPTPCyqEAAQgAAEIQAACEIAABCDAVeDRc8S1193PKf6jvKKq5EFxzqLYj9VVXOcydDwCcUPlcJ2YAgjEhdFOiYs6Siiql87ZaXq6MjJ2pTCrS3tW2QXiKXuHBhErq+tMrIWltGMPdWyFtOl1V4dAXK6dQ90QgAAETCuAQNy0/lhd+gKmDMS1zw9XKBQBjf09OllbKZzw/HDpnxdUCAEIQAACEIAABCAAAQhAwBCBR88RLygqu55fVJGpqFVsXTWnt2jPEUcgbkjXcI3YAgjEhRFPiYv6nFDUO7pmpwj5NkQVM0aY1aU9q/wC8YSoIYSmfmZg/UOpiukkbXbm6hCIy7l7qB0CEICA6QQQiJvOHivLQ8BUgfhH3yba5+aTuY4Oti5+DV2f0mrh+eHyODOoEgIQgAAEIAABCEAAAhCAAFeBC9fuBd3PKQkoe1idmZVdJPpzxBGIc+0YxptCAIG4MOqp+9VDaQ3ZoWt2mpCzoaqYLsKsLu1ZZRiIq+cRmixgYN2iVMW8Jm125uoQiMu5e6gdAhCAgOkEEIibzh4ry0PAVIH45C8TgwlFhjdwd/Jzd3Vo7WhvXdqnU8tz8lBDlRCAAAQgAAEIQAACEIAABCDAReDRc8RramuL0+8VnBf7OeIIxLl0C2NNJYBAXBj5S3uHBltbWaUyzF6uVMU4CbO6tGeVXyAeP2w7IfQwnaw0PUcZGfuFtNmZq0MgLufuoXYIQAACphNAIG46e6wsDwHTBeL/fX64X0O3IEcHmwA8P1we5wVVQgACEIAABCAAAQhAAAIQMESg/GGV7ZFzf/WgaKK5m110rrKyurxBcc6ij0V6jjgCcUO6hmvEFkAgLpx4SnzUQ0IoO50rWFu3Ug74SbTHOAi3U24zyy4QT46PukIRKlTXNmlCqUJV0QncGKQ1GoG4tPqBaiAAAQjIRQCBuFw6hTpNJWCqQFz7/HCKovwb+bl3sLWxdsPzw011ArAuBCAAAQhAAAIQgAAEIAABcQQePUc8t6AsuaikIkdhrdi6apo4zxFHIC5Oj7GKcQIIxI3zY7o6JU59jlDk70f21fsfRb+kjIjdJVwF0pxZVoF4YmIfa58K72omSk0N3aTN87F3pMnNrioE4uycMAoCEIAABP4pgEAcJwICzAKmCMQfPT/cxlph18jPozNFUdZ4fjhOKgQgAAEIQAACEIAABCAAAfMWuJB6L+h+XklAcWlFWk5+WRqlIL+vnhH+mxi7RiAuhjLWMFYAgbixgrqvT4lXf0cI0f1oaYrMV0bELBSuAmnOLKtA/EpcVHsFRV1goMxXqmIaSJOafVUIxNlbYSQEIAABCDwWQCCO0wABZgFTBOJTVxxsrKm1HuPibO/h7encztHetrRPp+Z4fjgOKwQgAAEIQAACEIAABCAAATMWePQc8YrK6pzMB0XJhFJcXzOz909ibBmBuBjKWMNYAQTixgrqvj4lLuodQlGf6x5BRStV0cOFq0CaM8sqEL8aP2yUhtA/6qSk6WPKyNhnpEnNvioE4uytMBICEIAABB4LIBDHaYAAs4ApAvEJSw92sCbWLzTwcApwd3EI8nJzyu4S1igFvYIABCAAAQhAAAIQgAAEIAAB8xXILyxzPnXlbqeaWk1Z+r38s0RB5a2Z0We1GDtGIC6GMtYwVgCBuLGCuq9Pjh8WQRE6XvcIOlmpim0jXAXSnFlWgXhyXNRiiqLm6qakvlKqoidKk5p9VQjE2VthJAQgAAEIPBZAII7TAAFmAVME4pOWHu1Hkdpefg3dghwdbAIa+7qlt2npdxu9ggAEIAABCEAAAhCAAAQgAAHzFaiurbE6ePJmL4oQ+m5W4ZnKqpqK1TP7fExRFC30rhGICy2M+fkQQCDOh2L9c9z8dXijqloN46OlHzhk24SHH6kRrgrpzSyrQDwlXq19yPuLOhkpapIyInqd9Ji5VYRAnJsXRkMAAhCAwH8FEIjjJECAWcAkgfiyJDVFa5SN/Nzb2dpYewQ3bXi1eWCDLPQKAhCAAAQgAAEIQAACEIAABMxb4NDpm90qq2vscwpKLxWXPMyvosmaDbPDc4XeNQJxoYUxPx8CCMT5UNQ9R0q8Oo8Q4qlzhIYKUw6OviJsFdKaXVaBeHK8+gJFSHtdhLW1mvCw53YckRYx92oQiHM3wxUQgAAEIIBAHGcAAvoETBKILz3ytoIivk0DPLoqFAr7zqGB5xt6OBfrqxWvQwACEIAABCAAAQhAAAIQgIC8BX6/kNauuOyhR0Fx+c38wvKMWit621fT+14TelcIxIUWxvx8CCAQ50NR9xwp8epjhJCndY5Q0IOVg2LjhK1CWrPLKhBPiVfnE0I8dBFSlKJZSMT2NGkRc68GgTh3M1wBAQhAAAIIxHEGIKBPwCSB+LLEeQ62Nq4BPm5dtPX17dzyuL2ddbW+WvE6BCAAAQhAAAIQgAAEIAABCMhb4HxqRqusvFL/0vLKew9yS25oiObAuln9Tgi9KwTiQgtjfj4EEIjzoah7jtR49Y80IaN0jjCTO25zUZRNIH5h14vudna2BbqbR+iQQTFWFEUEfwYHF2BDxiIQN0QN10AAAhCAAG6ZjjMAAWYBsQPx6csT3Ws0ZLqLs10Db0+XMGtrRfWAbq2Oo08QgAAEIAABCEAAAhCAAAQgYP4C19JyAm9l5LWsrKrOy8gquqzRaP5Y906/vULvHIG40MKYnw8BBOJ8KOqeIzle/SlFyHu6RtA0/UVoZOwcYauQ1uyyCcSv7R/WrlZD/8nAl6ZUxTSTFq9h1SAQN8wNV0EAAhCwdAEE4pZ+ArB/fQJiB+JTPj/UgrZSvNrAzTHA3c0xyMXJrqhXh2YX9NWJ1yEAAQhAAAIQgAAEIAABCEBA/gIZD4oaXLpxP6y2VlOedi//DE2R22tnhn8v9M4QiAstjPn5EEAgzoei7jmu7It6S6GgvtY5giYxysiYYcJWIa3ZZROIX02Iel5DU3sY+JKUqpg+0uI1rBoE4oa54SoIQAACli6AQNzSTwD2r09A7EB82oojnWtr6UgfL9fmzo62jb09nLM6hQZe1VcnXocABCAAAQhAAAIQgAAEIAAB+QsUllQ4nriY3oUQujbtfuGpmmpN3tpZfZYJvTME4kILY34+BBCI86Goe47U+GEDaEL/qnsEfVqpiu0mbBXSml02gXhynHoqRZGVDHxblKqY16TFa1g1CMQNc8NVEIAABCxdAIG4pZ8A7F+fgNiB+NRliYM0NOkW4O2qtLe39W7q53Fb2cInXV+deB0CEIAABCAAAQhAAAIQgAAEzEMg4fi13jRNU5nZxecqHlaVNmjUcNHH6jZVQu4OgbiQupibLwEE4nxJ1j/P1YSo1hqaYvpSRpZSFeMnbBXSml0+gXjCsKUUTc/UxUcR6pMQVfSH0uI1rBoE4oa54SoIQAACli6AQNzSTwD2r09A7EB84vLEUQoNCWrs597BxsbarU1zn+TG/h45+urE6xCAAAQgAAEIQAACEIAABCBgHgKHz97q8rCy2jE7v/RySenDPGuF1dcrZjxzX8jdIRAXUhdz8yWAQJwvyfrnuZ34un1FRXkF0you7rRjox6xjGOErVLc2eUTiMerd1CEDNXFQxPyZqgqZrO4fMKshkBcGFfMCgEIQMDcBRCIm3uHsT9jBcQOxCctPTyVIpRns0DPbgqFwr5bm0bnPN2dSo3dB66HAAQgAAEIQAACEIAABCAAAXkInLqYHpZfUtGgoKjsen5RRaZCQ3aseif8ipDVIxAXUhdz8yWAQJwvSd3zpMRHZRJC6fwWeK2GUoYNjk4VvhJprCCbQDw1fthZmtCddLHRlOLZ0Ijth6TBalwVCMSN88PVEIAABCxVAIG4pXYe+2YrIGYg/tFHHylyXXp/YGVF2TTzb9CdpohiYM9WR60ohYZtvRgHAQhAAAIQgAAEIAABCEAAAvIWuHQts0VGTnGj4tKKtJz8srRaik78ambfJCF3hUBcSF3MzZcAAnG+JHXPk5qgPkHTpLuuETRNR4RGxu4XvhJprCCbQDwlTp1OKNJYZ+MUdFDooNib0mA1rgoE4sb54WoIQAACliqAQNxSO499sxUQMxD/z9fn3MpKS2bY29k4Bvi4dbGzsX7Yr2vLU2xrxTgIQAACEIAABCAAAQhAAAIQkL/AjfQc/xt381qVlVdmZuWWXNdQ1B/rZvbZK+TOEIgLqYu5+RJAIM6XpO55UuKjthNCDdM5gqZHKyNjfxC+EmmsIJ9APEFdQmjirIutRmPt2XbwTwXSYDWuCgTixvnhaghAAAKWKoBA3FI7j32zFRAzEJ/wxa/e1grbiU5Odm6+DVw6ONjblIV3anGWba0YBwEIQAACEIAABCAAAQhAAALyF7h9L98n9XZ2SGVlTU7Gg8JkQujLa2b13SnkzhCIC6mLufkSQCDOl6TueVLi1GsJRSbqGqFQUNODB0WvFL4Saawgi0Bc38PfKUJqQ1Qx1tIgNb4KBOLGG2IGCEAAApYogEDcEruOPXMREDMQn7IqMZCuJmNdnR28Gno6tXF2tCt+pmOz81zqxVgIQAACEIAABCAAAQhAAAIQkLfA3awCr8s3H7Spqq4punu/8AKloK6tntFnm5C7QiAupC7m5ksAgThfkrrnSYlXf0IImc+w0gKlKuYD4SuRxgqyCMSv7Y0KqLWiMnSRURTJDomI8ZEGqfFVIBA33hAzQAACELBEAQTilth17JmLgJiB+NvLjzW30tSM9nB38vN0dWjt6mRf8HSHphe51IuxEIAABCAAAQhAAAIQgAAEICBvgazcYvfzVzPb19RqytLv5Z/VEJK2blb4d0LuCoG4kLqYmy8BBOJ8SeqeJyVu2DRC0St0jqDJOmVkzCThK5HGCrIIxC8nDG1rRVvp/ACRpumroZGxIdIgNb4KBOLGG2IGCEAAApYogEDcEruOPXMREDMQn/xlYjChyHAvD+dGbi72LRq4OuZ2bdv4Cpd6MRYCEIAABCAAAQhAAAIQgAAE5C2QW1jucubKnac0GrrqdkbeCZqmM9fO7rtByF0hEBdSF3PzJYBAnC9J3fOkxEW9Sihqi+4RVLRSFT1c+EqksYIsAvHUhOF9aFqTqIuMJuR4qCrmaWmQGl8FAnHjDTEDBCAAAUsUQCBuiV3HnrkIiBmIT1l6uB1NqCHeDZybuTjZN2no7vSgc5tGqVzqxVgIQAACEIAABCAAAQhAAAIQkLdAYUmF44mL6V1ommhuZ+QdI4TOWT0zfI2Qu0IgLqQu5uZLWUr6hwAAIABJREFUAIE4X5K650lJUKsITeIYVjqoVMUMEL4Saawgj0A8Tj2UpsgOXWQUIb+EqGJekAap8VWIFYiX3/vkDbomr7HxFWMGOQrYeY381tqp6x051o6aIQCB+gUQiONkQIBZQMxAfOKXRzorKDrSt6FrSycH20DfBs6ZHUMCr6NHEIAABCAAAQhAAAIQgAAEIGA5AmXl1XZJ52911+44PTP/9+oaOn/trD7LhBRAIC6kLubmSwCBOF+SuudJjhvelaI0pxhWOq9UxTwlfCXSWEEWgfiV+Ki3FIT6WhcZRci3IaqYMdIgNb4KBOLGG2IG/QIIxPUbYQQE5CaAQFxuHUO9YguIGYhPXn64J9FQ/f283Vo72tv4NfJxvxMW5PuX2HvGehCAAAQgAAEIQAACEIAABCBgOoGq6hrr307f/PvutneyCk9WVVUXr53Vd7GQFSEQF1IXc/MlgECcL0nd8yTvj2pJaagbukfQ6UpVbFPhK5HGCrIIxFMThs2laVrnmwRNyNJQVcxsaZAaXwUCceMNMYN+AQTi+o0wAgJyE0AgLreOoV6xBUQNxL841JcoFM8EeLsq7e1tvZv6edxWtvBJF3vPWA8CEIAABCAAAQhAAAIQgAAETCeg0Wio/Seu99ZWkPGg4ExlZW3ZmlnhHwtZEQJxIXUxN18CCMT5ktQ9T/L+KE9KQ+UxrFSqVMW4CF+JNFaQRSCeEqf+jFBkji4ymibvhUbGCPpXVWK2C4G4mNqWuxYCccvtPXZuvgIIxM23t9gZPwJiBuITlyUOUtCkW4CvWxt7WxuvFoGeN1s39c7gZyeYBQIQgAAEIAABCEAAAhCAAATkIvDrieu9ajUaq8zswnMVD2tKq5xdPt0wvlO1UPUjEBdKFvPyKYBAnE9N3XOlxKlrCUUUukaElNLWlDq2VpxqTLuKPALxePVyQsh0nVQUmamMiNGOMYv/TBWIN2k7kji6BpqFITbxb4H0Sz+R8uLHn8MjEMcpgYD5CSAQN7+eYkf8CogZiE9emvQ8IZqOgX7ube1srD1bN2l4rUWjBvf53RFmgwAEIAABCEAAAhCAAAQgAAGpCxw8daNHdU2t7f2c4j/KK6pKNPbky3WTwkuFqhuBuFCymJdPAQTifGrqnislXl1GCHHUNaK8tsKp03N7y8WpxrSryCMQj1OvJRSZqJOKJpOVkTFrTUvJ3+oIxPmzxEyPBRCI4zRAwPwFEIibf4+xQ+MExAzEpyxPfJnWkDaN/Nzb2dpYeyibeac0DfDMNm4HuBoCEIAABCAAAQhAAAIQgAAE5CZw6MzNrpVVNQ5ZuSXny8ori20ou1XLZ/bIF2ofCMSFksW8fAogEOdTU/dcKfHqAkKIu64RlZVVHh2G7C4UpxrTriKPQDxBvZHQZKwuKg0hb7VRxWw0LSV/qyMQ588SMz0WQCCO0wAB8xdAIG7+PcYOjRMQMxCf+GXiKAVFghr7u7e3sbZ2bxvkdznQx43puU3GbQ5XQwACEIAABCAAAQhAAAIQgIAkBY6c+6tT+cMq56yckgtlFZVFmlqyft2c8CyhikUgLpQs5uVTAIE4n5q650qNVz+gCfHWNaLaqtqn3cBdFvEFDnkE4vHq7wkho3W3lHpNqYreIs7xEX4VBOLCG1viCgjELbHr2LOlCSAQt7SOY79cBcQMxCcvO/IGoekmjf0929tYK9w7Bvv/6evlahF/ccu1LxgPAQhAAAIQgAAEIAABCEDAnAWOXbjdoaSs0i0rr+RCWVllkcLKevOq6b3uCLVnBOJCyWJePgUQiPOpyRiI36UJ0fmsZBti0yhItfXxs3bFKcskq8glEN9GCBmuU4iiRigjorebRFCARRGIC4CKKQkCcRwCCJi/AAJx8+8xdmicgCkD8adCAi/4NHAuMm4HuBoCEIAABCAAAQhAAAIQgAAE5CaAQFxuHUO9YgggEBdDmZDk+GG3KEI317VaLaFahqmib4lTjWlXkUUgnpowbCdN0y/poqI01NCQwdE/m5aSv9URiPNniZkeCyAQx2mAgPkLIBA3/x5jh8YJIBA3zg9XQwACEIAABCAAAQhAAAIQgAB3AQTi3M1whfkLIBAXp8fJcVGpFEUF61qtVkMpwwZHp4pTjWlXkUUgnhKn3kcoEqmzYbTmubDIHftMS8nf6gjE+bPETI8FEIjjNEDA/AUQiJt/j7FD4wQQiBvnh6shAAEIQAACEIAABCAAAQhAgLsAAnHuZrjC/AUQiIvT45T4qIuEUG11raZRUO3bDIq+KE41pl1FHoF4vPoAIaS/TiqaHqCMjD1oWkr+Vkcgzp8lZnosgEAcpwEC5i+AQNz8e4wdGieAQNw4P1wNAQhAAAIQgAAEIAABCEAAAtwFEIhzN8MV5i+AQFycHqfER50lhOqkazUriurSOiL6rDjVmHYVuQTiRwghvXVRUYTuE6KKTTItJX+rIxDnzxIzPRZAII7TAAHzF0Agbv49xg6NE0AgbpwfroYABCAAAQhAAAIQgAAEIAAB7gIIxLmb4QrzF0AgLk6PU+PVv9OE9NS1mqaG7tXm+djfxanGtKvIIxBPGHaU0HQvXVS0RvNM6OAdx0xLyd/qCMT5s8RMjwUQiOM0QMD8BRCIm3+PsUPjBBCIG+eHqyEAAQhAAAIQgAAEIAABCECAuwACce5muML8BRCIi9PjFAvLV5lUEYiLc+Y4rYJAnBMXBrMUQCDOEgrDICBjAQTiMm4eShdFAIG4KMxYBAIQgAAEIAABCEAAAhCAAATqCCAQx3GAwL8FEIiLcyoQiD92RiAuzpnjtAoCcU5cGMxSAIE4SygMg4CMBRCIy7h5KF0UAQTiojBjEQhAAAIQgAAEIAABCEAAAhBAII4zAAFGAQTi4hwQBOIIxMU5aQaugkDcQDhcxiiAQBwHBALmL4BA3Px7jB0aJ4BA3Dg/XA0BCECAjcChX/f6hIS2K/IPbPyQzXiMgQAEIAABCEBAfgJ4v+fWM3xDnJsXRluGAAJxcfqMQByBuDgnzcBVEIgbCIfLEIjjDEDAwgUQiFv4AcD29QogENdLhAEQgAAEjBLYvmVj04Xzpo/w9vXL3pv453dOTs61Rk2IiyEAAQhAAAIQkJwA3u+5twSBOHczXGH+AgjExekxAnEE4uKcNANXQSBuIBwuQyCOMwABCxdAIG7hBwDb1yuAQFwvEQZAAAIQMFhg0fyZHbdsWjOYpum/H82mDOuQunP/qViFQkEbPCkuhAAEIAABCEBAUgJ4vzesHQjEDXPDVeYtgEBcnP4iEH/sjGeIi3PmOK2CQJwTFwazFMAt01lCYRgEZCyAQFzGzUPpogggEBeFGYtAAAIWKDBh9Iv9Ew/G9Xhy6/MWLPvx1bFTblkgCbYMAQhAAAIQMDsBvN8b3lIE4obb4UrzFUAgLk5vEYgjEBfnpBm4CgJxA+FwGaMAAnEcEAiYvwACcfPvMXZonAACceP8cDUEIACBJwVKi4qsRwwJj7qeerlV3dcoiqLHvj17z+z5iy5CDQIQgAAEIAABeQvg/d74/iEQN94QM5ifAAJxcXqKQByBuDgnzcBVEIgbCIfLEIjjDEDAwgUQiFv4AcD29QogENdLhAEQgAAEWAvcunHVaczwiFFZmRl+dS+ytbOrfP+T5duHjx6XxnoyDIQABCAAAQhAQJICeL/npy0IxPlxxCzmJYBAXJx+IhB/7Ixbpotz5jitgkCcExcGsxTAN8RZQmEYBGQsgEBcxs1D6aIIIBAXhRmLQAACFiBwLPHXhjPGj3y1pKTYpe52Xd3ci1ZvivmhW8/wPAtgwBYhAAEIQAACZi2A93v+2otAnD9LzGQ+AgjExeklAnEE4uKcNANXQSBuIBwuYxRAII4DAgHzF0Agbv49xg6NE0AgbpwfroYABCCgFdi+ZWPThfOmj6iurrKtK+LrH3j/+x0HfmzaLKgcUhCAAAQgAAEIyFsA7/f89g+BOL+emM08BBCIi9NHBOIIxMU5aQaugkDcQDhchkAcZwACFi6AQNzCDwC2r1cAgbheIgyAAAQgwCiwaP7Mjls2rRlM0/Q/7jbXKiTs+rZdibHObm41IIQABCAAAQhAQN4CeL/nv38IxPk3xYzyF0AgLk4PEYgjEBfnpBm4CgJxA+FwGQJxnAEIWLgAAnELPwDYvl4BBOJ6iTAAAhCAQL0CGo2GmjD6hf5Jh/Z3f3JA+IDI4+u+/fmQQqGgwQcBCEAAAhCAgHwF8H4vXO8QiAtni5nlK4BAXJzeIRBHIC7OSTNwFQTiBsLhMgTiOAMQsHABBOIWfgCwfb0CCMT1EmEABCAAgX8JlBYVWY8YEh51PfVyq7ovUhRFj3179p7Z8xddBBsEIAABCEAAAvIWwPu9sP1DIC6sL2aXpwACcXH6hkAcgbg4J83AVRCIGwiHyxCI4wxAwMIFEIhb+AHA9vUKIBDXS4QBEIAABP4hcOvGVacxwyNGZWVm+NV9wcbGtmrewhXbho8elwYyCEAAAhCAAATkLYD3e+H7h0BceGOsID8BBOLi9AyBOAJxcU6agasgEDcQDpchEMcZgICFCyAQt/ADgO3rFUAgrpcIAyAAAQj8T+BY4q8NZ4wf+WpJSbFLXRZXN/eiZV/9uLVX+MAccEEAAhCAAAQgIG8BvN+L0z8E4uI4YxV5CSAQF6dfCMQRiItz0gxcBYG4gXC4DIE4zgAELFwAgbiFHwBsX68AAnG9RBgAAQhA4G+B7Vs2Nl04b/qI6uoq27okvv6B97/fceDHps2CykEFAQhAAAIQgIC8BfB+L17/EIiLZ42V5COAQFycXiEQf+xMiUNu3CqW1jAE4sadF1xdv0D6pZ9IeXHG/1608xr5rbVT1zvwggAEzEcAgbj59BI7EUYAgbgwrpgVAhAwL4FF82d23LJpzWCapv/xeUGrkLDr23Ylxjq7udWY146xGwhAAAIQgIDlCeD9XtyeIxAX1xuryUMAgbg4fbK0fJVJFYG4OGeO0yoIxDlxYTBLAQTiLKEwDAIyFkAgLuPmoXRRBBCIi8KMRSAAAZkKaDQaasLoF/onHdrf/ckthPePPLHuu59/UygUtEy3h7IhAAEIQAACECCE4P3eNMcAgbhp3LGqtAUQiIvTHwTij50RiItz5jitgkCcExcGsxRAIM4SCsMgIGMBBOIybh5KF0UAgbgozFgEAhCQoUBpUZH1iCHhUddTL7eqWz5FUfTYt2fvmT1/0UUZbgslQwACEIAABCBQRwDv96Y7DgjETWePlaUrgEBcnN4gEH/sjEBcnDPHaRUE4py4MJilAAJxllAYBgEZCyAQl3HzULooAgjERWHGIhCAgMwEbt246jRmeMSorMwMv7ql29jYVs1buGLb8NHj0mS2JZQLAQhAAAIQgMATAni/N+2RQCBuWn+sLk0BBOLi9AWB+GNnBOLinDlOqyAQ58SFwSwFEIizhMIwCMhYAIG4jJuH0kURQCAuCjMWgQAEZCRwLPHXhjPGj3y1pKTYpW7ZLi6uJcu//umHXuEDc2S0HZQKAQhAAAIQgEA9Ani/N/2xQCBu+h6gAukJIBAXpycIxB87IxAX58xxWgWBOCcuDGYpgECcJRSGQUDGAgjEZdw8lC6KAAJxUZixCAQgIBOB7Vs2Nl04b/qI6uoq27ol+/oH3t+8PWFri6DgMplsBWVCAAIQgAAEIKBDAO/30jgaCMSl0QdUIS0BBOLi9AOB+GNnBOLinDlOqyAQ58SFwSwFEIizhMIwCMhYAIG4jJuH0kURQCAuCjMWgQAEZCCwaP7Mjls2rRlM0/Q/PhNoFRJ2fduuxFhnN7caGWwDJUIAAhCAAAQgwCCA93vpHA8E4tLpBSqRjgACcXF6gUAcgbg4J83AVRCIGwiHyxgFEIjjgEDA/AUQiJt/j7FD4wQQiBvnh6shAAH5C2g0GmrC6Bf6Jx3a3/3J3YT3V51Y992u3xQKBS3/nWIHEIAABCAAAcsVwPu99HqPQFx6PUFFphdAIC5ODxCIIxAX56QZuAoCcQPhcBkCcZwBCFi4AAJxCz8A2L5eAQTieokwAAIQMGOB0qIi6xFDwqOup15uVXebFEXRo9+cvO+9BcvOm/H2sTUIQAACEICARQjg/V6abUYgLs2+oCrTCiAQF8cfgTgCcXFOmoGrIBA3EA6XIRDHGYCAhQsgELfwA4Dt6xVAIK6XCAMgAAEzFbh146rTmOERo7IyM/zqbtHGxrZq3sIV24aPHpdmplvHtiAAAQhAAAIWI4D3e+m2GoG4dHuDykwngEBcHHsE4gjExTlpBq6CQNxAOFyGQBxnAAIWLoBA3MIPALavVwCBuF4iDIAABIwQeLZ76zfupv3V2IgpRL3U2cW1ZOm6H37s86wqW8iFn+3W+o276dJ3WbRs47dDR7x+R0gLzA0BCEAAAvIXwPt9/T3E+z3z2UYgLv+ffeyAfwEE4vyb1jcjAvHHKpQ45MatYmkNQyBu3HnB1fUL4BniOBkQMH8BBOLm32Ps0DgBBOLG+eFqCECAWUAuHwRrd+HrH3h/8/aErS2CgsuE7qtcXBCIC30SMD8EIAAB8xCQy/sa3u/rP2+mer9HIG4eP//YBb8CCMT59dQ1m6Xlq0yqCMTFOXOcVkEgzokLg1kKIBBnCYVhEJCxAAJxGTcPpYsigEBcFGYsAgGLFZDLB+StQsKub9uVGOvs5lYjRrPk4mKqD8jF6AHWgAAEIAAB/gTk8r6G93sE4jRNNwkMDGxvY2Pj3q5duwsNGzYs4u8nATNBwHgBBOLGG7KZAYH4YyUE4mxOjMhjEIiLDG4hyyEQt5BGY5sWLYBA3KLbj82zEEAgzgIJQyAAAYMF5PABee9+g06u37LnoEKhoA3eKMcL5eCi3RICcY6NxXAIQAACFiogh/c1vN/rPpymer/HN8Qt9BcGts0ogEBcnAOCQByBuDgnzcBVEIgbCIfLGAUQiOOAQMD8BRCIm3+PsUPjBBCIG+eHqyEAAWaBJz8gN9UHrugTOwH0i50TRkEAAhCAwD8F8P4hrxMhlX4hEJfXuUG14gggEBfHGYE4AnFxTpqBqyAQNxAOlyEQxxmAgIULIBC38AOA7esVQCCulwgDIAABIwSk8oGrEVuwqEvRL4tqNzYLAQhAgDcBvH/wRinKRFLpFwJxUdqNRWQmgEBcnIYhEEcgLs5JM3AVBOIGwuEyBOI4AxCwcAEE4hZ+ALB9vQIIxPUSYQAEIGCEgFQ+cDViCxZ1KfplUe3GZiEAAQjwJoD3D94oRZlIKv1CIC5Ku7GIzAQQiIvTMATiCMTFOWkGroJA3EA4XIZAHGcAAhYugEDcwg8Atq9XAIG4XiIMgAAEjBCQygeuRmzBoi5Fvyyq3dgsBCAAAd4E8P7BG6UoE0mlXwjERWk3FpGZAAJxcRqGQByBuDgnzcBVEIgbCIfLEIjjDEDAwgUQiFv4AcD29QogENdLhAEyExj9cv/I08ePdOKrbBsb2yp3D89Ce0fHh40aN3sQ0qb9vUGDh6a1afdUsUKhoPlax1znkcoHrubqy/e+0C++RTEfBCAglADe74WSNWxevH8Y5maqq6TSLwTipjoBWFfKAgjExekOAvHHzpQ45MatYmkNQyBu3HnB1fULpF/6iZQXZ/zvRTuvkd9aO3W9Ay8IQMB8BBCIm08vsRNhBBCIC+OKWU0nwPcH5Lp20qRpi/RX35x0bNSYSX8hGNfdb6l84Gq6EymvldEvefUL1ULAkgXwfi+t7uP9Q1r90FeNVPqFQFxfp/C6JQogEBen65aWrzKpIhAX58xxWgWBOCcuDGYpgECcJRSGQUDGAgjEZdw8lC6KAAJxUZixiIgCYn1Art2S9tvjnbo9ffHz1d8e8vbxrxRxm7JZSiofuMoGzMSFol8mbgCWhwAEWAvg/Z41lSgD8f4hCjNvi0ilXwjEeWspJjIjAQTi4jQTgfhjZwTi4pw5TqtIORAvKi4lr0/4iOzed4TTnnQN/nzBVPLOtNH/ePntGYvJ+k07Wc/v5upMmjcLIO3atCID+3UnqoE9iauLE+vr5TLw5JlL5NVxH5Bbt//7Le+dP35OXnq+L+vyEYizpsJACMhWAIG4bFuHwkUSQCAuEjSWEU1AzA/IH23q6T79T6/6Juagk5NzrWgblclCUvnAVSZcJi8T/TJ5C1AABCDAUgDv9yyhRBqG9w+RoHlaRir9QiDOU0MxjVkJIBAXp50IxB87IxAX58xxWgWBOLdA/EncRoE+ZPbUV8mkcWpiZaXgZM/H4Npazd9/MJB67TaZN+dNPqb8ew4E4rxRYiIImK0AAnGzbS02xpMAAnGeIDGNZATq+4A8ILBJRrOWre4ZUuSDrEzPgrxc99ycBw11Xa/9pvjzQ0ceWbR840lD1jDna6Tygas5G/O5N/SLT03MBQEICCmA93shdbnPjfcP7mamvEIq/UIgbspTgLWlKoBAXJzOIBB/7IxAXJwzx2kVBOLGBeJabGcnRzJlwjDy4dxxxM7OlpO/MYP/vHSdvPvRGrL/txNkwptDyVfL3zVmun9ci0CcN0pMBAGzFUAgbratxcZ4EkAgzhMkppGMQH0fkHft2efclh0H44wpMiX5oss3a7/ocPTQ/qdKiotcn5yrobdv9odLVu/qH/FiljHrmNu1UvnA1dxchdoP+iWULOaFAAT4FsD7Pd+ixs2H9w/j/MS+Wir9QiAuduexnhwEEIiL0yUE4o+dEYiLc+Y4rSKnQLxXjw7kzdEvEDtbw0LnkNZNSbuwVv/wqXvL9OBWTcn0iSOJ9rbouv67fjOd3Lh1lyQd/4PczXjwv2FeDdzJys9nk5FRgzj5Gzr4ydvJIxA3VBLXQQAChgogEDdUDtdZigACcUvptOXsU6gPyB8J/n7kN6+P5k567m76X42fVI18QZ24bP3Wo5ajrX+nUvnAVX+lGKEVQL9wDiAAAbkI4P1eWp3C+4e0+qGvGqn0C4G4vk7hdUsUQCAuTtcRiD92RiAuzpnjtIqcAvEXB/ch363/iDGw5rR5QkjdQLxzRyXZ+eMXRHsbdH3/lZVXkAWffUPWboglpWXlfw9XDehJfti4gHh6/OuLLfqm4/w6AnHOZLgAAhDgWQCBOM+gmM7sBBCIm11LLX5DQn9ArgXeGf1d4y8Xvv9cfm62V13wJs2C0tZujt0ZFBxaavGN+H8AqXzgin6wE0C/2DlhFAQgYHoBvN+bvgd1K8D7h7T6oa8aqfQLgbi+TuF1SxRAIC5O1xGIP3ZGIC7OmeO0CgLxx7dM5xKIa5G1ofiYiZ+QmJ8P/m2u/Zb4lg2fkIj+PTj1wJDBCMQNUcM1EIAAnwIIxPnUxFzmKIBA3By7atl7EuMDco1GQ82YMKr3/r07etfVdnf3LJj78Ze7hqhfvWvZXXi8e6l84Ip+sBNAv9g5YRQEIGB6Abzfm74HdSvA+4e0+qGvGqn0C4G4vk7hdUsUQCAuTtcRiD92RiAuzpnjtAoCccMDcS30lm1x5LXxH/7PfNnimWTGpJGcemDIYATihqjhGghAgE8BBOJ8amIucxRAIG6OXbXsPYnxAblWeNv365st/fT9ISUlxS51xaf/56OYt6e/n2rZXXi8e6l84PqoouRL510nj3l5WOa9u/76emRjY1vl7uFZ2NDHL697r77XXn9r6lVvH//KutfNnTamx66YH/rrm0vf63w8517fGmxel1q/2NSMMRCAgGUK4P1eWn2X2vsH3u+Zz4dU+oVAXFo/x6hGGgIIxMXpAwLxx84IxMU5c5xWQSBuXCB+/NRFMvqtD8hfaff+dv98wVTyzrTRnHpgyGAE4oao4RqhBVKvXnHbEv19x5RryUH5BXleNTU11k5OTqWN/BvffaZnnytvjBqLD7GFboKI8yMQFxGbh6WuXrnqFv19bMdrydeCCvIK/v/n07HUv3HA3Z59elwZNXYkfj55cK47BQJxnkExnckFxPqA/MK5U+7Tx49QZ2Vm+NXddNTIN35duHTDKZNDSKQAqXzg+oiDywfkTxI29PbNHj9lzoFXx0659eg1BOISOWgoAwIQsDgBvN9Lq+V4v2fXD/wB3D+dEIizOzcYZVkCCMTF6TcC8cfOCMTFOXOcVkEgblwg/kv8UTLqzXn/e474919/TEaPiNTbg+ycfLInLons3neEXE65Se5mPPj7GmVwc9JG2YIMe6k/iRz4NLGzs/3HXF+s3ELmzF/FOH+LZoHkh42fkO5d2v497udfDpOhr8z5+38/eg57fkExWb5mK9kdd+TvtbXr9un1FJkwZigJC21JTp65RF4d9wG5dTvj7+t2/vg5een5vnr39WhA+qWfSHnxf6/V/mfnNfJba6eud1hPgIGyE1jwxUc94g/sZfwWT9PGTW/NmT4vvkNYh3zZbRAF/0sAgbh8DsUXHy3tcWDvAcafz8ZNG9+aPm9qfFiHMPx88tRaBOI8QWIayQiI9QG5rmB1iPrVg0tWbj4hGRATFyLlD8hd3dyLQpRtb9rY2dXUx6TRaBSZGXcaZt6741dVWWmnHePp5Z07e96ne4cOe/3vfzNsXPt561O/H2lW3/W1tbWKm9dSmuRkZ3k7ODiWByvb3nRycamob2yLlsHZ7y1Ydt7E7SJS65epPbA+BCAgXQG830urN1J7/6j7/9Pwfv/vsyKVfiEQl9bPMaqRhgACcXH6gED8sTMCcXHOHKdVEIgbF4gv+Owb8sGn6/82D27VlGzdtJB0bBesswfa545/9c0Osmr99v+F4LoG9+jalny+YBrp2a3d/4bwEYhPfktN5n64hpy7kPKvpWdNeYV8sXAaOXX2MgJxTj9Jlj141vtTB5w4c7w7GwVnJ+fiBfMW/9itU48cNuMxRroCCMSl25u6lb0/df6AM8fPsPr5dHJ2Kp63+L0fO/XohJ9PHtqLQJwHREwhKQGxPiCP2xPrv+C9aS8V5Oco8IDtAAAgAElEQVQ0qAswadb8HVNnf5AsKRQTFvN/7J0JeE1X+7d3QoIkJJKIJCJoq6Y/EVVja2hf1CyoGorSIMZmQKkYY2qReI0hhkapoQhNUbRVbc3eUvNYRBJD1RhBxu/ayXdyjuMMe+1hnbX3+bmu//V+ddZ4P8/ay7fus9dh5cBVh8DwgNy/QsX0Ras2b6xVp95jS4h+3p1cfsbEiA5pN28E8OWC6jU8Hf/N9mRPT69sS/Xu3kovMahvpy4Xzv5V3aOs54MJ02K3dureR/9tXBvGxVzXrMWLQUQYEgiAACMEsN8zEoj/PwzW9g/s95bzg5V4QYiztY4xGjYIQIjTiQOEuJ4zhDidnCPqBUJcvBDf/8efXFj4TO7CpesFzMOH9ea+nDaSc3Z2MhkD/q3sYZGzuY1b9giOES/ZF8wZw7Vq2bCgjlQh/m6TYC4vL4/jr3o3/hMY4MutWT6Na/5OPbwhLjhCKDh/ydx6G5PWdyQhUd7HN23buh0rSOqgLHsEIMTZi4nxiJbMXVovaf02ovXp4+uTtm7HN1ifMoQXQlwGiGiCKQK0Dsgnfz68wYY1y9saTr506TJPoibMSOrVP+waU1BsOBhWDlx1CMQckPN1v02MrxI3a2Lnx48euguV2xDiNkw8dA0CIKB5Atjv2Qox9nt8AU5MRkKIi6GGOlonACFOJ8IQ4nrOEOJ0co6oFwhxMiGe+ew5d+16OvfNhh3ct9/9WPSW9zuN63Krl07m3nitokn+L15kFVx1zr8ZrvtTrWolLrR/F65H11ZcxQrluby8fO78xWsF0nvr9/uKrmFv1rQel7hsClc50L+oLslviBtema5rgL9WfeLnoVzPbq254sWLcydPX+R4wT9kYFfO1aUUhDjRKrLfwjm5OQ5turaMzMzMdCOl0OmDkN3jo6LxO6Ck4BgqDyHOUDBMDCU3J9eha8tukZmZz4jX5wchH+yOio7A+pQYYghxiQBRnTkCNA7I/758wXVk6Eddrlw694YhgEpVql5fvOq7LVWr18pgDoyNBqSVA3JDuc2jFHITAIS4jZIO3YIACNgFAez3bIUZ+z2EuJiMhBAXQw11tE4AQpxOhCHE9ZwhxOnkHFEvahLiRBMzKGzp96+HRuiFuNj2u3V+j5s/ezQXUMHHbBPJu37jBg6bxt3792FBmZbN6nOL533O1aj26s/i5efnc/MWruWmzkookuLTJoQVCGzdHylC3Le8F7d8wQSuY9tmZseL3xAXmw32VW9xwoKgtZsSu4iZtbeX953kDbsLf28Af1RJAEKc7bAlLFgZtClxk6j16eXteWfD7vVYnxJDDCEuESCqM0dA6QPyp08zio0K7dHqj1/3Fl6NZPCnZev2B5as3vqzo6NjPnNgbDQgrRyQ8/gMc0vIb8VDiNso6dAtCICAXRDAfs9WmLHfQ4iLyUgIcTHUUEfrBCDE6UQYQlzPGUKcTs4R9QIhLk2I82Kb/81t/nfDHRxMp3hWVjY3POpLbkXitoLY8Negfx0/hWtY///MxspYeLd5vzG3dkUM5+3lUVBHihDn30hftWRSwZvg5v7ILcT7jvmF+9/Ze0S5icLsE/Dw8OBcXFxED/TOnTtcbm6u6PqoCAIgYJ6A1PW5bMPS2NeqvvYEjMUTgBAXzw412SSg5AF5empKyXHhn77/59GDdbKzs5wNCZTz8b07efbCpFZtu9xmk4xtRqWVA3L+ixCDerfv8L+jB+vyJAcNG7Nt9MSZr/6+kwFmCHHb5Bx6BQEQsA8C2O/ZijP2ewhxMRkJIS6GGuponQCEOJ0IQ4jrOUOI08k5ol4gxKUJcR62m6sL165NU2721JFclUr6a811gbh4+QbXc8B47uSpSwV/FTXy4wKJbk6g6+rFr9zCLVy2kasc6MfVrVONGz7oQ87fr1zBx1KEeOysSC5ieG+LeQIhTrSM7Lawl5cXV6JECdHzv3fvHpeVlSW6PiqCAAiYJyB1fX4eM3blf9q9nwrG4glAiItnh5psEpDzgJwXmjduXHE98Nsv/scO/frauTOnqmZmPHnlJx6cnJyzevT5dO+kWQuOs0nFdqPSygH5ubN/lQ4P/ajbjetXKwn9rXgIcdvlHXoGARDQPgHs92zFGPs9hLiYjIQQF0MNdbROAEKcToQhxPWcIcTp5BxRL2oS4u82CeY+7deZK+H80ksjVufbuGFtrlJFP5PlDK9M59/cDh/Wm3MvY/7nVp9kPOXOnv+b+/OvC9yJvy4WXWnON27ud8S/3/kb1+fT6IKyvDzn3w7nr1mX8kesEOf7X7dyOtepnfnr0vlxQYhLiY791JUq3CDE7SdXMFP6BKSuTwhx6TGDEJfOEC2wRcDUAbmSI+RleOt2XQ7EzFt2wNXVDVfKGMHWwgF5Tk6Ow7jPBr6TvHV9wf/nqMprb15b8vWWLa9Vrf7UUm5BiCu58tA2CICAvRPAfs9WBmC/hxAXk5EQ4mKooY7WCUCI04kwhLieM4Q4nZwj6kVNQrxLhxYFMtmSsCaaPMdxhkL87Xo1uS1r53AVA8oLaubchb+5yPFx3O6fDxWV/zDkP1zCwuiXxjjnv2u4sRMXFJR5841Abu2K6Rzfl5Q/YoX461UCuG8SpnGNG9Sx2D2EuJTo2E9dqVcy48p0+8kVzJQ+AanrE1emS48ZhLh0hmiBLQI0D8hLl3F/3LbThwcnz1p4tHjx4vjdcBOpoOYDcl5o/7Tne//N61fXv3TuzBv8Nfn8FyD6DRq5c+zE2RavS+dRQIiz9WzAaEAABLRFAPs9W/HEfg8hLiYjIcTFUEMdrROAEKcTYQhxPWcIcTo5R9QLhLj+ynRSIc6DvvL3TW7A0KncH4dOFnDnf+Ob/33ujm31b2DPjv2aGz9lUcHnYvowFVC1CfES3r1XF3dtmEKUnCjMPIHFCQuC1m5K7CJmoN5e3neSN+yOF1MXddggcOrAhUbZL3JK/pv+4FBWdvaL4sWc4oZ82eMRjdHF7BgyIC8vv5Kfe2DdYsWcPar5Bp8o6+JLpW8a85Ojj4QFK4M2JW4StT69vD3vbNi9HutTYiAgxCUCRHXmCNA4IHcuUeJF7aD658dMnL0/uH6jh8xBYGhALB+Qk2LiZXjjd1r8OT9h409CbgOAECcljPIgAAIgIJwA9nvhrGiUxH4PIS4mzyDExVBDHa0TgBCnE2EIcT1nCHE6OUfUC4S4NCHOw16zfgfXf8jkIu4jhvTgFs4ZW/TfUt5CNxdMCHGiNEdhhQjk5OY4tOnaMjIzM9P87wyY6bvTByG7x0dFH1ZoaGiWAgEIcQqQJXSRm5Pr0LVlt8jMzGfE6/ODkA92R0VHYH1K4M9XhRCXCBDVmSOg1AE5/zZ4xUqvpb3d8J0rPfsNvmjtumxTYJbOn1Fj/pdTeug+q14r6ELCN99v8/Hzf8EcSJkGpJUD8nI+vne79Oh7IPzzaaeF3gYAIS5TEqEZEAABEDBBAPs9W2mB/R5CXExGQoiLoYY6WicAIU4nwhDies4Q4nRyjqgXCHHpQvzYn+e4j0OjuUtXCl+ANr7affLMZdy02QkFn+ENcaL0RGEVEJi/ZG69jUnrO5IMtbyPb9q2dTtWkNRBWfYIQIizFxPjES2Zu7Re0vptROvTx9cnbd2Ob7A+ZQgvhLgMENEEUwRMHZBXCKiUWuWNN9MsDfR2eppXevpN38yMJ698QadO3fpnoqJn/tqoact/pUyWZSGel5fnkLRxTcWf93xfdcrMRX/IJelZPiAv4+7xqEbNOlecSpTIMRVXFxfXrNer1brboNE7txs0afGvUBGuawtCXMpqQV0QAAEQsEwA+724DMF+/yo37PccNzM2YXW3Xp9QvzETQlzcOkYtbROAEKcTXwhxPWcIcTo5R9QLhLh0IX4z9Q7X7eMxHC/G+T/GQhy/Ic5xuDKdaFmqrnDUhFGtDx490FjIwN1c3R7HRM9a26h+k3+ElEcZdglAiLMbG8ORTRg1sfXRA0cFrU9XN9fH0bO+WFu/SX2sTxnCCyEuA0Q0wRQBUwfkDZu2OL5m894d1gb69GlGsaWxM/9vy8av373/7z9ehuX5a9JbtetyMHr6fw95enplW2vL1OesCvETxw97fDltTIszJ/+s8fqbNf6W8611loW4f4WK6YtWbd5Yq069x2Liaa0OhLg1QvgcBEAABMQTwH5Pzg77PfZ7Xdaw8u8zCHHydYwa2icAIU4nxhDies4Q4nRyjqgXCHHpQtzaG+Kbtu7lPvpkfEFc3FxduHUrp3Od2ul/Y9xcwC5evsH1GzyJy83N42pUq8IN7NuJa9msfkFxXJlOlOYoTIFAzJwpTXbuSW5lqavKgZWvjg2P3hlcO/g+hSGhC4UJQIgrDFjG5udMmddkT/Iei+szsHLg1fDoUTtrB9fG+pSJPYS4TCDRDDMEpByQ6yZx9tSfZb6IHNTuwtlT1Ywn9laDpie/XLh6T8XAKs9IJ82iEF8VH1d14byYTro34+W+xp2VA1fD2I4Y2P2j9LSb/hDir2Ywa/EiXWMoDwIgYD8EsN+TxRr7Pb4AZ5gxrOz3EOJk6xil7YMAhDidOEOI6zlDiNPJOaJeIMSlC/G1G3dyQ8NncxlPMwvYG/+G+F+nL3F9QqO5s+f/Lvg8auTH3Jzpn3EODpaXxJbtv3CfhE0paLeCvw+3ZtlU7r3mbxe0ASFOlOYoTInA+Qtn3NdsTKy3/8C+Rnl5ec58jufm5nKBAZWut2/T8eiAPqHnKQ0F3VAgACFOAbKMXVw4c8F9Y+J39Q7sO/DS+gyoVOF6m45tjvYJ7Y31KSNvvikIcZmBojmbE5DjgJyfxPWrl10iwvp0OHfmRA3jSdWuW/9s3LJvd5BKcRaFuNJjYuXAVRdD/ssOEOLmlylr8bL5AwUDAAEQYJYA9nuy0GC/hxA3zBhW9nsIcbJ1jNL2QQBCnE6cIcT1nCHE6eQcUS8Q4tKE+N1/7nP9h0zhfvzpYAF3/g3wpfPHcR9/1K4oDk8zn3EDh03j+DfF+T//V/N1bs2yaVxw0CsvxrxUZ8iomdy6TbsK/q7Fu29x61fN5HzLF94wCSFOlOYoTJlAszaNB9xIvR6o63bO9NjVPUJ6Uf/NJMrTtrvuIMTVGfI2jdsOSL2eWrQ+p8fGrA7p1QXrU4FwQogrABVN2pSAXAfk/CSOHf7Nc3z4oM43b/xd9DzSTe6dFq2OLFixaa+rq1uuTScssXMckOOA3DCFWDkgl5jWqA4CIGAHBLDfkwUZ+z32exb3ewhxsnWM0vZBAEKcTpwhxPWcIcTp5BxRLxDi4oX4tRvp3Jjo+Rz/JrfuD3+l+dqEGM7fr9xLceBl+PCoL7l7/z4s+PvO7Ztzi+Z+zgVU8HklXvn5+dy8hWu5qbMSit46/ypmFDfms35FZY2F+OABXbn4+eNNvnW+9ftfuG4fjy2o+3qVAO6bhGlc4wZ1LObJoaOnuL6DJnFXr6UWlNuy9iuua6f3BOfWjVPfcpmPC+vyf/Ab4oLRaaIghLgmwmh1EhDiVhExWQBCnF5YIMTpsUZPdAjIeUDOj9j4ilHdLJycnLM6hPTaPzNu+SFHR8d8OrOTvxcckOOA3DCrIMTlX2NoEQRAQBkC2O/JuGK/x37P4n4PIU62jlHaPghAiNOJM4S4njOEOJ2cI+oFQlwvxKu/WZkLH9abcy/jZpFhavod7qd9R7nDx04XvKmt++Pt5cH996vRXO8PP3il/osXWdzYiQu4BfEbij6rVrVSwfXpndo158r7eHJ8mVNnr3ALlm7gtv3wa5EM/+A/TbjEZVM4n3KeRXUznz3nQofHcOs37y74O/7N8fFRAwp+m9ypeHGOH0uJEs4Fn0GIEy0JFJaBAIS4DBBV0ASEuAqCZGKIEOL04gYhTo81eqJDQO4D8ry8PIcvIgY3/iFpffPs7KzCf7j+/z+e3j73RkfPSO720SeqvcECB+Q4IDfMaQhxOs8p9AICICCdAPZ7MobY77Hfs7jfQ4iTrWOUtg8CEOJ04gwhrucMIU4n54h6gRDXC3EicEaF+avSx4b3K/g/nYg2bu/+g8fcsMjZ3MYtewR3xb/JvTRuHBdU+81X6kyeuYybNjvhlb/nZfia5dO4tq2aFHwGIS4YNwrKRABCXCaQjDcDIc54gMwMD0KcXtwgxOmxRk90CMh9QM6P+mbKtVKjQj/qeO70q78nXr1WnYuLVm3eTvp74nRoWO8FB+Q4IGfxgNx65qIECICAvRPAfk+WAdjvsd+zuN9DiJOtY5S2DwIQ4nTiDCGu5wwhTifniHqBEJcuxGvXeoMbF/kJ16t7G5NXlhsGhP898ZlzV3OLl2966e1yU0Hr1vk9bs70cK5KJX+TMb3y901uwNCp3B+HTr7y+dK48VzYp90K/h5CnGhJoLAMBCDEZYCogiYgxFUQJBNDhBCnFzcIcXqs0RMdAkockPMjT07aUGHmpKgu9+/d9TaeSecP+/w0e/6qg9auThd6GH33VnqJQX07dblw9q/qfF/VawVdSPjm+20+fv4v+P8+fuxA2W8SFgWdOfm/1+7eTffJevGiBH+Fu2c5n3+rvlkzpWe/QSffb9PpjrnxGI/DUmT8K1RMX7RK/CEya28cnz31Z5kRA7t/lJ5201/q3KxltGEcPcp6PpgwLXZrp+599L/XZK0BG3zOWrxsgABdggAIqIQA9nvs95ZSFfu95YXMyn4PIa6SBy6GSZUAhDgd3BDies4Q4nRyjqgXCHFyIf7GaxU5P19vrtHbtbmObd/lmjQM4ooVcyTifvef+9zajbu4XXsPcBcv3+Bupt4pqF+z+mtc4wa1uf69O3DvNK5rVbDzv2Met2gdt2vvQY4X5Lo/k8YN4qZ+MaTgPyHEiUKDwjIQgBCXAaIKmoAQV0GQTAwRQpxe3CDE6bFGT3QIKHVAzo/+i4hBjb/f8m0L46vTedk5duKX27r1snx1ulQhnpOb4zBl3Ihmh/74pR4vwS0RfbNG7UvR0+fvbtik2X3jchDiEOLmcoeVA3I6Twv0AgIgoGYC2O8Lo4f93nQWQ4hbXt2s7PcQ4mp+CmPsShGAEFeK7MvtQojreUCI08k5ol5YFuJEE0FhpgjcOPUtl/lY/5JGCe/eq4u7NlTtb0AyBVcFg4EQV0GQZBgihLgMEG3QBIQ4PegQ4vRYoyc6BJQ8IOff+A0bENLp7F9/1jSeTc3awecXrNiYbOnqdClCfNSYyb/OmzGh1dXL518XStK3QsX08VPm/PBBh263DOvYsxAXys5ey7FyQG6v/DFvEAAB4QSw3+tZYb8XnjcoWUiAlf0eQhwZCQKvEoAQp5MVEOJ6zhDidHKOqBcIcSJcKCyQAIS4QFAaLQYhrtHAGk0LQlydcYYQpxc3CHF6rNETHQJKHpDzM9iy8evAudMndDS+Op2/srxDSK/9M+OWHxJ6VbnxVeg6QsZXpld+rer1YsWK5xrKcI+yXvf9AwLveHp5P37+PNM55drf/nfv3CpvTDmoXsPT8d9sT/b09MrWfXbqxDH3X/buqMj/99WLZ3327Nz2ru6zipVfS2ndLuRP5xIlc/m/c3V1ye7W69O/DeuTRJKVA1eSMdtzWcTLnqOPuYOAughgv385Xtjv1ZW/th4tK/s9hLitMwH9s0gAQpxOVCDE9ZwhxOnkHFEvEOJEuFBYIAEIcYGgNFoMQlyjgTWaFoS4OuMMIU4vbhDi9FijJzoElD4gz8vLcxgXPrDJ9u/W/cd4Rp7ePve+mDZvW8eQnmmmZiv2DXHDtvi3wHr2+fSPQSM/v1C8ePF83Wf8uNatWvzaivi4926n3fTX/X2pUi6Z4eOmJX0y+LMrUsYkNnqsHLiKHb+91UO87C3imC8IqJcA9nvs9+rNXtuPnJX9HkLc9rmAEbBHAEKcTkwgxPWcIcTp5BxRLxDiRLhQWCABCHGBoDRaDEJco4E1mhaEuDrjDCFOL24Q4vRYoyc6BJQ+IOdncTPlWqkRA7t3vnD2VDXjWdUKqncufnXS9z5+/i+MP5MqxKvXqnNxZmzCzlp16j02R9PUG+wfdOi6/78JG381VUfomMRGj5UDV7Hjt7d6iJe9RRzzBQH1EsB+/+qNNdjv1ZvPtEfOyn4PIU478uhPDQQgxOlECUJczxlCnE7OEfUCIU6EC4UFEoAQFwhKo8UgxDUaWKNpQYirM84Q4vTiBiFOjzV6okOAxgE5P5NvE+OrxM2a2Pnxo4fuhjPjr07v0efTvZNmLThuPGOh8tn4ynS+nTLuHo8ixsds790/7Jolkvyb4gN7tm176Pdf3taVq1P37TMJ65K/9zC4Nl33mdAxiY0eKweuYsdvb/UQL3uLOOYLAuolgP0e+716s9f2I2dlv4cQt30uYATsEYAQpxMTCHE9ZwhxOjlH1AuEOBEuFBZIAEJcICiNFoMQ12hgjaYFIa7OOEOI04sbhDg91uiJDgFaB+S8eI4I69P8x+TNzY1nVs7H9+7k2QuTWrXtctvwM6Hy2ZQQrx301tnl3+7YLuS3vOfGfBGUsGROF13f5n6rnP9c6JjERo+VA1ex47e3eoiXvUUc8wUB9RLAfs9x2O/Vm7+2Hjkr+z2EuK0zAf2zSABCnE5UIMQhxOlkmsheIMRFgkM1iwQgxO07QSDE7SP+EOLqjDOEOL24QYjTY42e6BCgdUDOz+bvyxdcR4Z+1OXKpXNvGM8uqF7D0/HfbE82FNhC5bMpId65W5+fv1r09R9CKArtB0JcCE37KsPKAbl9UcdsQQAExBDAfk/2pTaSfxuIiQf2DzHUbFeHlXhBiNsuB9AzuwQgxOnEBkIcQpxOponsBUJcJDhUgxBHDpglACFuH8kBIa7OOEOI04sbhDg91uiJDgGaB+T8jFbFx1VdOC+mU2bGEzfDGfJXp/cbNHLn2Imz/9L9vdDDaFNCPPzzKZuGhk84L4Ri0qZvKs6ePDrk4cP7ZfnyeENcCDWU4QmwckCOaIAACICANQLY7zkO+721LMHn5giwst9DiCNHQeBVAhDidLICQlzPGVem08k5ol4gxIlwobBAAnhDXCAojRaDENdoYI2mBSGuzjhDiNOLG4Q4PdboCQTECnFern/2+eStg4aPvSiE4veb1wXMmBTZ9eEDCHEhvFBGT4CVA3LEBARAAATUTAD7PcfNjE1Y3a3XJylqjqOWx87Kfg8hruUsw9zEEoAQF0uOrB6EOIQ4WcZQLg0hThm4nXQHIW4ngTYzTQhx+4g/hLg64wwhTi9uEOL0WKMnEBB7QO5R1vPBhGmxWzt175MqhCKEuBBKKGOKACsH5IgOCIAACKiZAPZ7CHHW85eV/R5CnPVMwfhsQQBCnA51CHEIcTqZJrIXCHGR4FDNIgEIcftOEAhx+4g/hLg64wwhTi9uEOL0WKMnEMABOQ7IWV8FrByQs84J4wMBEAABSwSw32O/Z32FsLLfQ4iznikYny0IQIjToQ4hDiFOJ9NE9gIhLhIcqkGIIwfMEoAQt4/kgBBXZ5whxOnFDUKcHmv0BAI4IMcBOeurgJUDctY5YXwgAAIgACH+MgHsH+paE6zEC0JcXXmD0dIhACFOhzOEOIQ4nUwT2QuEuEhwqAYhjhyAELfzHIAQV2cCQIjTixuEOD3W6AkEIMQhxFlfBawckLPOCeMDARAAAQhxCHE1rwJW9nsIcTVnEcauFAEIcaXIvtwuhDiEOJ1ME9kLhLhIcKgGIW6nOZB+K63k51NGt4gYFnW4XlD9h6YwkLwhPn3u1Lp8G9GjJ5+0U6SqnTaEOHuhu5V2q+SU0VNbDIsadjiofh2T65NEiM+dOq9gfY6eHIX1KSLcEOIioKEKCIgkACEOIS4ydahVY+WAnNqE0REIgAAIKEAA+z32ewXSStYmWdnvIcRlDSsa0wgBCHE6gYQQhxCnk2kie4EQFwkO1SDE7TgHhkYMbrFzT3Lzt4MbnPxizMT9xmJciBDnRfimLRuaP3/+rNSvOw/M9/er8NyOkapy6hDibIYtYnBUiz3Je5oHNwg+OWbi6P3GYlyIEOdF+JYNW5s/f/a81M4DP8z3q+CH9Ski3BDiIqChCgiIJIADchyQi0wdatVYOSCnNmF0BAIgAAIKEMB+j/1egbSStUlW9nsIcVnDisY0QgBCnE4gIcQhxOlkmsheIMRFgkM1CHE7zgH+LfEW7ZqGv8h6UYLHYCzGLQlxnQh/9PihB1+3XeuO+5fGLf/VjnGqduoQ4myGjn9LvF3TDuFZL7IK1qexGLckxHUi/PHDxwXrs3XH1vvjls/D+hQZaghxkeBQDQREEMABOQ7IRaQN1SqsHJBTnTQ6AwEQAAGZCWC/x34vc0rJ3hwr+z2EuOyhRYMaIAAhTieIEOJ6zg50kEvrxd4CBiEuLV9Q2zSBG6e+5TIfpxZ9WMK79+rirg1TwEs7BHRviRvOSCfGw8eODLmRej1Q99mc6bGrL1295Mm/Ea4T4fxnJZxLvMDb4erNCQhxdmOne0vccIQ6MT525OchqddTi9bn9NiY1VcvXfXk3wjXiXC+nnMJ5xd4O1xajCHEpfFDbRAgIYADchyQk+SLLcqyckBui7mjTxAAARCQiwD2e+z3cuWSUu2wst9DiCsVYbSrZgIQ4nSiZ29+1RJVCHE6OUfUC4Q4ES4UFkgAQlwgKBUXM35L3HAqLqVcn2Y+e+qq+zs3F7eMjMwMN+Pp4u1wFScAx3EQ4uzGz/gtccORlnIt9fTZ02dF69PFzSUjMyPzlfWJt8OlxxdCXDpDtAACQgmweECesPirav/9cmrX7OwsZ34e1WrUuRj/TdI2/wqBsvwMBSsHrkJjZO/lEC97zwDMHwRAQA4C2O8hxOXIIyXbYGW/hxBXMspoW60EIMTpRA5CXM8ZQpxOzhH1AiFOhAuFBRKAEBcISuXFTL0lLnRKeDtcKCl2y0GIsxsbfmSm3hIXOmK8Ha7c6CMAACAASURBVC6UlOVyEOLycEQrICCEAIsH5N9vXhcwY1Jk14cP7pfl5+DiVjpjwKDPfhw1dvJZIXOyVoaVA1dr48TnhQQQL2QCCIAACEgngP0eQlx6FinbAiv7PYS4snFG6+okACFOJ24Q4nrOEOJ0co6oFwhxIlwoLJAAhLhAUCovZuktcWtTw9vh1gix/zmEONsxsvSWuLWR4+1wa4SEfQ4hLowTSoGAHARYPCA/9Ps+r89HfdL9zu10X90cnZycszzKej4s5uSU416m7JOvFq7aUb1W0BMxDFg5cBUzdnusg3jZY9QxZxAAAbkJYL+HEJc7p+Ruj5X9HkJc7siiPS0QgBCnE0UIcT1nCHE6OUfUC4Q4ES4UFkgAQlwgKA0UE/OWON4O10DgcWW6KoIo5i1xvB0uX2ghxOVjiZZAwBoBFg/IH97/1ymsX5cOJ/53uI6p8XuU9XwwYVrs1k7d+6Ram5+pz1k5cBUzdnusg3jZY9QxZxAAAbkJYL+HEJc7p+Ruj5X9HkJc7siiPS0QgBCnE0UIcQhxOpkmshcIcZHgUM0iAQhx+0kQMW+J4+1wbeQH3hBnP45i3hLH2+HyxRVCXD6WaAkErBFg8YCcH/PvP+8uN3n88E5pN28EmJpD+OdTNg0Nn3De2vwgxMUQYqsOKwfkbFHBaEAABECAjAD2ewhxsoyhX5qV/R5CnH7s0SP7BCDE6cQIQhxCnE6miewFQlwkOFSDEEcOFBEgeUscb4drJ3EgxNURS5K3xPF2uLwxhRCXlydaAwFLBFg9IOfHnJ6aUvKr6eMa/vW/I1X/uXO7XHZ2lrNuLh/2HrB7+rzlh8VEl5UDVzFjt8c6iJc9Rh1zBgEQkJsA9nsIcblzSu72WNnvIcTljiza0wIBCHE6UYQQhxCnk2kie4EQFwkO1SDEkQNFBEjeEsfb4dpJHAhxdcSS5C1xvB0ub0whxOXlidZAAAReJsDKgSviIowA4iWME0qBAAiAAAhgv1dzDrCy30OIqzmLMHalCECIK0X25XYhxCHE6WSayF4gxEWCQzUIceTASwSEvCWOt8O1lTQQ4uqJp5C3xPF2uPzxhBCXnylaBAEQ0BNg5cAVMRFGAPESxgmlQAAEQAAEIMTVnAOs7PcQ4mrOIoxdKQIQ4kqRhRA3R9aBDnJpvdjbNxggxKXlC2qbJoDfELe/zBDyljjeDtdWXkCIqyeeQt4Sx9vh8scTQlx+pmgRBEAAQlytOcDKAbla+WHcIAACIGCvBLB/qCvyrMQLQlxdeYPR0iEAIU6Hs735VUtUIcTp5BxRLxDiRLhQWCABCHGBoDRWzNJb4ng7XGPB5jgOQlxdMbX0ljjeDlcmlhDiynBFqyAAAoUEWDlwRTyEEUC8hHFCKRAAARAAgZcJYP9QV0awEi8IcXXlDUZLhwCEOB3OEOJ6zhDidHKOqBcIcSJcKCyQAIS4QFAaK2bpLXG8Ha6xYEOIqy6glt4Sx9vhyoQTQlwZrmgVBEAAQlyNOcDKAbka2WHMIAACIGDPBLB/qCv6rMQLQlxdeYPR0iEAIU6HM4Q4hDidTBPZC4S4SHCoZpEAhLj9Joipt8Txdrg28wFviKsvrqbeEsfb4crFEUJcObZoGQRAAG+Iqy0HWDkgVxs3jBcEQAAE7J0A9g91ZQAr8YIQV1feYLR0CECI0+EMIQ4hTifTRPYCIS4SHKpBiCMHTBIw9ZY43g7XZrJAiKsvrqbeEsfb4crFEUJcObZoGQRAAEJcbTnAygG52rhhvCAAAiBg7wSwf6grA1iJF4S4uvIGo6VDAEKcDmcIcQhxOpkmshcIcZHgUA1CHDlgloDhW+J4O1y7iQIhrs7YGr4ljrfDlY0hhLiyfNE6CNg7AVYOXO09DkLnj3gJJYVyIAACIAAChgSwf6grH1iJF4S4uvIGo6VDAEKcDmcIcQhxOpkmshcIcZHgUA1CHDlgloDhW+J4O1y7iQIhrs7YGr4ljrfDlY0hhLiyfNE6CNg7AVYOXO09DkLnj3gJJYVyIAACIAACEOLqzQFW9nsIcfXmEEauHAEIceXYGrYMIQ4hTifTRPYCIS4SHKpBiDOYA83aNB5wI/V6IINDs8mQ5kyPXd0jpFeKTTq3g04hxMmC3KZx2wGp11OxPv8/tumxMatDenXR9PqEECdbIyitfgL/aVxtwM3rf9vtc25mbMLqbr0+ofZcU/rAFfGUN55Kx0v9TxDMAARAQC0EsD/Iuz9Yi7vS+wfiKW88lY6XtXzRfQ4hLpQUytkTAQhxOtGGEIcQp5NpInuBEBcJDtUgxBnMAQjxl4MCIa5skkKIk/GFEH+ZF4Q4Wf5YKz0i9tcBXH5+pUB/z7pOxR093qoRcKK8l9sja/XwOQjISQAHqvIeqFqLjdIHroinvPFUOl7W8gWfgwAIgIBcBLA/yLs/WIuL0vsH4ilvPJWOl7V8gRAXSgjl7JEAhDidqEOIQ4jTyTSRvUCIiwSHahDiDOYAhDiEOM20hBAnow0hDiGel8+tmtppuSJvj0KIk61HlFaGAA5U5T1QtRYlpQ9cEU9546l0vKzlCz4HARAAAbkIYH+Qd3+wFhel9w/EU954Kh0va/kCIS6UEMrZIwEIcTpRhxCHEKeTaSJ7gRAXCQ7VIMQZzAEIcQhxmmkJIU5GG0IcQhxCnGzNoLT6COBAVd4DVWsZoPSBK+IpbzyVjpe1fMHnIAACICAXAewP8u4P1uKi9P6BeMobT6XjZS1fIMSFEkI5eyQAIU4n6hDiEOJ0Mk1kLxDiIsGhGoS4inKgWZtGA26k3ij6Tc85MbGre3RV729ra20+Kkqll4YKIS5P5No0ajsg9Yb+t8VjYmNWd1Xxb2trbT5SoozfEJdCD3XVSMD4QJX2b2rTZmbr+Sp94Grr+WktnkrHizYv9AcCIGC/BLA/yCtQrWWS0vsH4ilvPJWOl7V8gRAXSgjl7JEAhDidqEOIQ4jTyTSRvUCIiwSHahDiKsoBrQlkrc1HRakEIa5AsLQmkLU2HykhhxCXQg911UgAB6ryHqhaywGlD1wRT3njqXS8rOULPgcBEAABuQhgf5B3f7AWF6X3D8RT3ngqHS9r+QIhLpQQytkjAQhxOlGHEIcQp5NpInuBEBcJDtUgxFWUA1oTyFqbj4pSCUJcgWBpTSBrbT5SQg4hLoUe6qqRAA5U5T1QNZcDF86cdP82cWm9P/btaZSXl+vs4ODA5ebmcgGVqlxv27HH0b6hI8/LkT+Ipzzx1MUreevGRpmZT511sQkKfut6x659ZIuXHDFHGyAAAiAghAD2B3n2B2ussd9bIyTuc6Xyl7X9/vcT14KfPH3hfvvfJyeePn3xyLFY8VULwt9NEUfNeq0hQ4YMyM/PrxQQEFDXycnJIygo6ES5cuUeWa+JEiBAjwCEOB3WEOJ6zg50kEvrxd4CBiEuLV9Q2zSBG6e+5TIfpxZ9WMK79+rirg0V+4cX4mCZgNYEstbmo9b8xZXp8kROawJZa/OREmUIcSn0UFeNBJQ6YGSVhS3mO3tKVJPdyZtbWWJSqfLrVyOjZ+2sE9zwvhR2tpiflPFKravEfA3jde/ePS4rK6tomN7e3pyzszMnV7ykzh/1QQAEQEAoASWel0L7tkU5W8wX+71ykVYinizu9xDiyuUQWlYvAQhxOrGzN79qiSqEOJ2cI+oFQpwIFwoLJAAhLhAUpWJaE8hamw+lNJC9GwhxeZBqTSBrbT5SogwhLoUe6qqRgBIHjCxzoD3fcaM+aX3kwL7GQpi4upV+PGnWorUNmrT4R0h5U2Voz0/sOOWqJ/d8jeNlTojz45cjXnJxQDsgAAIgYI2A3M9La/3Z+nPa88V+r2zE5Y4nq/s9hLiyeYTW1UkAQpxO3CDE9ZwhxOnkHFEvEOJEuFBYIAEIcYGgKBXTmkDW2nwopYHs3UCIy4NUawJZa/OREmUIcSn0UFeNBOQ+YGSdAc35Lpo7pd6W9as7kjAp71shbcOOgytI6hiWpTk/sWOUs56c8zUVL0tCnJ+H1HjJyQJtgQAIgIAlAnI+L9VAmuZ8sd8rnxFyxpPl/R5CXPlcQg/qIwAhTidmEOJ6zhDidHKOqBcIcSJcKCyQAIS4QFCUimlNIGttPpTSQPZuIMTlQao1gay1+UiJMoS4FHqoq0YCch4wqmH+tOabk5Pj0LllncjMzKdupFzah/TcPTr6y8Ok9fjytOYnZmxK1JFrvubiZU2I83OSEi8lmKBNEAABEDBFQK7npVro0pov9ns6GSFXPFnf7yHE6eQTelEXAQhxOvGCENdzhhCnk3NEvUCIE+FCYYEEIMQFgqJUTGsCWWvzoZQGsncDIS4PUq0JZK3NR0qUIcSl0ENdNRKQ64BRLXM3nm+3j/rvebNmHdFXlJub9+kTR6v8efT3JmK4uLq5P+zeJ3SHmLorFs9p9c/d2z66ujNjE1Z36/VJipi21FDHOJ7tO3+0r1rN2neLOznlFStWPM/Jif8/p7xiTk55TsWc8pycnPOKOxf+b7FixfOdnJ3znJ2d8nYnb6m26/tNbRwcCo8/dP/777//mvwNcUM2Xt4+dzbvPhavBl4YIwiAgP0SwH6P/V7N2W8v+z2EuJqzFGNXigCEuFJkX24XQlzPA0KcTs4R9WIrIU40SBRWPYES3r1XF3dtqNkDNNYDpDWBrLX5sJ4/5sYHIS5P5LQmkLU2HylRhhCXQg915SDwn0bVBty88XegHG2JacPeBKoYRkLqeHh4cC4uLkKKmixz584dLjc3V3R9XUXEUzLClxrw9vbmnJ2dX2k0YcOPsW9UrfFE3t7QGgiAgJYJYL9XNrrGAlWp3rDfK0X25XZpxVPXq632ewhxOvmEXtRFAEKcTrwgxPWcIcTp5BxRLxDiRLhQWCQBCHGR4GSqpjWBrLX5yBRm6s1AiMuDXGsCWWvzkRJlCHEp9FBXDgI4IJeDovk2aB2oenl5cSVKlBA9GeOrusU2BCEulpzpeuYOyMfHzF/Zul1Iqry9oTUQAAEtE8B+r2x0sd8ry5d267TiqZuXrfZ7CHHamYX+1EAAQpxOlCDE9ZwhxOnkHFEvEOJEuFBYJAEIcZHgZKqmNYGstfnIFGbqzUCIy4NcawJZa/OREmUIcSn0UFcOAjggl4Oi+TZoHahCiCsbR13rtOJp6wNyOjTRCwiAAE0C2O+VpU1rf8B+r2wc7W2/hxCnk0/oRV0EIMTpxAtCHEKcTqaJ7AVCXCQ4VCMiACFOhEv2wloTyFqbj+wBp9QghLg8oLUmkLU2HylRhhCXQg915SCAA3I5KAoX4v4BgWkuLq7P5O4160WmT052dhmx7ZZ0LX3d0cExh7T+zZRrAS+ePy+pq2dvb4hXqvL69VIuri9yc3Md8/PyHHLzch3zcvMd8/j/zct1zM3Lc8zP5f/feY75+XmOfLm8vDyH588yXXNycpzz8/ML0Bn/r46nra5QJc0DlAcBEGCfAPZ7ZWNkLMSx3yvLW+nWjeOp1f0eQlzpTEL7aiQAIU4nahDies54Q5xOzhH1QkuIEw0KhUEABGQloDWBrLX5yBpsio1BiMsDW2sCWWvzkRJlCHEp9FBXDgLGB+RKC03jA0al+5ODkZQ2aM132YJZQRsS47uIGauXt8+dzbuPxYupS2t+YsamRB255msuXsZX15sS4lLipQQTtAkCIKAOAtjvlY2TXPuDtVFiv7dGSJ7P5Yon6/s9hLg8+YJWtEUAQpxOPCHE9ZwhxOnkHFEvEOJEuFAYBFRJQGsCWWvzUWVScRwHIS5P5LQmkLU2HylRhhCXQg915SCAA3I5KJpvQ64DVWujzMnJcejcsk5kZuZTN2tljT9vH9Jz9+joLw+T1uPL05qfmLEpUUeu+ZqLlxAhLiVeSjBBmyAAAuoggP1e2TjJtT9YGyX2e2uE5Plcrniyvt9DiMuTL2hFWwQgxOnEE0JczxlCnE7OEfUCIU6EC4VBQJUEtCaQtTYfVSYVhLhsYdOaQNbafKQEGkJcCj3UlYMADsjloGi+DbkOVIWMctHcKfW2rF/dUUhZXZnyvhXSNuw4uIKkjmFZmvMTO0Y568k5X1PxsibEpcZLThZoCwRAQF0EsN8rGy859wdrI8V+b42Q9M/ljCfL+z2EuPRcQQvaIwAhTiemEOJ6zhDidHKOqBcIcSJcKAwCqiSgNYGstfmoMqkgxGULm9YEstbmIyXQEOJS6KGuHARwQC4HRfNtyHmgKmSk40Z90vrIgX2NhZR1dSv9eNKsRWsbNGnxj5DypsrQnp/YccpVT+75GsfLkhCXI15ycUA7IAAC6iOA/V7ZmMm9P1gbLfZ7a4SkfS53PFnd7yHEpeUJamuTAIQ4nbhCiOs5Q4jTyTmiXiDEiXChMAiokoDWBLLW5qPKpIIQly1sWhPIWpuPlEBDiEuhh7pyEMABuRwUzbch94GqkNHOnhLVZHfy5laWylaq/PrVyOhZO+sEN7wvpE1zZWwxPynjlVpXifkaxsucEJcrXlLnj/ogAALqJYD9XtnYKbE/WBsx9ntrhMR/rkQ8WdzvIcTF5whqapcAhDid2EKI6zlDiNPJOaJeIMSJcKEwCKiSgNYEstbmo8qkghCXLWxaE8ham4+UQEOIS6GHunIQwAG5HBTNt6HEgaqQEV84c9L928Sl9S6e/avq/X/veefkZBd3dS2dERBY+WbTFm3O9A0deV5IO9bK2Gp+1sal1OdKzVcXr+StGxtlZj511o0/KPit6x279jkqV7yU4oJ2QQAE2CeA/V7ZGCm1P1gbNfZ7a4TEfa5UPFnb7yHExeUHammbAIQ4nfhCiOs5Q4jTyTmiXiDEiXChMAiokoDWBLLW5qPKpIIQly1sWhPIWpuPlEBDiEuhh7pyEMABuRwUzbeh1IGqsqMW3rrW52dMQun50l6PwiONkiAAAmonQPv5ovTzkrV4aH2+Wp+fve73EOKsPUkwHhYIQIjTiQKEOIQ4nUwT2QuEuEhwqAYCKiKgNYGstfmoKJVeGuqpAxcaZb/IKflv+oNDWdnZL4oXc4ob8mWPRzTmE7NjyIC8vPxKfu6BdYsVc/ao5ht8oqyLL5W+5Z6f1gSy1uYjJd4Q4lLooa4cBHBALgdFCHEdgZmxCau79fokRVmqtmtdaSFAez3ajiR6BgEQoE2A9vNF6eclbX7W+tP6fLU+PwjxJyeePn3xyLFY8VULwt9V7N9xQ4YMGZCfn18pICCgrpOTk0dQUNCJcuXKqfKMxtozAZ+rlwCEOJ3YQYhDiNPJNJG9QIiLBIdqIKAiAloTyFqbj4pSCUJcgWBpTSBrbT5SQg4hLoUe6spBwNYH5HLMQU1taE0YGx+QqykWcoxV7njSXo9yMEAbIAAC6iBA+/mC/UFbXxBDPOWNJ+31aO4phTfE1fH8xijpEoAQp8MbQhxCnE6miewFQlwkOFQDARUR0JpA1tp8VJRKEOIKBEtrAllr85EScghxKfRQVw4CtA/kcKAq74GqHDkgpQ3EU9540l6PUmKPuiAAAuoiQPv5gv1B3v3B1tmGeMobT9rrEULc1isI/auJAIQ4nWhBiEOI08k0kb1AiIsEh2o2IXD+whn3NRsT6527eLbq/Qf/eufk5BR3dXXNqOgfeLNZ0xZnBvQJPW+TgTHeqdYEstbmw3j6mB0e6ZXpfn5+gRzHDXJwcGjLcVxNjuNKchyXnp+ff5DjuA23bt3aKpQFrkwXSop+OQhxPXMIcfr5hx5fJkD7QA4HqvIeqNo6nxFPeeNJez3aOn/QPwiAAD0CtJ8v2B/k3R/oZYrpnhBPeeNJez1CiNt6BaF/NRGAEKcTLQhxCHE6mSayFwhxkeBQjTqBmDlTmuzck9zKUseVAytfHRsevTO4dvB96gNkuEOtCWStzYfh1LE4NBIh7u/vP5rjuDlW5rq3WLFiQ2/evHnVGhMIcWuEbPc5hDiEuO2yDz0bE6B9IIcDVXkPVG2d0YinvPGkvR5tnT/oHwRAgB4B2s8X7A/y7g/0MgVC3BQBrf5ECq5Mt/XKQv8sEoAQpxMVCHEIcTqZJrIXCHGR4FCNKoGoCaNaHzx6oLGQTt1c3R7HRM9a26h+k3+ElLeHMloTyFqbj1pzUKgQ9/f3n8txXJTAeabm5eW1uX379jlL5SHEBdK0QTEIcQhxG6QdujRDgPYBOQIBAiBgngDWI7IDBEBAKQJ4vihFFu2CADkBVtYjhDh57FBD+wQgxOnEGEJcz9mBDnJpvdhbwCDEpeULaitPYP6SufU2Jq3vSNJTeR/ftG3rdqwgqaPlsloTyFqbj1pzT4gQ9/Pz469IX04yRwcHh6NpaWkNLdWBECchSrcshLieN65Mp5t76O1VAqwcyCE2IAACHIf1iCwAARBQigCeL0qRRbsgQE6AlfUIIU4eO9TQPgEIcToxtje/aokqhDidnCPqBUKcCBcKUyaQk5vj0KZry8jMzEw30q47fRCye3xU9GHSelosrzWBrLX5qDXnBAhxR39//zSO43xJ55ifnx9x69at+ebqQYiTEqVXHkJczxpCnF7eoSfTBFg5kEN8QAAEIMSRAyAAAsoRwH6vHFu0DAKkBFhZjxDipJFDeXsgACFOJ8oQ4nrOEOJ0co6oFwhxIlwoTJnA4oQFQWs3JXYR0623l/ed5A2748XU1VodrQlkrc1HrflmTYhXqFChX35+fqLI+Z1KT08PMlcXQlwkVQrVIMT1kCHEKSQcurBIgJUDOYQJBEAAQhw5AAIgoBwB7PfKsUXLIEBKgJX1CCFOGjmUtwcCEOJ0ogwhrucMIU4n54h6gRAnwoXClAmERX7a6a/TJ4PFdnvnzh0uNzdXbHXN1psTE7u6R9deKWqdoLEQV+s8tD5uDw8PzsXFxew07927x2VlZWkdA/H8YmJjVnft1UW169NYiBMDoFxBSd4Q4pSDie5eIcDKgRxCAwIgACGOHAABEFCOAPZ75diiZRAgJcDKeoQQJ40cytsDAQhxOlGGENdzhhCnk3NEvUCIE+FCYcoEegwI6X8zNaWy2G4h3EyTgxAXm1GoR0LAy8uLK1GihNkqWJ+m0SgpaEniJ7YshLieHIS42CxCPbkIsHIgJ9d80A4IqJkA1qOao4exgwDbBPB8YTs+GJ19EWBlPUKI21feYbbCCECIC+MktRSEuJ4ghLjUbFKgPoS4AlDRpGwEIMRlQ/lSQxDiynBFqy8TgBAXlxEQ4uK4ia2lJG8IcbFRQT25CLByICfXfNAOCKiZANajmqOHsYMA2wTwfGE7PhidfRFgZT1CiNtX3mG2wghAiAvjJLUUhLieIIS41GxSoD6EuAJQ0aRsBHBlumwoX2oIQlwZrmj1ZQK4Ml1cRigpaMWNiKwW3hDX84IQJ8sdlJafACsHcvLPDC2CgPoIYD2qL2YYMQiohQCeL2qJFMZpDwRYWY8Q4vaQbZgjKQEIcVJi4spDiOu5QYiLyyFFa0GIK4oXjUsksDhhQdDaTYldxDTj7eV9J3nD7ngxdVEHBEDAOoFTBy40yn6RU/Lf9AeHsrKzXxQv5hQ35Msej3Q1K1So0C8/Pz/ReksmS5xKT08PMlc3ZseQAXl5+ZX83APrFivm7FHNN/hEWRffor5F9olqdkDAWNgr+QUECHE7SCjGp8jKgRzjmDA8EKBCAOuRCmZ0AgJ2SQDPF7sMOybNKAFW1iOEOKMJgmHZlACEOB38EOJ6zhDidHKOqBcIcSJcKEyZQE5ujkObri0jMzMz3Ui77vRByO7xUdGHSeuhPAiAgDAC1oQ4x3GO/v7+aRzH+QprUV8qPz8/4tatW/PN1YMQJyWK8joCEOLIBXsiwMqBnD0xx1xBwBwBrEfkBgiAgFIE8HxRiizaBQFyAqysRwhx8tihhvYJQIjTiTGEuJ4zhDidnCPqBUKcCBcK24DA/CVz621MWt+RpOvyPr5p29btWEFSB2VBAATICAgQ4pyfn98gBweH5SQtOzg4HE1LS2toqQ6EOAlRlDUkACGOfLAnAqwcyNkTc8wVBMwRwHpEboAACChFAM8XpciiXRAgJ8DKeoQQJ48damifAIQ4nRhDiOs5Q4jTyTmiXiDEiXChsI0IRE0Y1frg0QONhXTv5ur2OCZ61tpG9Zv8I6Q8yoAACIgjIESI8y37+/vP5TguSmAvqXl5eW1u3759zlJ5CHGBNFHsFQIQ4kgKeyLAyoGcPTHHXEHAHAGsR+QGCICAUgTwfFGKLNoFAXICrKxHCHHy2KGG9glAiNOJMYS4njOEOJ2cI+oFQpwIFwrbkEDMnClNdu5JbmVpCJUDK18dGx69M7h28H0bDhVdg4BdEBAqxHkY/v7+ozmOm2MFzN5ixYoNvXnz5lVrACHErRHC5+YIQIgjN+yJACsHcvbEHHMFAXMEsB6RGyAAAkoRwPNFKbJoFwTICbCyHiHEyWOHGtonACFOJ8YQ4nrOEOJ0co6oFwhxIlwobGMC5y+ccV+zMbHe/gP7GuXl5Tk7ODhwubm5XGBApevt23Q8OqBP6HkbDxHdg4DdECAR4jwUPz+/QI7jBuXk5IwrXrx4cd36dXBw+N7BwSHx1q1bW4XCgxAXSgrljAlAiCMn7IkAKwdy9sQccwUBcwSwHpEbIAACShHA80UpsmgXBMgJsLIeIcTJY4ca2icAIU4nxhDies4Q4nRyjqgXCHEiXCjMCIFmbRoPuJF6nZdrBX/mTI9d3SOkVwojw8MwQMAuCJAKcQMo/M8ZeBv8dzmO4+6RQIMQJ6GFsoYEIMSRD/ZEgJUDOXtijrmCgDkCWI/IDRAAAaUI4PmiFFm0CwLkBFhZjxDi5LFDDe0TgBCnE2MIcT1nCHE6OUfUC4Q4ES4UZoQAhDgjgcAw7JoAhLhdh1+1k4cQV23oMHARBFg5kBMxdFQBAc0RwHrUXEgxIRBghgCeL8yEAgMBAY6V9QghjmQEgVcJQIjTANyKwwAAIABJREFUyQoIcQhxOpkmshcIcZHgUM2mBCDEbYofnYNAAQEIcSSCGglAiKsxahizWAKsHMiJHT/qgYCWCGA9aimamAsIsEUAzxe24oHR2DcBVtYjhLh95yFmb5oAhDidzIAQhxCnk2kie4EQFwkO1WxKAELcpvjROQhAiCMHVEsAQly1ocPARRBg5UBOxNBRBQQ0RwDrUXMhxYRAgBkCeL4wEwoMBATwhnhAQF0nJyePoKCgE+XKlXuElAABlghAiNOJBoQ4hDidTBPZC4S4SHCoZlMCEOI2xY/OQQBCHDmgWgIQ4qoNHQYuggAOyEVAQxUQUIgA1qNCYNEsCIAAMwIOoQABEOCYWY94QxzZCAKvEoAQp5MVEOIQ4nQyTWQvEOIiwaGaTQlAiNsUPzoHAQhx5IBqCUCIqzZ0GLgIAhBwIqChCggoRADrUSGwaBYEQIAZAYdQgAAIQIgH4A1xLAOGCUCI0wkOhDiEOJ1ME9kLhLhIcKhmUwIQ4jbFb7POb929VWLg0L5dzl04W93UIEqVLJUZPjxqe9jA4ZfkHuS1lGsuoSP6d71y9fLrptoePerzTSOHhJ+Xu1+W28NviBdGZ8JnE5ps2/R9K3OxavZ+s0NL1iza6+DokC93PCMGRbbY88Pe5qbabdi0wfFVm1fukLtPtbcHIa72CGL8JAQg4EhooSwIKEsA61FZvmgdBOyZAJ4v9hx9zJ01AqysR7whzlpmYDwsEIAQpxMFCHE9Zwc6yKX1Ym8BgxCXli+obRsCEOK24W7rXq0JcX587zV7/9DKJWv2Ojo4yiof125IrDI7bkbIk4wnpU1xgBDPflG8mFPckC97CPmNqH84jvM24FiO47h7JPkVs2PIgLy8/Ep+7oF1ixVz9qjmG3yirIuvkL5JuhFU1poQD6wceGP+itgt1WpVeyKoQYGFUq6luIzoP6rr1ctXTX5JA0LcNEgIcYEJhmKaIMDKgZwmYGISICCRANajRICoDgIgYJYAni9IDhBghwAr6xFCnJ2cwEjYIQAhTicW9uZXLVGFEKeTc0S9QIgT4UJhRghAiDMSCMrDECLEKwVWvhE/f8WWmtVqySofh0YMarFzzw8m38TlMUCIQ4ibWw4lS5XMHB41bPvA4QNkvblgQ+KmKnEz4kIynmSY/JIGhDiEeHkvN5t8SYTy1oDuLBBg5UAOQQIBEGDnClXEAgRAQHsEsN9rL6aYkXoJsLIeIcTVm0MYuXIEIMSVY2vYMoS4ngaEOJ2cI+oFQpwIFwozQgBCnJFAUB6GECGuxLXpF69ccBs8amC36zeuVTY3ZQhxCHFLy0GJa9OH9Rveav/e35qY6xdCHEIcQpzyJsVgd6wcyDGIBkMCAeoEsB6pI0eHIGA3BPB8sZtQY6IqIMDKeoQQV0GyYIjUCUCI00EOIQ4hTifTRPYCIS4SHKrZlACEuE3x26xzIUKcH5zc16avTFz+xpwFs0OePX/mAiGuJ4DfEC9kYe3KdL6M3NemX7lwxW3UwPBuN67dMPslDQhx06sVV6bb7BGOjm1AgJUDORtMHV2CAHMEsB6ZCwkGBAKaIYDni2ZCiYlogAAr6xFCXAPJhCnITgBCXHakJhuEENdjwRvidHKOqBcIcSJcKMwIAQhxRgJBeRhChbic16bn5ec5fDqsX6tffvu5saXpkrwhnnorteT8xfOCj584WvWfu3fLZWRmuPFtlyld5nGZMu6P69aue2XGxNkHPTw8sykjJuoOQrwQlxAhLve16asWr35z8bwlnZ8/e272SxoQ4qbTGUKcaJmjsMoJsHIgp3KMGD4IyEIA61EWjGgEBEDABAE8X5AWIMAOAVbWI4Q4OzmBkbBDAEKcTiwgxPWcIcTp5BxRLxDiRLhQmBECEOKMBILyMMwJcf/y/rfS76T76Ybj5OSUNSosYtuosIjzUod47uLZ0mHhod1upFyvxLfFX8nu5OSU8/jJ4zKGbQsV4qu/WfH6khULW9+9d9fH3Njebdzs6NoVG3dJHbvS9SHECwmbEuKe3p73sl5klTD8fe9G7zY6tmLD8l0Ojg75UmKTn5fvMKzfiFa//fxb0Zc0PMp63H/44KGnYbsQ4qYpQ4hLyT7UVRsBVg7k1MYN4wUBJQhgPSpBFW2CAAjwBPB8QR6AADsEWFmPEOLs5ARGwg4BCHE6sYAQ13OGEKeTc0S9QIgT4UJhRghAiDMSCMrDMCfE27zf7vdDxw7Uefz4kbtuSE0bvXts7YoNuxwdHCXJx/hVi9+cv3heZ9116fzb526ubplnz5+pYTh9IUL8x727fCdOHxdiSYbzbX7Urffur6bNO0wZL3F3EOKFyEwJ8Tr1ap/OzHxW8sqFK1V1YP0D/NJil8/7rnZw7UfEsA0qXDx7sXR4aGS3lOspBV/S4N8+r9cg+MzB/YcaGLYLIW6aMoS4lOxDXbURYOVATm3cMF4QUIIA1qMSVNEmCIAATwDPF+QBCLBDgJX1CCHOTk5gJOwQgBCnEwsIcT1nCHE6OUfUC4Q4ES4UZoQAhDgjgaA8DHNCfNCAsO2//f5rzYtXLhTJxwr+AWlLYpd/V7d2sGj5yF+X/nFoz7YHDv/+tm6q/O+TP3v+3PnQ0QNvGU5fiBAfwF+9vn9vE2Ns5bzL/eNU3LngevSMzAzXoZ+O3DUsdPhFyniJu4MQL0RmSojzMtrL2/PJzu0/ttSB5W8uCIsYvC0sIkzSzQXxcfE14uOWd8nOznbm2+Z/n/zd9945vW7Vtx0MgwghbjqlIcSJlzoqqJgAKwdyKkaIoYOAbASwHmVDiYZAAASMCOD5gpQAAXYIsLIeIcTZyQmMhB0CEOJ0YgEhrucMIU4n54h6gRAnwoXCjBCAEGckEJSHYU6I8zL60pUL5b7fuf0l+Sj12vSTp0+4D4sc/GFaemoFfqr8deljRo1L+mn/nmoHjxyobzh9a0Lc1NgDKlRMHR85YVeHDzqnU0YpS3cQ4oUYzQnx9iHtzsyNmRfy+NGTopsLpF6bzl+XHtpzcNvDvx8u+pJG81bNDgbVC0pd8OXCHoaBhRA3neYQ4rIsfzSiEgKsHMipBBeGCQKKEsB6VBQvGgcBuyaA54tdhx+TZ4wAK+sRQpyxxMBwmCAAIU4nDBDies4Q4nRyjqgXCHEiXCjMCAEIcUYCQXkYloS4t3e5zJlzY0LkvDZ9QXxcjQXxcUVv4lauVOX68gWrtkyZGd2cVIifPneqzOCRAz9Kv53mr8M25NNh276InPgXZYyydQchXojSnBCfGjvtlxH9R4TIeW366ROn3SMHR32Ynnqr4Esa/HXpo8aNSnqe+cwJQlxYakOIC+OEUtogwMqBnDZoYhYgII0A1qM0fqgNAiBgngCeL8gOEGCHACvrEUKcnZzASNghACFOJxYQ4nrOEOJ0co6oFwhxIlwozAgBCHFGAkF5GJaEeOd2Xa+HjugfIte16U+fPi02YNjH7Y4cP1xPN812rTvsXxqX8Guvgd3bSxXiHu4eDyaOnZrUvUuPm5QxytYdhHghSnNCfNXmlTvGhI1pJue16XEz/lsncVlie9116a9Xff3qosQFW3dt/7EShLiw1IYQF8YJpbRBgJUDOW3QxCxAQBoBrEdp/FAbBEDAPAE8X5AdIMAOAVbWI4Q4OzmBkbBDAEKcTiwgxPWcIcTp5BxRLxDiRLhQmBECEOKMBILyMCwJ8ZFDws9HTfisyeZtm1rphsX/ZrPYa9MPHjngFTV+VLf0O+l+fHul3Uo/GRcxIenjnv2vySHEy3qUfTB53LStIR27p1LGKFt3EOKFKC0J8eTNyQGzJ33V9eGDh2V14MVem/706bNiwz4e1u744eNFX9Jo3aHV/riE2F+XzV9eA0JcWGpDiAvjhFLaIMDKgZw2aGIWICCNANajNH6oDQIgYJ4Ani/IDhBghwAr6xFCnJ2cwEjYIQAhTicWEOJ6zhDidHKOqBcIcSJcKMwIAQhxRgJBeRjWhHhS8uaAqbMndX3w8EGRfGza6N1ja1ds2OXo4JhPMtwv42bUSUhcVvQmbrU3ql9esSgxKbBi4DMI8UKSEOKFHCwJ8bu37pYY2ndYlwtnL1bX5Z9/gF9a7PJ539UOrv2IJCePHDjiNX7UhG530u8UfEmjjHvpR6MnRiV169PtBoS4cJIQ4sJZoaT6CbByIKd+kpgBCEgngPUonSFaAAEQME0AzxdkBgiwQ4CV9Qghzk5OYCTsEIAQpxMLCHE9ZwhxOjlH1AuEOBEuFGaEAIQ4I4GgPAxrQtzU5xX8A9KWxC7/rm7tYMHykb8uvf+Q3h2OnThaVzfFTu0671s4J/43/r+FCnFT5Swh8/etkL584aqNtWvWeUwZrajuIMQLsVkS4qY+528uCIsYvC0sIuw8CfjYmLiglUtWddHVeaP6G5cXJS5KqhhY4RmpEDcW9b4VfNMXrvrvxpp1ahbk3v6f9vt8u3J9vcuXrgTe/+e+F39Fu4ubS4aPT7l/ghvUu/zpsAGnqlSt8tTa+E2Ny1odS58bj1NMWxDiYqihjloJsHIgp1Z+GDcIyEkA61FOmmgLBEDAkACeL8gHEGCHACvrEUKcnZzASNghACFOJxYQ4nrOEOJ0co6oFwhxIlwozAgBCHFGAkF5GNaEOD8cOa5NP3jkd6/wcaO637l725dvs0wZ90dfjJ6Y1Ktbnxv8f0OIFwYeQryQgzUhLse16fx16UN6D+lw4uiJoi9ptOv8wb458XMKvqQhlxD3C/B7NnnM1Hd///n3BlkvskqYW+LOJZxfNG7W6H9T5kz+zae8zwtz5SDEfw/OzM5wv5eRfuJ5VuajvHxu1dROy1OUeHSOiP11AJefXynQ37OuU3FHj7dqBJwo7+Um+ItASowJbdqeACsHcrYngRGAgO0JYD3aPgYYAQholQCeL1qNLOalRgKsrEcIcTVmD8asNAEIcaUJF7YPIa7nDCFOJ+eIeoEQJ8KFwowQgBBnJBCUhyFEiO/a84NfdMz4rvfu3/PWDY/02vSZsTFBy1YuKXoTt2b1WhdWLf1mm5+PX4H4gxAvJAshXsjBmhB/cP+B05DeQzuf/etsLV1Okl6bfuT3I17jRn3R/e7tuwVf0vAo6/Fg3LSxWzt271jwG/RyCPGZcdO3Jixa2eDQb4caCF3ar1d9/WpM7LQfgurXeWiqDoQ4hLjQXEI5ZQiwciCnzOzQKgioiwDWo7rihdEKI/Dz7uTyNWoFPfIPCHwurAZKKUEAzxclqKJNEBBHgJX1CCEuLn6opW0CEOJ04gshrucMIU4n54h6gRAnwoXCjBCAEGckEJSHIUSI339w36n/kN6dT539q0g+klyb/vDhfad+YX06/XX65P/pptfno367Zk768qjuv4UK8SmzJ9a7+vcVH75eVvaL4ucunHvj8eNH7vx/lypZKrNG9ZpX3FxLP9O16+ri8uKLqImHAytWLvo7yoiJuoMQL8RlTYjzZaZ9Pq3BxjXftdUBJr02ffqEmfXXr1rfXle/VlCts8u+Xbq9rGfZbP7vpArx8v7lb1WtVvXGH/v+aKTrg38LvGJgxVTfCr73crKzi12/dqOC7vfLDROlZu2a52NXxCbzV7cbJ9COpF0Vtm/aXpsosTiOK13a7dnNlNRyhl8i4Jm1D2m/f3rctEMOjg75pG3qyuPKdLHkUE+NBFg5kFMjO4wZBOQmgPUoN1G0Z2sCG9YkVJ4eHd7Lx9fvbvK+k1+7urrl2npM9to/ni/2GnnMm0UCrKxHCHEWswNjsjUBCHE6EYAQ13OGEKeTc0S9QIgT4UJhRghAiDMSCMrDECLE+SF9Me3zBus2rnlJPo4Ki9g2KizC6m827/lld/kvpo7t9s+9u+X4trw9ve9Nnzhra9vWHW7ppitUiBviOX3uVJnBIwd+lH47zZ//+7IeZR9MHjdta0jH7gVv+KrxD4R4YdSECPE9P+z1ixk/vev9e/eLbi5o9G6jYys2LN9lTe4+vP/IKazP0E6nT54u+pLGR/0+3DXpy0lFX9KQKsQN848Xz7Xq1jo/ZlLUr3Xr1y168zs/L99h5/Yf/Rd9tahVyvWUSoZ13mn5zuHYhNifXF1LyXIQ+nV8YtXF85Z0yszIdNP107RF0yNxK+btdXV1ldQHhLganzYYs1gCrBzIiR0/C/VCWr3d49yZkzV0Ywn/fNqmoeHjrf57wtrY+3Z9v8PRQ7+9pSvXL3TEDxNi4v5nrR4+Vy8BrEf1xg4jf5XAzImR9dasXNQhPz+/4JyvZu3g81t+PPydo6Oj6C8tgrN4Ani+iGenq4n9XjpDtFBIgJX1CCGOjASBVwlAiNPJCghxPWcIcTo5R9QLhDgRLhRmhACEOCOBoDwMoUJcyrXpxjK9Tq2gs4nLvt3uWdaz4E1c/g+EeCEHCPFCDkKEuJRr041luqe3572Js6K3tu7QquhLGnIJcV6Gt2r3/oEp86YcMCeer1+97jI6bGyH82fOFwmiMu6lH42eGJXUrU+3G1IfC8cPH/ecED6xc+qN1EBdW5beQiftD0KclBjKq5kAKwdyamaIA3I1R4+tsWM9shUPjEY8gbB+XVrt27ujiXEL0TGxa/uGjrwqvmXUFEsAzxex5PT1sN9LZ4gWCgmwsh4hxJGRIPAqAQhxOlkBIa7nDCFOJ+eIeoEQJ8KFwowQgBBnJBCUhyFUiIu9Nt1Uvf69Bu6YFj3juOFUIcQLaUCIF3IQIsT5cmKvTTeuV7tu7TPx65Z+7+HpXvQlDbmEOP/W+oLV83dbewv76MHjntHh0SFpN9MCdGuj2fvNDi1Zs2ivtTfeLT02bqaklYoMjex47vS5ItkeUCkgZcb8mO31G9W/L8cjB0JcDopoQy0EWDmQUwsvU+PEAbmao8fW2LEe2YoHRkNOIOPRo+K9Qlp+eOn86TcNazs4OOSHDh29ffTEmX+Rt4oachDA80U6Rez30hmihUICrKxHCHFkJAi8SgBCnE5WQIjrOUOI08k5ol4gxIlwoTAjBCDEGQkE5WEIFeL8sCZNn1A/cf2qot9c5t98tXZtuvGb5eW8ff6ZOfmrLa3fa3PHcKoQ4oU0IMQLOQgV4r/s/qX81LEx3e7dvVdwHT//x9q16abeLO81sNeO6BlfvPQlDTmEuKk3zy0tceN5+wf4pcUun/dd7eDaj8Q8Gp4+fVosIjSq1YFfDzTU1Xdxc8noN6jfjyPHDj8rpk1TdSDE5SKJdtRAgJUDOTWwMjdGHJCrOXpsjR3rka14YDRkBK5evuA6sGfbPrfTU/0MazqXKPFiwrS4DT37DbpO1iJKy0kAzxfpNLHfS2eIFgoJsLIeIcSRkSDwKgEIcTpZASGu5wwhTifniHqBECfChcKMEIAQZyQQlIdBIsSNfwucH2rTRu8eW7tiwy5HB9O/bRc14bMmm7dtaqWb1tvBDU4mLvv2B+O3ZSHECwlBiBdyECrETf0WuDWJnLw5OWD2pK+6PnzwsCzfl4+vz+3ZC2Zubvhuw38Nl58cQrx+o/p/Llm7ZKfQ3wE3FvwlS5XMHDVuVFL/wX2vkD4a+N8nj46Y1HhH0o7m2dnZznx9/kss7UPa758eN+2QlLfOjccCIU4aHZRXMwFWDuTUzBAH5GqOHltjx3pkKx4YjXACv+/bXS5iSO++T548Lm1Yq4y7x6OFKzd906hpy5f+XSq8ZZSUiwCeL9JJYr+XzhAtFBJgZT1CiCMjQeBVAhDidLICQlzPGUKcTs4R9QIhToQLhRkhACHOSCAoD4NEiD98eN+pX1ifTn+dPvl/umFW8A9IWxK7/Lu6tYNfeYPVVNtDPh227YvIia9c/QchXkgUQryQg1AhzpedPmFm/fWr1r90c0FYxOBtYRFh500tJ+O2gxsEn1z27bIfjKW1HEL802EDt0VOjBB81eWttFslh/cd0eXi+UvVdGPv1rvr7mnzph4mfTQs/GpxrTUJaz7IzMh009Vt2qLpkbgV8/Zau76dtC8IcVJiKK9mAqwcyKmZIQ7I1Rw9tsaO9chWPDAaYQQ2rEmoPD06vFd2dlbBFxZ1f3z9A24lbt6ztnKVqpnCWkIpJQng+SKdLvZ76QzRQiEBVtYjhDgyEgReJQAhTicrIMT1nCHE6eQcUS8Q4kS4UJgRAhDijASC8jBIhDg/NJJr05OSNwdMnT2p64OHDwrexPUv739r3qwFW5o0bPrKGw8Q4oWBhxAv5EAixEmuTb97626JoX2Hdblw9mJ1vh/+jen+Q/rviJjw2SnjpSdViLt7uD8YO3VMUpcenW+SLOuB3T9tf+TA0fq6Og2bNji+avPKHSRtJG3cFhg7Pa7j/Xv3vXX1ataueT52RWxyxcAKz0jaElIWQlwIJZTRCgFWDuTUzBMH5GqOHltjx3pkKx4YjXUCMydG1luzclGH/Pz8l87y3qxR+9L6pH3fubm751hvBSVoEMDzRTpl7PfSGaKFQgKsrEcIcWQkCLxKAEKcTlZAiOs5Q4jTyTmiXiDEiXChMCMEIMQZCQTlYZAK8YNHfvcKHzeq+527t311QzV3bfrIMWHNvt+5vaWuXMP6jf5cvWTtTlNvp0KIF1KCEC/kQCLEnz59VmxI7yEdThw9UVeXa+auTd+ybkuluTHzQh4/euLOly3vX/7WrAUztjRs+vJ16fxnUoU433bcsthNQfXrPCRZ1hGDIlvs+WFvc10dc2+wm2vz+OHjnhPCJ3ZOvZEaqCsTUCkgZcb8mO31G9W/TzIWoWUhxIWSQjktEGDlQE7NLHFArubosTV2rEe24oHRmCeQl5fnENavc6v9P//Y2LhUy9btDyxZvfVnR0fTP0EFrrYhgOeLdO7Y76UzRAuFBFhZjxDiyEgQeJUAhDidrIAQ13OGEKeTc0S9QIgT4UJhRghAiDMSCMrDIBXiT58+LdZ/SO8Ox04c1ctHE29+p9xMKRU6on/IxSsXqvJT4t/EHdR/yI7PIya88iYu/zmEeGHgIcQLOZAIcb58bExc0Molq7rolo+5N7/HhI1ptnP7j0Vf0rD0G99ShbhvBd/0hav+u7FmnZqPSZa18dyr16p2Yek3S7b5+Pm8sNbOzZS0UpGhkR3PnT5XQ1fWxc0lY3jUsO8/Cet/2Vp9sZ9DiIslh3pqJMDKgZwa2enGjANyNUePrbFjPbIVD4zGNIGMR4+K9wpp+eGl86ffNCzh4OCQHzp09PbRE2cK/nkdMKZHAM8X6ayx30tniBYKCbCyHiHEkZEg8CoBCHE6WQEhrucMIU4n54h6gRAnwoXCjBCAEGckEJSHQSrE+eHNjI0JWrZyyUvy0Vh2r9+yrtLMuTEhjx8/KngT19JvjfOfQ4gXBh5CvJADqRA/8vsRr3Gjvuh+9/bdopsLjGU3L4tH9B8RcuXClaIvaVj6rXG1CXH+yyoRoVGtDvx6oKHuMcJ/MaB9SPv90+OmHXJwdMhX6vECIa4UWbTLIgFWDuRYZCN0TDggF0oK5awRwHq0Rgif25rA1csXXAf2bNvndnqqn+FYnJycs6Knz1/fs9+g67YeI/o3TQDPF+mZgf1eOkO0UEiAlfUIIY6MBIFXCUCI08kKCHE9ZwhxOjlH1AuEOBEuFGaEAIQ4I4GgPAwxQtzUtenG16EPjRjUYueeH4qufTZ3rbpuuhDihSQgxAs5kApxU9emG1+HviFxU5W4GXEhGU8ySvN9mLtWXZeTthLiw/oNb7V/729NdOMQ8hvi+Xn5DtERkxrvSNrRPDs721lXt2mLpkfiVszba+pnCuR81ECIy0kTbbFOgJUDOdY5WRofDsjVHD22xo71yFY8MJqXCfy+b3e5iCG9+z558rjg3566P2XcPR7FLl277t2Wbf4BM3YJ4PkiPTbY76UzRAuFBFhZjxDiyEgQeJUAhDidrIAQ13OGEKeTc0S9QIgT4UJhRghAiDMSCMrDECPE+TdRBwz7uN2R44fr6Ybrb3Bt+rWUay6hI/p3vXL18uv856VKlsoMHx61PWzg8EvmpgchXkgGQryQA6kQ5+vEzfhvncRlie11Qtj42nTj3+Zu9n6zQ0vWLNpr7s1pqUK8rGfZf6NnfrH1g84fpAtd1rzYHth9YPujh46/pavTvFWzg0vWLN5rqY2FXy2utSZhzQeZGZluunI1a9c8H7siNrliYIVnQvsXWw5CXCw51FMjAVYO5NTITjdmHJCrOXpsjR3rka14YDR6AhvWJFSeHh3eKzs7q+iLivynvv4BtxI371lbuUrVTPBimwCeL9Ljg/1eOkO0UEiAlfUIIY6MBIFXCUCI08kKCHE9ZwhxOjlH1AuEOBEuFGaEAIQ4I4GgPAwxQpwf4pdxM+okJC57ST6OCovYNios4vzaDYlVZsfNCHmS8aTgbYhKgZVvxM9fsaVmtVpPzE0PQryQDIR4IQcxQvzIgSNe40dN6HYn/U7RlZSN3m10bMWG5btu3rhZakT/UV2vXr5a8CWNkqVKZg6PGrZ94PABZr+kIVWI832MGjcqqf/gvleELuuUaykuhuPk6/Ua2GtH9IwvjptrI2njtsDY6XEd79+7760rE1ApIGXG/Jjt9RvVvy+0bynlIMSl0ENdtRC4cOak+7eJS+slb93YKDPzaZHgCAp+63rHrn2O9g0deV4tc7H1OHFAbusIqL9/rEf1x1DLM5g5MbLempWLOuTn5790XvdmjdqX1ift+87N3T1Hy/NX+9zwfJEvgtjv5WNpry2xth4hxO01EzFvSwQgxOnkB4S4njOEOJ2cI+oFQpwIFwozQgBCnJFAUB6GWCF+8MgBr6jxo7ql30kvko+6a9GHRw5pbnhd+nvN3j+0csmavY4OjmZ/wxhCvDDwEOKFHMQIcf7a9GEfD2t3/PBx/c0FAX5pscvnfXf21HlPw+vSAysH3pi/InZLtVrVzH5JQ6oQ5+fRrvMH++bEz/lN6LJO3pwcMHvSV10fPnhYlq/jUda3tDcvAAAgAElEQVTjwbhpY7d27N4x1VQbxw8f95wQPrFz6o3UQN3nfJ2oiVHbuvbqkiK0X6nlIMSlEkR91gnMnhLVZHfy5lb8OO/du8dlZWUVDdnb25tzdnbmKlV+/Wpk9KyddYIbUvkiCuvMLI0PB+Rqjp7tx471aPsYYASmCeTl5TmE9evcav/PPzY2LtGyVfuDS77e+pOjo/n//xC42p4Ani/yxgD7vbw87a01FtcjhLi9ZSHmK4QAhLgQStLLQIjrGUKIS88n2VuAEJcdKRqkQABCnAJkBrsQK8RNXZtewT8gbeKYyTvmLvrqfcPr0seMGpf0af/BFt+ShRAvTA4I8UIOYoQ4X8/UtelhEYO3XTx3qfyeH/YW/aa9kGvI5RDib1R/4/KixEVJQq8tHxM2ptnO7T+21D0qLNW/mZJWKjI0suO50+dq6Mrz18S3D2m/f3rctEPmroJX4jEEIa4EVbTJCoFxoz5pfeTAviK5YU6I8+N1dSv9eNKsRWsbNGmB34W1EEAckLOS3eobB9aj+mJmLyPOePSoeK+Qlh9eOn/6TcM5Ozg45IcOHb199MSZf9kLC7XOE88X+SOH/V5+pvbSIqvrEULcXjIQ8yQhACFOQkt8WQhxPTsIcfF5pFhNCHHF0KJhBQlAiCsIl+GmxQpxfkqmrk1v/k7LY0eOHaqjuy69cqUq15cvWLWl2hvVMyxhgBAvpAMhXshBrBA3dW16nXq1Tz95nOF67cq11/i2hV5lLocQ5wV19z7d9kbPmmD2ynPduti762ff6eOmh9y7e89H93cf9ftw16QvJx01Xjv8F1IiQqNaHfj1QEPDz5q2aHokbsW8va6urrk0HzsQ4jRpoy+aBBbNnVJvy/rVHQ37tCTE+XLlfSukbdhxcAXNcaqtLxyQqy1ibIwX65GNOGAUrxK4evmC68CebfvcTk8tujmLL+Xk5JwVPX3++p79Bl0HN7YJ4PmiTHyw3yvDVeutsrweIcS1nn2YnxgCEOJiqJHXgRDXM4MQJ88fxWtAiCuOGB0oQABCXAGoKmhSihA/efqE+7DIwR+mpadW0E21VMlSmc+eP3PR/Xe71h32L41L+NUaCgjxQkIQ4oUcxArx/Lx8h9Ceg9se/v3w27qcK1GyxPO83DzH7Ozsgt/8fb3q61cXJS7YGlglMNNSXsohxPn2Pb0974WODN1t6bfE/zp+ymNi5KQOut845+sFBAbcnL1oZlLw28EPDMfJzzE6YlLjHUk7muvmxH9es3bN87ErYpOFvo1ubU2SfA4hTkILZdVCICcnx6FzyzqRmZlP3QzHbE2I82Xbh/TcPTr6y8NqmSvtceKAnDZx9fdnbj0KmRnWoxBKKCOWwO/7dpeLGNK775Mnj0sbtlG6dJknccu+/ebdlm1wY4hYuJTqYb9XDjT2e+XYarVl1vd7CHGtZh7mJYUAhLgUesLrQojrWUGIC88baiUhxKmhRkcyEoAQlxGmipqSIsTz8vMcPg7t2fbA4d+L5KPh1MuUcX/0xeiJSb269blhDQmEeCEhCPFCDmKFOF83Pi6+Rnzc8i6Gstgw/4T+rrdcQpzvu3SZ0o/f/+D9I6MnRx4r61k2WzceXm6vXbXuta/jE9+7nXbbX/f3/JvlfQf13Rk1MeKV6zUXfrW41pqENR9kZmQWSbqASgEpM+bHbK/fqL5NfrsYQtzaEw6fq5HAsgWzgjYkxncxHrsQIe7l7XNn8+5j8WqcN40x44CcBmVt9WFuPQqZJdajEEooI4bAhjUJladHh/fKzs4q+NKl7o+vf8CtVRt2rXu9avWnYtpFHboEsN8rxxv7vXJstdoy6/s9hLhWMw/zkkIAQlwKPeF1IcT1rCDEhecNtZIQ4tRQoyMZCUCIywhTRU1JEeL8NBfEx9VYEB9nUj5We6P65RWLEpMCKwY+s4YEQryQEIR4IQcpQvz0idPukYOjPkxPvVV0c4Eu/8q4l340emJUUrc+3ax+SUMOIc5fz/782fOiGxN4MV6xUsW0sl5lHz9//tz52pVrFe/fu+9tvD7MXX2+/6f9PlNGT+t6987d8ro6Lm4uGS1atTjq5eX59NrV6+Xy8/OJ/21Yzqfc4zGTRx/z8HQvkvXW1qzh5xDiJLRQVi0EPvu0e6dTJ48FG49XiBDn69y5c4fLzaX66wUvDdWnvN+du3duFT0rWOYe/vm0TUPDx5+XOsa+Xd/vcPTQb29JbYdGfTXFhwYPa314eHhwLi5F26m14q98nrDhx9g3qtZ4QlwRFUDADIGZEyPrrVm5qIPxv7verFH70vqkfd+5ubvnAJ46CGC/pxcn7Pf0WKu1J9b3ewhxtWYWxq0kAQhxJenq24YQ17MgPvSkE6KXe7G3gEGI2yLL0KdUAhDiUgmqs75UIW7q2nQdiU7tOu9bOCf+NyFkIMQLKUGIF3KQIsRNXZuuy8E3qr9xeVHioiQh14rLIcS7f9z9x2MHj1W/8feNykLWAf9meLP33zk6a9GsX039Dnjy5uSA2ZO+6vrwwcOyQtoTWqZ6rWoXln6zZJuPn88LoXUMy0GIi6GGOqwT6BvSvH9qyvVX1q5QIW5cjvZ81SRccUBOOzvU15+XlxdXokQJ0QMfHzN/Zet2IamiG0BFEPj/BPLy8hzC+nVutf/nHxsbQ2nZqt3BJV8n/eTo6JgPYOohgP2eXqyw39NjrdaeWN/vIcTVmlkYt5IEIMSVpKtv2978qiWqEOJ0co6oFwhxIlwozAgBCHFGAkF5GFKFuLlr08t6lH0wedy0rSEduws6fIQQLww8hHghBylCnK9v7tr0Lj067Z3x3xkHhSwzOYT4qM9HbmrTsfWNSZGTWp06caamuWvc+fFUqFjhZt/BH+//eGCfvx0cHUwepEKIc9ypm78HZ2ZnuN/LSD/xPCvzUV4+t2pqp+UpQmJKWmZE7K8DuPz8SoH+nnWdijt6vFUj4ER5L7dHpO2gvDoJmDsgFzobCHGhpDgOB+TCWdlrSdYPyO01LvY274xHj4r3Cmn54aXzp980nLuDg0N+v09H/PBFTOyf9sZEC/PFfk8vitjv6bFWa0+s7/cQ4mrNLIxbSQIQ4krS1bcNIa5nASFOJ+eIeoEQJ8KFwowQgBBnJBCUhyFViPPDjV+1+M35i+d1fvb8WdFdljWr17qwauk32/x8/AS9cQohXhh4CPFCDlKF+MWzF0uHh0Z2S7meUkm3pDzKejwYN23s1o7dOwr6koZcQnxI+ODz/FvrSRu3V9y+aVvdKxevVnr44KEnPy7vcl7/VH69cup7bd8/9/HA3leLFS9m8Y0iCHEIccpbhF13Z+4KVaFQcGW6UFIQ4sJJ2W9J1q9Qtd/I2M/Mr16+4DqwZ9s+t9NT/Qxn7eTknBU9ff76nv0GXbcfGtqaKfZ7evGEEKfHWq09sb7fQ4irNbMwbiUJQIgrSVffNoS4ngWEOJ2cI+oFQpwIFwozQgBCnJFAYBh2TQBCXL3hv3vrbomhfYd1uXD2YnXdLPg3xHkhrt5ZCRs5rkwXxgml1EVg2YJZQRsS47uIGbWXt8+dzbuPxYupaw91Qlq93ePcmZM1dHNV6oC8X+iIHybExP3PHphqfY5Yj/+PvTMBj+lq4/idSSJE9kQQkdjXokErUlrUWjuttVqxlFJLUaVFbaW1FVW1fdK0VNQWVdRWW+37HktskZDILkK2me+5dMw1Mpm733Pv/PM831c1Z3nP733vnOb85t7Reoafr695w6phsbdvBqplta5u7o/mLv5tVZPm7yVKGXPzkKphsXfI5zJj3vLwrj37SvLUHin54v1FOrrY76Vjq9WRSb8eIcS1WnlYlxACEOJC6LHvCyFuZgUhzr5uZGsJIS4bakwkIgEIcRFhYigQ4EkAQpwnOAK6QYjfe3GAPW3etPAuPTtJciCKR6YTUOx2EkJeXp6uY9Pao7KyHrtyXXLbzj12jJnw/VGu/eylPQ7I7SXT4q0T16N4LEkeSS3il2ZYyj/g/srI7asrVq72WGqmauGiViGO9xfpKhj7vXRstToy6dcjhLhWKw/rEkIAQlwIPfZ9IcQhxNlXiwItIcQVgI4pBROAEBeMEAOAgGACEOKCESo2AIQ4hLhixYeJJSOwaM7kuhvWhLfnMkHJUmXiIrceXsGlj721xQG5vWVcnPXiehSHI8mjqEX8Vqle69qaTXvXuXp45MnBUy1c1CrE6Rzi/UWaSsZ+Lw1XrY9K8vUIIa716sP6+BCAEOdDjXsfCHEIce5VI2MPCHEZYWMq0QhAiIuGEgOBAG8CEOK80SneEUIcQlzxIkQAkhAYN7xvy2OH9jZkM3hxV7eMSTMXrXoztMlDNu3ttQ0OyO0188LXjetROEOSR1CD+H3n3dZHlvy6eZderzfKxVINXGgWahbidPx4fxG/orHfi8/UXkYk9XqEELeXCsQ6uRCAEOdCi39bCHEzOzwynX8dSdYTQlwytBhYQgIQ4hLCxdAgwJIAhDhLUAQ2gxCHECewLBGSSAS+mzw6dMeW9S0KGy6oXMWYURNmbqsd3CBFpGk1OwwOyDWbWlkWhutRFsyKTGIpftUuWBWBKOOkWswX3l/ELSDs9+LytLfRSLweIcTtrQqxXjYEIMTZUBLeBkIcQlx4FUk4AoS4hHAxtGQEIMQlQ4uBQYA1AQhx1qiIawghDiFOXFEiIFEJRF886/F7xM91/927M8RgyC+i0+mo/Px8KiCo/O027bsd7zNg2BVRJ9TwYDgg13ByZVoarkeZQMs8jRYFq8wIZZ1Oq/nC+4t4ZYT9XjyW9joSadcjhLi9ViLWXRgBCHF56gNCHEJcnkrjOQuEOE9w6KYoAQhxRfFjchB4RgBCXL2FACEOIa7e6kXkXAhoVQBwYSC0LQ7IhRJEfxMBXI/aqgXkU1351Hq+tL4+OaoN+70clO1jDlKuRwhx+6g3rJIbAQhxbrz4toYQhxDnWzuy9IMQlwUzJhGZAIS4yEAxHAjwIAAhzgMaIV0gxCHECSlFhCExAVIO5CRepqTDq/2APC8vT7d/z3a/Xds2V7x65XxA8sMEr9TUZK+c7GxnGpyTU5EcTy/vNE9vn/TXate/3eK9jjHvvNsm0dHRUbbvHJY0gQQNLtf1eOn8affP+r3fPT4u1p/r8pn1UKlqjbhO73945e1mrR/K+R3UXGNWqr1c+VRqfVqbV+v50vr65KhH7PdyULaPOUi5HiHE7aPesEpuBCDEufHi2xpC3EwO3yHOt4ok7AchLiFcDC0ZAQhxydBiYBBgTQBCnDUq4hpCiEOIE1eUCEgSAqQcyEmyOJkGVesB+ckTh7xWLp5b99TRQzXT0lK8uOAq4VcqsVGTVueGfzHptH9A4FMufdHWOgG5rkchQtwyelqQ1w5+4/KMect3latYOQv5NROQK59gLg4BredL6+sTpwoKHwX7PfZ7seqMlOsRQlysjGIcLRGAEJcnmxDiZs4Q4vLUHKdZIMQ54UJjQghAiBOSCIRh1wQgxNWbfghxCHH1Vi8i50KAlAM5LjGT1lZtB+RnTh71XDDrm9BTxw/VNt0Fzpept0+J5K49+x4Y+eXUC7hjnC9F+QWqmELcFH2NWsFXFq5Yu6VsYPknwkloYwS8v6orj1rPl9bXJ0e1Yb/Hfi9WnZFyPUKIi5VRjKMlAhDi8mQTQhxCXJ5K4zkLhDhPcOimKAEIcUXxY3IQeEYAQhyFoEYCrULahN27AyGuxtwhZu4ESDmQ4x45OT3UckBuMBh082dNem3tr8ubpqVyuyO8MNr0HcL1Qxqdm/Vj+B6/kv7Z5GRGfZHIdT1aCvHK1WpeH/fNnJ1e3t45tqidPn6oxLkzJ/yP/rv3tYeJD/yY7d9u2vLo/OVrdxcv7ppvaxx7eF2ufNoDSznWqPV8aX19ctQI9nvs92LVGSnXI4S4WBnFOFoiACEuTzYhxM2ccYe4PDXHaRYIcU640JgQAhDihCQCYdg1AQhxu06/ahcPIa7a1CFwHgRIOZDjEToxXdRwQP74cabDxNGD3tq5Leqt3NycItbgubl7ZHh6+6T5lwlMdHJyeiY1nz7NKhJ7906plIeJPoX1rfV6/Us/LP19K+4Q5l+acl2PlkK8Ws060ct/+zPKrzT7DzSkpCQ7Tf1qWOjubZtDTXXh7euXNGXmwo0t23W9z5+CdnrKlU/tEFN2JVrPl9bXJ0f1YL9/Thn7vfBqI+V6hBAXnkuMoD0CEOLy5BRCHEJcnkrjOQuEOE9w6KYoAQhxRfFjchB4RgBCHIWgRgIQ4mrMGmLmS4CUAzm+8ZPQj/QDclqGjxzYvfmRf/fVLUho0xL8jZC3L/QdNPL0GyGNUvV6vbEgrokJ8c4rF/9QY8fWDfXj42L9C2rTqEmLYwtX/LELdwjzq0y5rkcxhDi9Qrq2BvZq1+7U8UOvm1bcuVufXd8tWHmYHwFt9ZIrn9qiptxqtJ4vra9PjsrBfm+mjP1eWMWRcj1CiAvLI3prkwCEuDx5hRA3c8Yd4vLUHKdZIMQ54UJjQghAiBOSCIRh1wQgxO06/apdPIS4alOHwHkQIOVAjkfoxHQh+YCcfkz6V59/0vCvTWvesZTh9KPOGzZqdnrKrJ/2+wcEPmULlL4zePqEEQ13bYsKtfwOcnrMbr3775o0c+FJtuOhnZmAXNejWEKcjvyXZQsqzf9uUucnT7Jc6H+v92bo2eW/b/0LH4qgKLnyyfYa4vLd8fS17OnlnVaiZOnkho2bXe37yfBoy69EGDeiX+imP35rwXZ+a+0avNXk5K/rd20VOo7Q/qTlS+h6LPtrfX1i8ypoPOz3ZirY74VVHCnXI4S4sDyitzYJQIjLk1cIcTNnCHF5ao7TLBDinHChMSEEIMQJSQTCsGsCEOJ2nX7VLh5CXLWpQ+A8CJByIMcjdGK6kHxAvmHNL4Gzpn3ZyfI7w11c3TK79+r/z9hvvj9r7Y7wwgDTon3hrMmvRfxvUcuszEeuzLYlS/k/mPHD/zY0atI8iZgkqSQQua5HMYX4kYN7fb4c3vf9hAfxpWjMfB6/rpL0cA5TrnyyDYyLELccs4RfqcRBw8bu7DNgWIzpNQhxtuTJaEdaPZJBhVsU2O+x33OrGOutSbkeIcTFyijG0RIBCHF5sgkhbuYMIS5PzXGaBUKcEy40JoQAhDghiUAYdk0AQtyu06/axUOIqzZ1CJwHAVIO5HiETkwXUg/IY+/eKvZZv/c7Rl86X5UJi5bhYQNH/D187DeXhEAs7O7zpi3bHlocvnEPH9kuJCa195XreoQQl6dS5Mon29Uw8+7u4ZlevUbtG07OznkF9TcYDPr4e3dLxMfdLW16EgT9HfFjJny7pWv3vnfpPst/mlX16L/7yhfUPz8/X3/j6uWgh4kP/IoVc8mqVqP2jeJubk8KaluxUrXEr6bNO812HVK1Iy1fYq9T6+sTm1dB42G/f/VpM9jv+VUeKdcjhDi//KGXtglAiMuTXwhxM2cIcXlqjtMsEOKccKExIQQgxAlJBMKwawIQ4nadftUuHkJctalD4DwIkHIgxyN0YrqQekA+a9q4Or8u//E9y0eld/yg9+7v5q88LIasvnk9uviwAd073bh2uRIzIaX8A+5/v3DlhpC3miYTkygVBCLX9SimEMcj060Xllz5ZFvazLz7lykbv2jl+rU1a9fNKKz/nh1bSn478fN2cbF3Auh2deo2uLDkt81bvL19cgvrl3g/3nlgnw6doi+dq+bp5Z369dR5Gzu83/se21iVaEdavsRmoPX1ic2roPGw32O/F6vOSLkeIcTFyijG0RIBCHF5sgkhbuYMIS5PzXGaBUKcEy40JoQAhDghiUAYdk0AQtyu06/axUOIqzZ1CJwHAVIO5HiETkwXEg/I6bvDP/24c+fr0ZcqM0FVqlLjxo8r1kZVqFztsVgAF86ZWnPl4rnvmb5D2jRuj48+2T7l+5+OizWPPYwj1/UolhB//DjTYWCvdu1OHT/0OvL+aoXKlU+21wYfIU6P/XvEkvI/zJzYMSM9zYOt3IYQZ5sV+dqRVo/yrVy8mbDfY78Xq5pIuR4hxMXKKMbREgEIcXmyCSFu5gwhLk/NcZoFQpwTLjQmhACEOCGJQBh2TQBC3K7Tr9rFQ4irNnUInAcBUg7keISOLoUQWPHTnCqL5k7ryJTUTk5Fcj4aOGzb2InfnRMTnjX5/kZI49NLftm03dXDo8BHMosZg1bGkut6FEOI5+Xl6b4aNSB0W9S6t01PIcD3x79ciXLlk2398xXiTLlNzzV09MT1w8dMKvQrFyDE2WZFvnak1aN8K9f2TNjv1ZlfUq5HCHF11g+ilpYAhLi0fE2jQ4ibOUOIy1NznGaBEOeEC40JIQAhTkgiEIZdE4AQt+v0q3bxEOKqTR0C50GAlAM5HqGjixUC9Hd79+vRps2Rg/+8wWwSVK7infkr1m6oUbPOI7HhjRsxIPTY4b01qlavdSekUdNb77X/INavtH+22PNofTy5rke+Qpy+Izzm2hXXf3ZtLfv3lvXBt25crWDKCf2Biw5de+2b8cPyI1rPE9v1yZVPtvHwFeL0+B+936LtsUP76tN/7tytz67vFqw8XNi8EOJssyJfO9LqUb6Va3cm7PfqzS0p1yOEuHprCJFLRwBCXDq2zJEhxM00IMTlqTlOs0CIc8KFxoQQgBAnJBEIw64JQIjbdfpVu3gIcdWmDoHzIEDKgRyP0NHFCoHr0Zdch/b7oOudW9fLMZs0bNzsxMrI7dvF+O5wwJeGgFzXo6UQF7oaWoa/827r47MWRewrXtw1X+h4WukvVz7Z8uIrxJ8/Gr9tu1PHDz97NP7AIV9EjZk4o9AnTUCIs82KfO1Iq0f5Vq7dmbDfqze3pFyPEOLqrSFELh0BCHHp2DJHhhA304AQl6fmOM0CIc4JFxoTQgBCnJBEIAy7JgAhbtfpV+3iIcRVmzoEzoMAKQdyPEJHFysE1kQsKT/32687P3qU4cZswkZiAaqyBOS6HsUU4gFly8f2/WTY/t79ht7Ehy1erh+58sm2avkK8cuXzrmNHNC9653bMUFubu6PRn/97aaeHw++Vdi8EOJssyJfO9LqUb6Va3cm7PfqzS0p1yOEuHprCJFLRwBCXDq2zJEhxM00IMTlqTlOs0CIc8KFxoQQgBAnJBEIw64JQIjbdfpVu3gIcdWmDoHzIEDKgRyP0NHFCoFpX4+ov2rl4rbMl728SyRPnLFgY9uOH8QDHLkE5LoehQhxF1e3TD+/0g+r1Xjtbof3P7zyzrttEh0dHY3kUlUuMrnyyXaFfIQ4/V3x40b0a7Rl45pm9DzlK1S5tfiXDRsqVK72uLB5IcTZZkW+dqTVo3wr1+5M2O/Vm1tSrkcIcfXWECKXjgCEuHRsmSNDiJtpQIjLU3OcZoEQ54QLjQkhACFOSCIQhl0TgBC36/SrdvEQ4qpNHQLnQYCUAzkeoaOLFQKDP+rYYu+ubaHMl4PKV77908p1GypXq5kJcOQSkOt6tBTilavVvD7umzk7vby9c5h0srIyHffu2lb2n51/1TZ9Xzj9ePRyFSvfGfP1jN1Nmr+XSC5N5SOTK59sV8pFiNNCe/fOP/3Xrwmvf+3yxUq5uTlF6Nx/NHDYtrETvyv0cel0PBDibLMiXzvS6lG+lWt3Juz36s0tKdcjhLh6awiRS0cAQlw6tsyRIcTNNCDE5ak5TrNAiHPChcaEEIAQJyQRCMOuCUCI23X6Vbt4CHHVpg6B8yBAyoEcj9DRxQqBj95v0fbYoX31mS/XqBV8ZdmqLVEl/Eq+JDwBkSwCcl2PlkK8Ws060ct/+zPKr7R/dkFE6LuEJ4we3HDr5si3c7Kznek2nl7eqf0Gf75z0PBx0bYo/jz/2+rzv5/cjW7X4K0mJ39dv2urrT5CXo+/d7fo91O/DGnZtss1rk9FOHb4gPf4kf06P858VPzrqfM2dni/9z2+sciVT7bxCXkyAC3DGzZqcnr+8rW72XxPPIQ426zI1460epRv5dqdCfu9enNLyvUIIa7eGkLk0hGAEJeOLXNkCHEzDQhxeWqO0ywQ4pxwoTEhBCDECUkEwrBrAhDidp1+1S4eQly1qUPgPAiQciDHI3R0KYAAU0IxX5ZDQiIhwgnIdT1yFeL0ygwGg+6rzz9p+NemNe/QdwvTf+ft65c0atzUvz7o3f9OYauXS4jTMS6cNfm1tatWvGMw5Ou5Cu3HjzMdhg/o1uLffbsa0MKfa39LBnLlk23l8RXiJfxKJXbq1ufQyC+nXmD7eHwIcbZZka8dafUo38q1ORP2e3XnlZTrEUJc3XWE6KUhACEuDVfLUSHEzUQgxOWpOU6zQIhzwoXGhBCAEFc2EfUa1x6alPLQ1xTFquVrfmoc2iRJaFTIq1CC8vaHEJeXN2YTh0BwUL1xOTk5z+6Ao3+6f9R926TvJ5wQZ/SXRzkfezA4KzfTIykz/szTnKx0g5FaOaXDsrtSzPXZvH1hlNEYFOjv/bqTo96zXvWAMyV9XNOlmAtjqocAKQdy6iFGdqQ4ICc7P7aik+t65CPE6dhpYTw0rGurIwf/ecO0ljJlg+7NnL9yU4PQt1OsrU8uIS5EwtJrG/vZx0327/n7TVr4a12Iu3t4plevUfuGk7NzXkF5c3EpnlOxas3EN0MaPXgztEkyWxFuGktILmxdJ1K9Ltf1J1X8tsbV+vpsrV9rr2O/V3dGSbkeIcTVXUeIXhoCEOLScLUcFULcTARCXJ6a4zQLhDgnXGhMCAGIU2UTASGuLH9SZocQJyUTiIMLAQhxLrTQVu0ESDmQUztHUuLHATkpmeAXh1zXI18hTq/qxFH6keIDO8beuRloWmXNOnUvLwnf9Ke1R67zo8G9F18Jm5KS7PTF0I/ePXZoX7Dp7netC3H/MmXjF61cv7Zm7boZ3Enb7sE3F7ZHlq6FXNefdCsofGStr9ayjngAACAASURBVE8prkrNi/1eKfLizEvK9QghLk4+MYq2CECIy5NPCHEzZwhxeWqO0ywQ4pxwoTEhBCDElU0EhLiy/EmZHUKclEwgDi4EIMS50EJbtRMg5UBO7RxJiR8H5KRkgl8ccl2PQoQ4vbKFs6bUDF++oHVW5iNX+t/p75fu0LXXvhk/LD/Cb+Xi9OIjYfft3uY3e9r4FjeuXa7EjAJCXFhO+ORC2IzCe8t1/QmPlN8IWl8fPyrq7YX9Xr25oyMn5XqEEFd3HSF6aQhAiEvD1XJUCHEzEQhxeWqO0ywQ4pxwoTEhBCDElU0EhLiy/EmZHUKclEwgDi4EIMS50EJbtRMg5UBO7RxJiR8H5KRkgl8ccl2PQoU487u2TSulv2f6m+9+3NSiTacH/FYvvBcXCRt/727Rb78ZFXrs3311HmWku9OzlypTNt6Yn69PeBBfCkJcWD645ELYTOL1luv6Ey9ibiNpfX3caKi/NfZ7deeQlOsRQlzddYTopSEAIS4NV8tRIcTNRCDE5ak5TrNAiHPChcaEEIAQVzYREOLK8idldghxUjKBOLgQgBDnQgtt1U6AlAM5tXMkJX5aVA7s1bbdqeOHX2fG1KDh26d+Wb9rq16vN5ISK+J4lYBc16NQIU5Hfuww/ej0fp3jYu8EmFZS7823zi7//a+/ihd3zWeurrDvEGdKnWo160Qv/+3PqLz8PN3C2VPrnjhyoFpiYrxfTna2s6eXT0r11+rE9P1kxMkmzd9LZI5vuR5LsgU9HnzciH6hm/74rYWp7ev1Gpz/7POJ/86Z+XWz6EvnqkGIC7tCIcSF8ZOit1zvL1LEjjFfJYD9Xt1VQcr1CCGu7jpC9NIQgBCXhqvlqBDiZiIQ4vLUHKdZIMQ54UJjQghAiCubCAhxZfmTMjuEOCmZQBxcCECIc6GFtmonQMqBnNo5khR/WPfWbQ4f2PMmMyaTaFT6O55J4kRiLHJdj2IIcZrfrGnj6vy6/Mf3TN+7XayYS1bfT0b8PXLc1AtMvlyEePc+A44v/XFW8wdxsf4F5aiIs3N2+84990+fu/So6QMeQoS4t0+J5K49+x4Y+eXUCykPE4sM7NOhE4S48KsDQlw4Q7FHkOv9Rey4MZ51Atjv1VsdpFyPEOLqrSFELh0BCHHp2DJHhhA304AQl6fmOM0CIc4JFxoTQgBCXNlEQIgry5+U2SHESckE4uBCAEKcCy20VTsBUg7k1M6RpPgt73ylYytTNujeovANf9SoWecRSbEilpcJyHU9iiXEU1KSnQb36dj+3OljtUwrCSpX8c73P/4SFVw/JM30d2yFeMlS/g+MRqMuMeF+SfoR7MH1Q65WrFozMf7ubc8TRw9Uj/9Pkru4umUOGz3xz36DP79Oz0HHsWHN/yqkpqQU3bltU93Y2zcD3dzcHzVv0/FoqTKBGcWLu+R27dn/pre3T64ppinjh73xKCO96Kjx00/4BwQ+pf9ebIkrVz7ZXkfMvBd01zzbcdi0E5slmzmFtiEtX0LXY9lf6+sTm5caxsN+r4YsFRwjKdcjhLh6awiRS0cAQlw6tsyRIcTNNCDE5ak5TrNAiHPChcaEEIAQVzYREOLK8idldghxUjKBOLgQgBDnQgtt1U6AlAM5tXMkKf7lP82quuD7KV1Md+3SsXl5l0ieOGPBxrYdP4hXOlbmAb4Sd64bDAbd6pU/VThz+liZeYtXHVCaB3N+ua5HsYQ4HfuWTZFlZkwa3SklKdHXtJa3m7Y8On/52t2mR6ezFeJ0fyenIjnN3+t4eNKMHw8zBTYtvUd/2ru56ekHb4Q0Pr101Z/bmI9nFyphhfa3rCW58sm2hiHECydFWr7Y5pVtO62vjy0HLbXDfl94NrHf2652CHHbjNDC/ghAiMuTcwhxM2cIcXlqjtMsEOKccKExIQQgxJVNBIS4svxJmR1CnJRMIA4uBCDEudBCW7UTIP2A3JB5yUfvWjNZ7ZzljH/Pji0lJ439tGtSYkIJ5rwDh3wRNWbijHNSxBIfd7fo8P7d2tFjv/lWk+ut23W9/VqdehkFfWe5kkL8zMmjnt9P/aLJxbOnq9d9M/T8r+t3bZWCB98x5boexRTitHAYN7Jf6OZ1q5ub1m15BzcXIV6rTr1Ly37fupkpw03j7vxrQ+lvxg/vQsv3gp56IFRoC+1vmXe58sm23iDECydFWr7Y5pVtO9LXh/2ebSbN7bDfW2eG/Z5dPUGIs+OEVvZFAEJcnnxDiJs5Q4jLU3OcZoEQ54QLjQkhACGubCIgxJXlT8rsEOKkZAJxcCEAIc6FFtqqnQDpB+T5l0aF6Zx9EqlSnY5CjLOrNqbUY/Zo2LjZiZWR27cXJKnZjWy9VUGH8m7uHhndevXfO/ab788yeyolxC25NHiryUkI8eff0y30Tv3Yu7eKfdbv/Y7Rl85XNeW6UpUaN35csTaqQuVqj7kI8cI+uHH71nWXIR937RJz/UrFgh75LVRoC+1veYWQ9v4KIV74Ox1p+RL6vkx6PVrGh/2ee8ax3xfMDPs9+1qCEGfPCi3thwCEuDy5hhA3c4YQl6fmOM0CIc4JFxoTQgBCXNlEQIgry5+U2SHESckE4uBCAEKcCy20VTsB0gUAfUBO5SQE0px1bjVOQoyzq7hRg3u/vXXzH02Zrf0DAuMWLItcVzv4jXR2o7Bv9c2XQ9+M/HVZG2YP+jucR3/97aaeHw++xfx7CHHrXEm/HtlXxMst2QpxT0/v1HFT5mzq3K1PbEFzMSUHhDjfbKCfNQJavf5M6yV9fdjv+V2b2O9f5QYhzr6WIMTZs0JL+yEAIS5PriHEzZwhxOWpOU6zQIhzwoXGhBCAEFc2ERDiyvInZXYIcVIygTi4EIAQ50ILbdVOQE0H5CbWEOO2q27d6v8FzZo2rnNGepqHqTX93cwfDRy2bezE70R9bDp9d/CnH3fufD36UmVmZEHlK9/+aeW6DZWr1cy0HbH0LXBALj1jazOwFeK2vuseQly5HNrDzKTvh0JzQPr6mEIc+z37bGO/f5UV9nv29QMhzp4VWtoPAQhxeXINIW7mDCEuT81xmgVCnBMuNFaYwJXoix6/ro2ou//Q3hCDwVBEp9NR+fn5VGBA0O22rdofD+s94IrCIdrF9BDidpFmm4vkKsRLly5N3wU4MC8vb5yjo6Oj6frV6XR/6nS6iPv372+0Oel/DaZtHRRmMBiDSnsEvu7gUMSzaqngM14upUS/K45tPGinHgIQ4urJFSIVTkCNB+Q4KLed95SUZKdPerXteOHcqZrM1szHWNsehV2LhXOm1ly5eO57T55kuTB7tO3Ybe+8JasPsBtF+lY4IJeesbUZ2Arxgu76Zo4JIa5cDu1hZtL3Q6E5IH19BQlx7Pe2s479/lVG2O9t142pBYQ4e1ZoaT8EIMTlyTWEuJkzhLg8NcdpFghxTrjQWEEC02ZPDt22c0uLwkIoF1guZuzICduCawWnKBiq5qeGENd8ilktkIsQ9/f3H0NR1GwbA+9ycHD4NDY2NsZWABDitgjhdWsEIMRRG/ZEQM0H5DgoL7xSrYnqjh/03v3d/JWHxfgu8ehL59xGfNKzy+2b18sxo/H29UuaMnPhxpbtut4n5XrCAblymYAQf85+xrzl4V179r2rXCYwc2EESN8PhWaP9PUVJsSx32O/51L/2O/Z04IQZ88KLe2HAIS4PLmGEDdzhhCXp+Y4zQIhzgkXGitEYPTXw1sePn6oIZvpXYu7ZkybMHNVSP3Qh2zaow13AhDi3JlpsQdbIe7v7z+HoqjRLBncMxgMrR48eHC5sPYQ4ixpotkrBCDEURT2REALB+Q4KC+4Yi0PhE2tXFzdMsMGjvh7+NhvLgmp9cePMx2GD+jW4t99uxpYjtO0ZdtDi8M37ilIutv6DvE/168O+HbSqC5pqSlezDuGL50/7b5s0ey6F8+eqpCYGO+Xk53tTK/Fz6/0w6bN37vQb8jnl/1K+mdbxsKUsdbWa+vOZCGcuPQl/XrkshZmWwjx5zQgxPlWkDz9tHr9meiRvj42Qhz7PfZ77Pfivh9CiIvLE6NpgwCEuDx5hBA3c4YQl6fmOM0CIc4JFxorQGD+4jl1125a057L1CX9SsVFrd66gksftGVPAEKcPSstt2QjxEuXLj1Qp9Mt48JBp9Mdj4uLe+UAnjkGhDgXomjLJAAhjnqwJwJqOyAvXbkNlRJ3gsrOSrKaJnzHuBnN7xFLyv8wc2JH5neJ06+6uXtkfNj/s13Dx0y6xOdOcVqGj/3s4yb79/z9Zm5uThFmMkqW8n8w44f/bWjUpHmBSeIqxBcsX/vHxsiIKn9FRTZ6lJHubi3xJfxKJQ4aNnZnnwHDXnqKDIS48u9oEOLPcwAhrnwtFhYB6fuhUHqkr89SiGO/55Zx7PcUhf2eW83QrSHEuTNDD+0TgBCXJ8cQ4mbOEOLy1BynWSDEOeFCY5kJ5OXn6Vp1aToqKyvLlevUHVp33jF+9ISjXPuhvW0CEOK2GdlDCxZCXO/v7x9HUVQprjyMRuPn9+/fn2+tH4Q4V6JobyIAIY5asCcCajsgD6rdi3JxD6DSEi5AjLMoVIPBoPt8cO93/t6y/h3L5k5ORXIaNmp2evyU2f9WqFztMYvhnjU5c/Ko53eTxzQ9e+pYbcs+xYq5ZPX9ZMTfI8dNvWBtPC5CvJR/wP2q1WvdPnxgTz2TePf08kkp6uLyND831zEtNcWTKeTpR7V/NXVuVPvOPej/tnj288uyBZXCly1oShmNuoyMdLeszEfPfmegPxRQ3M09k/6zh7vXo1k/rtxarWadR2w5SNGO9OuR75ohxJ+TgxDnW0Hy9NPq9WeiR/r6LIU49ntudY/9Hvs9t4p53hpCnA819NE6AQhxeTIMIW7mDCEuT81xmgVCnBMuNJaZwE/LF9ZZ9UdEJz7T+vr4JmyJ3LGET1/0KZwAhDgqhCZgS4iXKVPmI6PRGMGT1vn4+Pg61vpCiPOkim4UhDiKwJ4IqPWA3JQjiHHb1Rp791ax4QO6t7984Uz1glrTjx2vW7/hpT79h55+u1nrhwXdMU4ftJ84+q/XL0vn1z1x9EAta3dqN2rS4tjCFX/sKl7cNd9aZFyEOHOMajVrX/1s9MR977bqkGCKsSA5/0ZI49NLV/25zTIGfKeo7VqRqgWE+HOyEOJSVZg445K+HwpdJenrsybEsd+zzzz2++essN+zrxkIcfas0NJ+CECIy5NrCHEzZwhxeWqO0ywQ4pxwobHMBAaP6t/h3IWzwXynTUhIoPLzrZ7Z8R0W/SwIrFq+5qfGoU2sP9+UJbG3WzUMu3PvdqCpeckSJRMSHiaUZNkdzQgj4OnpSbm4uPCOysHBoUxsbGx8QQNAiPPGavcdIcTtvgTsCoDaD8hxUM6uXOlD8s8H9Wp74ezJmoX1oO+a9vUrlVTaPyBZr9cb6LYJD+K9HyY88ElLTfYurC8bGU735yPECxvbUgDQd5V/v3DlhpC3miYz48UBObtakaKVXEKc/uBG3/dbtD125EA9T0/v1HFT5mzq3K1PLNs1MWvE08s79eup8zZ2eL/3Pbb9LduR/v7Kd11a7af1fJG+PltCHPs9uysP+z2EOLtKed4KQpwLLbS1FwIQ4vJkGkLczBlCXJ6a4zQLhDgnXGgsM4FuYZ0/jr13txzfaZOSkqicnBy+3dGPJQEIcZag7KyZj48P5ezszHvVOp0uNC4u7khBA0CI88Zq9x0hxO2+BOwKgFYOyHFQbrtsExPinccOC3v35NF/61h+77ft3tZbFHF2zm7VtsuhKbMWHy7sznDTCFyFuDXBzYxozrSv6ixfPPvZE6OsiVAIcSFZFtZXLiFORzn4o44t9u7aFkr/uXylqjebt+xw3sPb82nXnv1venv75Ba2EghxYXlWe2/S90OhfElfH1shjv3ediVgv493HtinQ6foS+eq0bQavNXk5K/rd221TU6+FqRcjxDi8uUcM6mHAIS4PLmCEDdzhhCXp+Y4zQIhzgkXGstMAEJcZuA8p4MQ5wlO490gxDWeYJUur1VIm7B7d+69eBLFtHnTwrv07HRXiuWcjz0YnJWb6ZGUGX/maU5WusFIrZzSYZkkc302b18YZTQGBfp7v+7kqPesVz3gTEkf13Qp1oUx1UOAlAM5a8S4HpDjoLzw2qPvoF04a/Jra1eteCcl+aGP0EoNKFs+tu8nw/b37jf0ZkGPWi9ofK5CvGHjZidWRm7fXtj4f65fHfDtpFFd0lJTvOg5R345+Y9PR359hTk/hLjQbPPvL6cQ/z1iSfkfZk7smJGe5mGKmO3d3hDi/HOshZ6k74dCGZO+Puz3QjP8cn/s9xDibCoKQpwNJbSxNwIQ4vJkHELczBlCXJ6a4zQLhDgnXGgsMwE8Ml1m4DyngxDnCU7j3fDIdI0nWKXLgxBXaeIQNi8CWj0gN8HAd4wXXBYpKclOK378vuaOrVF178XeKsu1eGgR3qptp9MDhn15ydZdt5ZjcxXinbv12fXdgpWHC4sRQpxrBuVtL6cQp1e2Onxxhd9WLn4rLvZ2mZzs7GePIiroQxKWFCDE5a0L0mYjfT8Uyov09fEV4tjvC68M7Pe4Q7ywCoEQF/rOiv5aJAAhLk9WIcTNnCHE5ak5TrNAiHPChcYyE/hp+cI6q/6IePaIRK4/vj6+CVsidyzh2g/tbROo17j20KSUh76mllIJ8dnT54V369xTkrspba8SLWwROH8oOiQ3O69ocnzqkZzc3GxHB6cfBn3f7cUdqWXKlPnIaDRG2BrHyuvn4+Pj61jri0em86SKbhSEOIrAngho/YAcB+WFVzN9B9nFc6fc//5rQ7mLZ06UvXfvTsnHmZkuzO8Lpx+J7uXlk+pTomRq9Zp1Yjt+0OfqGyGNUtneEW4ZAVchzkZkQojb07uWetZK+vurekjKE6nW80X6+oQKcez32O9NBPBEGPbvmRDi7Fmhpf0QgBCXJ9cQ4mbOEOLy1BynWSDEOeFCY5kJ5OXn6Vp1aToqKyvLlevUHVp33jF+9ISjXPuhvW0CEOK2GdlDC1tCnKIovb+/fxxFUaW48jAajZ/fv39/vrV+EOJciaK9iQCEOGrBngjYywE5DsrJqWoIceu5IP16JKeK1BEJ8qmOPJmi1Hq+SF+fWEIc+z051x32e/L3ewhxcq4XREIOAQhxeXIBIW7mDCEuT81xmgVCnBMuNFaAwPzFc+qu3bSmPZepS/qViotavXUFlz5oy54AhDh7VlpuyUKIU6VLlx6o0+mWceGg0+mOx8XFNSisD4Q4F6JoyyQAIY56sCcC9nZAjoNy5asbB+TkH5ArXyXaiID091dtUBZvFVrPF+nrE1uIY78X79rgOxL2e/L3ewhxvtWNflomACEuT3YhxM2cIcTlqTlOs0CIc8KFxgoRGP318JaHjx9qyGZ61+KuGdMmzFwVUj/0IZv2aMOdAIQ4d2Za7MFGiNPr9vf3n0NR1GiWDO4ZDIZWDx48uFxYewhxljTR7BUCEOIoCnsiYK8H5DgoV67KcUBO/gG5ctWhrZlJf3/VFm3hq9F6vkhfn1RCHPu98GuD7wjY78nf7yHE+VY3+mmZgEqF+OsURZ1VU14gxM3ZghAnsHIhxAlMCkIqkMC02ZNDt+3c0qIwPOUCy8WMHTlhW3Ct4BRglI4AhLh0bNU0MlshTq/J399/DEVRs22sb5eDg8OnsbGxMbY4QIjbIoTXrRGAEEdt2BMBez8gx0G5/NWOA3LyD8jlrwptzkj6+6s2qfNfldbzRfr6pBbi2O/5Xxt8e2K/J3+/hxDnW93op2UCKhXiTSiKCqcoajJFURFqyA+EuDlLEOIEViyEOIFJQUhWCVyJvujx69qIuvsP7Q0xGAxFdDodlZ+fTwWWCbrdtnX742G9B1wBPukJQIhLz1gNM3AR4vR6SpcuHUhR1MD8/PzPHRwcipuuX4qi/tHr9T/dv39/I9t1Q4izJYV2lgQgxFET9kQAB+QvZzst4QKVEneCys5KsloGOrcaJ6lSnY7qXWsm21OtiLVWHJCTf0AuVq7tfRzS31/tPT+W69d6vkhfn1xC3JR37PfSvwNgvyd/v4cQl/46wAzqI6BSIU6D3kdR1DsURd1WgxiHEIcQJ/rdAUKc6PQgOCsE3m4VEnbn3h1arj37mT1tXni3Lj3vApg8BCDE5eFM+ixchThjPYcpimJ+BUIoRVFHuKwXQpwLLbRlEoAQRz3YEwEckBecbRyUS3cV4ICc/ANy6bJvXyOT/v5qX9mwvVqt54v09cktxE0Vgf3e9rXBtwX2e/L3ewhxvtWNflomoGIhTt8lvpeRG6LFOIS4OVO4Q5zAdxQIcQKTgpBsEoAQt4lI0gZqFOJpaSlOGzavDzpy4lC5m7dvls54lO72MOlhCRMoVxfXTHc390dl/AMS6gbXv92pXZebNarWfCQpSJUPLkCI0/I7hLF8Wo4f5YIDQpwLLbSFEEcN2CsBHJAXnnkclIt/ZeCAnPwDcvGzbp8jkv7+ap9Zsd/rj/R6VEqIQ4xL906A/Z789xsIcenqHyOrl4CKhTgN3XSXODMBJjG+maKoNFIyAyFuzgSEOClVyYgDQpzApCAkmwQgxG0ikrSBWoR4Xn6e7o+NkUGRG1bXj756pVJ2TrYzWzBOTk455QLL3+3cruupQf2HXHV0cDSy7Wsv7SDE7SXT2lon7hDXVj6xmsIJ4ICcXYVAjLPjxKaVUgfkaSnJTgN7t+9w/uyJ1+g4GzR8+9Qv63dt1ev1xPz3m9LXY/OGVcNib9988YQtNvnUUpsZ85aHd+3ZV7QnikmdT+RLXflS+lqRuh6Frk9pIW6KH/u90Eya+2O/t86SlOsRQly8esdI2iGgciFueZc4MzG0DJ9PUdQCEsQ4hDiEONHvGhDiRKcHwVkhACGubGmQLsQNRoNu1ZqI8hG/r3zrxq0bFYTSqlyxyo0vRozb0+rdNg+EjqWl/gKEOH03eAMGC/pu8WNc2OAOcS600JZJAEIc9WBPBEg5kLPGnJQDchyUi3dVKHVATq/go/dbtD12aF99+s/uHp7pXbv33d++a88YBwcHY6WqNTMdHZX9cKPS1yMEq7oEK/KlrnyJ9y7KbySl319sRY393hYh9b2O/R5C3JLAoEGDwoxGY1BAQMDrTk5OnnXq1DlTokSJdPVVNyLWMgGVC3E6NQXdJc5MGRFiHELcnBLcIU7gOwqEOIFJQUg2CUCI20QkaQOShXhCYoLzuG9Gv3PwyIF6ubm5RcQC4e7mntG9a6+9X42ZeE6vI+duI7HWx2ccCHE+1NBHaQIQ4kpnAPPLSQAH5Pxo4w4yftzoXkoekE8Y/UnIut/DW1lG7+nlnfr11HkbO7zf+x7/lQnvqfT1CMGqLsGKfKkrX8LfIYSNoPT7i63oSRPipnix39vKnPXXsd9bZ0PK9Yg7xPnXN3pql4AGhHhhd4kzE6eoGIcQN6cCQpzA9xMIcQKTgpBsEoAQt4lI0gakCvGLl8+7j5kw6r0rVy9VLQxACd8SD709fdJKliyVYmqXkprsHhd/r2RqWqq3tb7ORZyzO7TtvH/WtLlHIcUpSoAQp+8Gf5PBGXeIS3rFYnAmAQhx1IM9ESDlQM4ac1IPyHFQzv8qUfKA/MzJo55fDuvb6c7tmCDLFYz8cvIfn478+gr/lQnvqfT1CMGqLsGKfKkrX8LfIYSNoPT7i63osd/bIqS+17HfQ4hbEsAd4uq7ju0xYg0IcTpttu4SZ6ZWETEOIW5OAYQ4ge80EOIEJgUh2SQAIW4TkaQNSBTiR08e9R43aXT7W3dulito8f6lysS3bdX25Ec9+0cHlg18Yg3QiTMnvJb+b1G9YyeP1sp4lOFu2c7VxTWz30cD/x49bOwlSSGrYHARhTj9+PTjXJaMR6ZzoYW2TAIQ4qgHeyKAA3Jxso07yNhzVPKAnI7yevQl19nTx4eeO328alpq8osPOX7QK2zH9LnL6K9sUexH6evRUrCK/Z3aioG1MrHU65U6n1LHj3yJK9yV5il1PQpdH+lC3LQ+7PfsM4393jorUq5H3CHOvp7R0n4IaESIs71LnJlYWcU4hLgZPYQ4ge8vEOIEJgUh2SQAIW4TkaQNSBPid2PvFvt01ID2Fy9fqG65cC9Pr9Se7/feN3r4lxccHdh/d+Spsyc9J337VcuCxvTz9UucNuG7Ta1b2Pd3igsQ4rT8foORKwhxSa9YDM4kACGOerAnAqQcyFljrpYDchyU29NVI91alb4eIVjFFaBS5xP5Ule+pHvnYDey1PXILgrrrbDfCyWI/moiQMr1CCGupqpBrHIR0IgQp3FxuUtcdjEOIQ4hLtc1zWseCHFe2NBJYQIQ4somgCQhbjAadKO/Ghm68c91zS2pBJQpe++bcdP+atmsVQIfYimpKU7Dv/i0+cEjB5iP93421Bv13jwb8fPvfxUvXjyfz9ha6COiEKf5nuDCBHeIc6GFtjSB6IvRHmsj1tU9tPdQiMFgKKLT6aj8/HyqTFCZ263btzree0Av0R+lez72YHBWbqZHUmb8mac5WekGI7VySodld6XIyGfz9oVRRmNQoL/3606Oes961QPOlPRxTZdiLoxJPoHoi2c9fo/4ue6/e3eGGAz5L+o9IKj87Tbtux3vM2CY6PXOh4raDshNa8QdZHyybb99SLkeIVjFEaxy5RP5Ule+lHqHk6seha4P+71QguivBgKkXY9aF+LXr1/32LBhQ91r165VTk9P983Ly3N0cXHJLF26dGzDhg0vfvDBB0T8vqOG2hUjRrXkQ0NCnM9d4sxUS3rHOIS4GTXuEBfjHUbkMSDERQaK4WQhACEuC2ark5AkxP/YuCZwxtxpnVLTUr2YAQcFBN2d9e38zSH1Q158TzgfatbuPqcfnT5y6Og/B/YdfJ3PuFroAyGuhSzadNRmpwAAIABJREFUxxpmT54bunPLzhaFrTawXGDMyAnDt9UKriXoPYM5B4S4fdQXaav8bvLo0B1b1hda70HlKsaMmjBzW+3gBqLVOx8Oaj0ghxjnk2377EPS9QjBKlywyplP5Etd+VLiHU7OehS6Puz3QgmiP+kESLwetSzEFyxYEPrPP/8U+vtOQEBAzNChQ7fVqFFD0d93SK9dMeJTUz40JMTp1PG9S1xyMQ4hDiEuxnuLZGNAiEuGFgNLSABCXEK4LIYmRYg/fvzY4eNPe7U7cer468yw6cekfzV6YlS3Lj1FuRPz18iI8rMXzOyYkZHuwZynQf2Q0+GLV22z17vEBQhx+m7w+gyW9OPTT7IovRdNcIc4F1r23fbr4RNbHj90vCEbCsVdi2dMmPnVqvqh9R+yaW+rDYS4LUJ4XWwC44b3bXns0F6W9e6WMWnmolVvhjYRpd75rEXtB+SmNeOOcT7Z134f0q5HCFZhglXufCJf6sqX3O9octej0PVhvxdKEP1JJkDq9ahVIT516tSWp06dYvX7jouLS8aYMWNW1atXT7Hfd0iuXTFiU1s+NCbEhd4lziwBUe8YhxA3o8Ud4mK804g8BoS4yEAxnCwEIMRlwWx1ElKE+JoNq4NmzJnW2VJUv9ey/f6f5i3Zr9fpjWKQosX7oBH9Wlo+Ot3X2zdp+sSZG9u0bHdfjHnUNgaEuNoyZn/xLp7zc91Na6Lac1m5Xym/uNVbf1vBpY+1thDiYlDEGGwJLJozue6GNeGc6r1kqTJxkVsPi1LvbONkttPKATnEOJ/sa7sPidcjBCt/wapEPpEvdeVLznc0JepR6Pqw3wsliP6kEiD5etSiEF+xYkXdLVu2cPp9p0SJEnErVqxQ7PcdUmtXjLjUmA+NCXE6jWLcJc4sB1HEOIS4GSmEuBjvNiKPASEuMlAMJwsBCHFZMBM9Cf3d4f2HfNTinwN7XvpkaKmSpR7Mmf7DhsahTZLEXEBB8t25iHN23w/7b/9q9MRzYs6llrEECHH6bvB6jHXSd4uf4rJu3CHOhZZ9ts3Py9d1adp1VFbWE1euBFp3br1j9ITPj3LtZ9keQlwoQfRnSyAvL0/XsWntUVlZjznXe9vOPXaMmfC94HpnGyuzndYOyE1rwx3jfKpBO31IvR4hWPkJVqXyiXypK19yvYMpVY9C14f9vtNRvWvNZKEc0Z8sAqRfj1oT4kajUdezZ89RT55w//2+ZcuWO4YOHarI7ztkVa140ag1HxoU4mLeJc4sEEFiHELcjBJCXLz3HdFGghAXDSUGkpEAhLiMsAmd6uyFMx5DRn3yQVz8vTLMEJu9/e6R/y3+dZdYd4ebxr6feN/5k8/C2j/JfuL8+muv32repPXNxqFvP7TXx6XTXCDECb04ENYzAssX/q/OHxF/dOKDw8fXOyFyx5olfPoy+0CICyWI/mwJLF04s05kxBKe9e6XsH7HCcH1zjZWZjutHpCb1ggxzqcq1N+H1OvR3gVr2Ccj/6wf8tZ9nd7h2ROkHByY/9RRDg70k6V0lN5Bb9TpHIx6PUXR/9y1dX21nVs3tuRTmd4+vg9/XLlpJaWjKEe9o5HSU5SDzuH5P/WORr2Do1FPUZTO0eHZP/WOjv/F5mhs3bhm39jbNwNN886Yx08Q84lbiT6W9dm1Z9iOmrVeT6Rj0en1xueHiXpK56Az6ikdpdPpjDRXHf139J/1ekqv0xlPHN5X6cjB3W/zWYO7h1fyyC+/XUfPwawRepbn9fG8JnR0sp7FoH9RJ3ROn8fF+Ds6Yv1/8TFqjo7V4b8nmekdHF6sTe9Ir42idA7P60D/33rpP5vq5/eIn1+Lioxox2Z9Ot3LR7CeXt5JU2YvW8Wmr9htKlMRHxShUl/83h5Uuxfl4h4g9jSKjYf9XjH0ik5M6n5vgqI1IR4REVFn48aNrH/fyc3NpQwGwzMcbm5uqT179vyzsILp0qXLbUULSmWTc80Hc3ne3t4J4eHhivz+KaMQpzdh00Zc2J+f/0cFu7bWxqNr+y2JSoiXGIcQN2cDQlyiyhQyLIS4EHroqxQBCHGlyJMz7/8illWavfC7zk+ePnExReXk5JQzfPDnUcMHf36FnEi1G4kAIU7fDV6XQQZ3iGu3TBRb2aj+YzpcOHshmG8ACQkJVH5+Pt/u6AcCshLw9PSkXFxebIec51aq3n+b3YyqV9P3RbxaOyA3LYzrQbmlGOKcUHRQlIBarkd7E6x8i4KUfCJf7DJISr7YRSt/K1rQmwSRnLNjvzfTXrsthvpl0zXqTtwjOVOAuSQggPcbCaAWMiQb3llZWS9+J0pKSqJycnJYB3nixIkprBtTFNW5c+e+9+7dC2LbJzIycm7FihUz2bS/fv26W69evUaxaUu3KVq06JODBw/OYtuebte8efPh6enpXmz6uLu7p+3Zs2cBs+348eM7XL58+ZXzFvqDCE5OThTNv7D9xsXFJe3ZB9r++zEan3/ujP4/5p//+3emU9T99zrdjlP7/8Z3oPsZDIZ8ehyDwZBrfD6g2PKaDVo1teEkxiHEzamFECewzCHECUwKQrJJAELcJiLNN/j084FNtu386x3mQkv6lXow/7uF60MbNMbjyGSoABGFOP349NNcQsYj07nQss+2YZ37fXzvblw5vqvn+gs033nQDwTEIODj40M5OzvzHkqpereXA3JTYtiK8YFj//D/98hlf94JRUdFCajleoRgZVcmpOQT+VJXvthFK38rWlLQskLuH+z3rxKHGJe7CsWfj5T9QfyVkTmiLd5PnjyhUlNTqeLFi1MeHh7PhKyUQrxTp05hcXFxL57kYovaunXr5pQrV+6xrXb069euXXPr3bs3FyGedfDgwdlsxja1effdd0dkZGR4sunj4eGRunv37oXMtoMHD/74/v37L5230LxTUlKoIkWKPJPhXPiziQNtiCDASoxDiJtzBSFORN2+HASEOIFJQUg2CUCI20Sk6QZpaSlOHw3u3eHchbOvMRf6Wo1aV35ZsiqqhI8f+4+BapqUtIsTIMRp+c38JCmEuLSpssvRIcTtMu12u2hbB0S2wHA9MLI1HtvX7e2A3MSFjRjHQTnbKiKvnVquRwhWdrVDSj6RL3Xli1208reCEJeXOfZ7eXnLPRsp+4Pc61ZqvsJ4P3369JmINf3QT87Ky8vjJGS53iEupRCPjo5279Onz+dsWRctWlRxIZ6dnf0sB6a7t5V6IglbZmjHm8B+iqImUxS1r7ARIMTNdCDEedeadB0hxKVji5GlIwAhLh1bNYx89Ua06yfD+3W9fefWS59GbPZOi8Phi3/dpYY1aCFGEYU4/fj0M1yY4A5xLrTssy0emW6febfXVbN5hGBhbPDIdGUqBwflynCXela1XI/2Jli9vH2SnYo451Lmx2uaHrP57J+GZ39vpIwG+pGZBsr47BuqjZRzkSKuDg76InzrJjUt7akh30CPrKOePQ3UqHv+VNBC/km/ajA8+6Zq04+95cu/TNl452IuT+kcUAbqv2eqGul/1RmpZ98J+4yn4T+uRvpf6Nfyc72NRkNxvvnKyzck0U9QfVYLz2rAPIe5Pp79rSmPz2Ix5fRZZv+rsech/fcV4UYj87mwumcrMBhe+rvnz419XifPS+S/R8G+qB2Kys/PczJY1EZBazUJCcvXihd3zXJwdJT9FvHlU94sXquKp6MpHq1+RYq1usN+z/eKJLufWvZ7simyj84ab1p8F/R4bkdHR4qWsqYfX1/fe3q9vsDvRNPr9YYNGzb8yj4aiurUqVO/uLi4smz7bNy4cXbZsmWz2LTnKsSLFSv2+MCBA3PYjG1q06xZs5GPHj3yYNPH09MzedeuXYuYbZmPTLf8QAKbMe2gjelx8PQ/mX9+tsNb/J21tmz/3omiKDeJmbIS4aYYIMTN2YAQl7gy+QwPIc6HGvooTQBCXOkMKDv/hcvn3T8Z1q97/IO4lx4n2r1rrx2zps49qmx09jO7ACFOy+/XGaQgxO2nbGRb6fKF/6vzR8QfnfhM6OPrnRC5Y80SPn2Zfc7HHgzOys30SMqMP/M0JyvdYKRWTumw7K7QcQvq/9m8fWGU0RgU6O/9upOj3rNe9YAzJX1c06WYC2OSR2Dpwpl1IiOW8Kx3v4T1O04Irnc+VPIvjQqjchJePGrQ3g7ITczYHJTr3GqcpEp1Oqp3rYmvheFTbDL2IfV6tPxuensTrHzXq1Q+ka/l4V179uX830xK5Uuutxi1rg/7/fMKwX4v15UizzykX48Hz9wKfvQ42+NB8qMzjx9np+sdHFcuHNmY8/sqW5qDBg0KMxqNQQEBAa87OTl51qlT50yJEiVE+300IiKizsaNGwv8fYf+Kgj67uT8/Jd9d7FixSgvLy/K29s7ITw8XJHfd9jyU1s7Uz6syXD60fX0/wr68fDwSPriiy/WmL5DnP7gAvP7xPV6/YvvFqf/rNM9V4qWf6b/jn6N2d7BweFFX3pM5oci6H+/dOlS7aysLPcHDx6cy8rKynjw4MFve/bsieUpqekQrMltOVO6l6KoJhJNyEmEm2KAEDdnA0JcosoUMiyEuBB66KsUAQhxpciTMe+mLesDpnw3qUtqWqoXM6Ixw7/8Y9igkVfIiPLlKPbs3+33y+//q3vt+rXA5JSHPrm5uc/uNCnhW+Khu5vHoy4d3j/x2ScjokmM3VpMIgpx+vHpZ7msHXeIc6Fln23z8/J1XZp2HZWV9cSVK4HWnVvvGD3hc8EfroEQ50oe7fkSyMvL03VsWntUVtZjzvXetnOPHWMmfC+43vnEjgPyl6nhoJxPFZHXh9TrEYKVn2BVKp/Il7ryJdc7kVL1KHR92O+x3wutIRL7k349ak2I00/f6Nmz56gnTwr+/Z6+U5yW4vQ/mT9FixalevTosWPo0KGK/L5DYu2KEROdj3bt2o1NTEwsajmem5sbRf/P2k/Lli0Vy8fRo0eDMzMzPRISEs5kZWXRH9hYuWyZNDctiMGZxRi0CKeFuNg/vES4KQgIcXM6IMTFLk0RxoMQFwEihpCdAIS47MiJmlBNQvzx48cOX00dG7p959a3snOynQsC6eTklDPqsy83Dhkw9CpRoG0EAyGupmzZZ6yL5/xcd9OaqPZcVu9Xyi9u9dbfVnDpY60thLgYFDEGWwKL5kyuu2FNOKd6L1mqTFzk1sOi1DvbOJntcEBeMDWIcT7VRFYfEq9HCFZ+gpWuLCXyiXypK19yvgMpUY9C14f9Hvu90BoitT/J16PWhDhdAytWrKi7ZcsWq7/v0HeI01KcvmOc+VOhQoUbERERkUWLFi3wkemk1hfJcc2fPz949erVHSxjdHd3p1xdrX9Gu0SJEnErVqxQ7PdPDQpxse8OFyTCTfUAIW6+MiDECXwngxAnMCkIySYBCHGbiDTdQE1CfOL08fXXrF/dwnRHeEGJ8fbyTp42YcbGdq07xqspcQKEOH03eB3GWunHp5/jsnbcIc6Fln23/Xr4xJbHDx1vyIZCcdfiGRNmfrWqfmj9h2za22oDIW6LEF4Xm8C44X1bHju0l2W9u2VMmrlo1ZuhTUSpdz5rwQF54dQgxvlUFTl9SLseIVj5C1a6quTOJ/KlrnzJ/c4jdz0KXR/2e+z3QmuI5P6kXo9aFOJ0HUydOrXlqVOnrP6+Y02KBwYG3l66dGmkr69vNsn1pIbYZs2a9ca6deves4zVw8PD6mPS6bYuLi4ZY8aMWVWvXj3Ffv/UmBAX8+5wUUS4qSYgxM1XB4Q4ge9qEOIEJgUh2SQAIW4TkaYbqEWIX70R7frJ8H5db9+5VY6ZEOciztleXl6pep2DwWDM1zs7OecsWfi/9TWq1nykpsRBiKspW/Yd6+zJc0N3btnZojAKgeUCY0ZOGL6tVnCtFLFoQYiLRRLjcCHw3eTRoTu2rC+03oPKVYwZNWHmttrBDUSrdy4xmtrigJwdNYhxdpxIbEXS9QjBKkyw0vUlZz6RL3XlS4n3HznrUej6sN+zI4j9nh0nEluReD1qVYjT+V+wYEHoP//8Y/X3HYPBQD169Ojp48ePX3qct7+//71FixatKVu2bBaJdaSGmKZPnx6yefPmVpaxenp60sLb6hICAgJihg4duq1GjRqK/v6pMSEuxt3hoopwUwFAiJsvBQhxAt/ZIMQJTApCskkAQtwmIk03UIsQLyjOkDcbnpo7Y+HugNIBT9WeJAFCnL4bvDZj/bhDXO3FoIL4oy9Ge6yNWFf30N5DIQaDoYhOp6PoT4+XCSpzu3X7Vsd7D+h1RexlQIiLTRTjsSUQffGsx+8RP9e9eulc5ZTkJN+8vFzH4sXdMgMCy8W+1aTVxT4Dhole72xjY7bDATk3ajgo58aLlNakXI8QrMIFK11TcuUT+VJXvpR6v5GrHoWuD/s9N4LY77nxIqU1adejloU4nfPr1697bNiwoe61a9cqp6en++bl5Tm6uLhkli5dOrZhw4YXW7ZseaN///497ty5U4FZI35+fvfnzp0bWa1atQxSakctcUyaNKnR9u3b37WMt0+fPlFt2rS5XVg+PvjgAyJ+/9SQEBd6d7gkIhxC/NWrGUKcwHc4CHECk4KQbBKAELeJSNMNDh876DNy3PD3ExIflGIudOSQ0es/HzrmEimL/3Hp/OpzFn7fzRRPSb9SD+Z/t3B9aIPGyaTEKCQOEYU4/fj081xiwSPTudBCWyaBViFtwu7duRdo+rtp86aFd+nZ6a4UlCDEpaCKMbVEAAfk/LKJg3J+3Oy9FwSrOIJVrjpCvtSVL7nqQq3zYL/nlzns9/y4oddzAloX4mzynJ+fr+vdu3ePmJiYKsz2Pj4+D2fOnBkZHBys6N3KbNZASpvx48c32b179zuW8fTv33/D4MGDL5ISp604NCTE+d4dLqkIN/HHHeLmSoQQt3VVKvA6hLgC0DGlYAIQ4oIRqnqAy1cvuQ0cFtbtXlxsAHMh73fqtmvutwsOk7I4SyFevWr1qyt/+i3Kv3QZ1d8dTjMWIMRp+V2LkScIcVKK1g7igBC3gyRjiaohwOeAfOOf/1BdPxzLa42D+3elfv5hPK++JHbCQTmJWSE3JghWdQlW5Etd+SL3yicjMuz3wvKA/V4YP3vtDSFuzvyHH37Y7erVq9WZteDh4ZE6derUNaGhoYp9n7VaanPMmDHv7t+/v5FlvEOGDFkbFhYWrZZ10HFqRIjzuTtcFhFuqgUIcfNVASFO4DsEhDiBSUFINglAiNtEpOkG9xPvO/f7tE+ny9GXqjEX2rjh28dXrVi7nZTFWwrxGtVqRq/8+beo0n6ls0mJUUgcIgpx+vHpF7jEgjvEudBCWyYBCHHUAwiQQwAH5OLkAgfl4nDU+iiWglXr67Vc34x56hKsyJe68mVv1xPX9WK/50qs4PbY78XhaC+jQIi/nOmwsLAuFy9eZN6YQbm6umZMnDgxslmzZvftpS64rnPEiBGtDh8+HMLsp9fr80eOHBnZs2fPG1zHU7q9RoQ4l7vDZRXhpvxCiJsrHUJc6au+gPkhxAlMCkKySQBC3CYizTf4cED3NgePHHiTudDXatS68suSVVElfPxySAAAIW41C7T8fo3xKoQ4CQVrJzFAiNtJorFMVRDgc0B+/NQlajXPz769VqMiNbBvZ1Ww4RMkDsr5ULOfPhCs6hKsyJe68mU/7yT8Vor9nh83a72w34vLU6ujQYi/mtmBAwd2OHv2bDDzlaJFi2aNGzcusm3btrFarQW+6xoyZEjbEydO1Gf2d3Jyyhk9enRk165db/EdV8l+GhDibO8OV0SEm3ILIW6ucghxJa94K3NDiBOYFIRkkwCEuE1Emm8wafrX9SPWrGzLXKjU39G9PuqPsgt/ntc8qFz5+01Cm954r037WObd3hcun3f/ZFi/7vEP4vzZJiC0wVsn16xcv5Vte5LaCbhD3FKI05/S5fSdQ7hDnKRKUFcsEOLqyhei1TYBPgfk2iYizupwUC4OR62NAsGqLsGKfKkrX1p7vxB7PdjvxSb6fDzs99Jw1cqoEOIFZ9Ka5B0zZsyaLl263NZK/oWuQ6sfHtCAELd1d7iiItxUdxDi5isQQlzou5EE/SHEJYCKISUnACEuOWLiJ9i0ZX3AlO8mdUlNS/UyBUt/UnH44M+jhg/+/IoUCyhIwgcFBN2d8vX0rU3fbp4IIe70w6Dvu6WzYA8hzgISmkhDAEJcGq4YFQT4EMABOR9q7PvgoJw9K3toCcGqLsGKfKkrX/bwHiJkjdjvhdCz3Rf7vW1G9tgCQtx61rX2GHCx61vLj5dXuRAv7O5wIkQ4hPirVyOEuNjvUCKMByEuAkQMITsBCHHZkRM34d3Yu8UGfPZx56s3oiszg3srpPGJVSsit+t1eqOYQaekpjh9PKhXx/OXztVkjlupYuWYFYsiNpYPLJ8FIc5aiNN3gzM50o9Pv8QlX7hDnAsttGUSgBBHPYAAOQRwQC5PLnBQLg9nzAICIAACIFAwAez38lQG9nt5OKtlFgjxwjM1ZsyYd/fv39/IstWQIUPWhoWFRaslz2LH+eGHH3a7evVqdea4Hh4eqVOnTo0MDQ1NFHs+ucdTuRAv6O5wokS4KZ+4Q9xc2RDicl/lLOaDEGcBCU2IIwAhTlxKFAlo2BeD3/5z2+amzMlLlSz1YM70HzY0Dm2SJGZQazasDpoxZ1rnjIx0D+a4zd5pcTh88a+76L+7G3u72Iy500IeZ2U50/+empbqduHSuRqm9n6+fomVK1W94+DgYDD9XcUKlRInj5t2WsxY5RpLwCPTIcTlShLmeYUAhDiKAgTIIYADcnlzgYNyeXljNhAAARAAgecEsN/LWwnY7+XlTepsEOK2MzN+/Pgmu3fvfsey5YABA9YPGjSI000btmcju0V+fr6ud+/ePWJiYqowI/Xx8Xk4c+bMyODg4BSyV8AuOhULccu7w4kU4aYsQIib6xFCnN21KWsrCHFZcWMykQhAiIsEUuXDbN/5V+kJ08Z3SUpJ8mUu5b2W7ff/NG/JfrHuEn/8+LHDoBH9Wh48cuBN5jzu7h7pX42ZuKln1953CkL549L51ecs/L6b6bUa1WpGr/z5tyjm946rOQUChDj9i8WLDwpQFIU7xNVcCCqLHUJcZQlDuJomgANyZdKLg3JluGNWEAABELBXAtjvlck89ntluJMyK4Q4u0xMmjSp0fbt29+1bN2nT5+o4cOHn2M3irpbpaenO/Xv37/HnTt3KjBX4ufnd3/u3LmR1apVy1D3Cs3Rq1iIm+4OJ1qEm0hDiJtrDkKcwHcPCHECk4KQbBKAELeJyC4aWBPVXp5eqV+NnhjVrUvPu2KAWP7Lksrzf5rbITMr05U5Xu2adS5FLP19s7eXd25B80CIW6VvKcTpx6df5pIrPDKdCy20ZRKAEEc9gAA5BHBArmwucFCuLH/MDgIgAAL2QgD7vbKZxn6vLH+lZocQZ09++vTpIZs3b25l2aN79+5/jRkz5hT7kdTXMj4+vtiQIUN6xMXFBTKj9/f3v7dgwYLIcuXKPVbfqqxHrFIhTt8d/gtFUSMpiopSQz4gxM1ZghAnsGIhxAlMCkKySQBC3CYiu2mwacv6gCnfTeqSmpbqxVx0UEDQ3Vnfzt8cUj9E0GN9jp486j3265Ed79y789J/HLq6uGaOHDr6z4F9B1+3BhtC3GoZ0vKb+Z1EEOJ2c8Uqv1AIceVzgAhAwEQAB+Rk1AIOysnIA6IAARAAAa0SwH5PRmax35ORB7migBDnRnrWrFlvrFu37j3LXp07d97+1VdfHec2mjpax8TEuI4YMaJHQkJCGWbEgYGBt3/++edIPz+/bHWshH2UKhXir1MUdZb9KpVvCSFuzgGEuPL1+EoEEOIEJgUh2SQAIW4Tkd00MBgNuqGjBr+zbeeWV773p3xQhdvTJny7le/3iZ8+d9Lzi4mj2t2IuV7REugb9d48G/Hz738VL1483xpsCHGrZWgpxOnHp1/hUrS4Q5wLLbRlEoAQRz2AADkEcEBOTi7oSHBQTlY+EA0IgAAIaIUA9nuyMon9nqx8SBUNhDh3svPnzw9evXp1B8uebdu23TV58uTD3Eckt8eFCxc8v/zyyx4PHz4syYyyQoUKN8LDwyNdXFysnnWSuyrbkalUiNteGGEtIMTNCYEQJ6w46XAgxAlMCkKySQBC3CYiu2pw49b14oNHDOh0PeZaJcuF049P79al5/4Rg0ddLExeM/vRkj1i1coKy35Z0iz+QZy/5ZgBZcremzt9/qaQN0MLvfscQtxqGdLyuxrjVQhxu7pilV0shLiy/DE7CDAJ4ICczHrAQTmZeUFUIAACIKBWAtjvycwc9nsy8yJWVBDi/EguXry4Vnh4eBfL3i1bttz77bffHuA3Klm9jh075jtx4sQeqampPszIqlSpcnX16tWRZEUrbjQQ4uLytDYahLiZDIS4PDXHaRYIcU640JgQAhDihCSCoDD+2LQ28Pt509snpST5FhSWXwm/xFbNWp/s22fA5UrlKxf4HTj0d5JHbdtQds2639+Ivna5Um5ubhHLsehHpff7aODfo4eNpb8Hu9AfCHGreCyFOP349GhbPJmv4w5xLrTQlkkAQhz1AALkEMABOTm5KCgSHJSTnR9EBwIgAAJqIYD9nuxMYb8nOz98o4MQ50uOolasWFFj6dKlH1iO0LRp0wOzZs3ay39k5Xvu37+/5NSpU3tkZGR4MqOpUaPGpYiIiPXKRyhtBBDi0vI1jQ4hbuYMIS5PzXGaBUKcEy40JoQAhDghiSAsjPV/riv7/dzp7RKTEv0KC62Eb4mHJf1KJXl7+WTQ7fLych1i42JLpqakeGVmZbpa68tFhtNjQIhbzQItv6syXoUQJ+xa0nI4EOJazi7WpjYCOCBXR8ZwUK6OPCFKEAABECCVAPZ7UjPzclzY79WRJ7ZRQojDbk7uAAAgAElEQVSzJVVwu19//bXKokWLehiNxpd8VqNGjQ7/8MMPu4SNrkzvHTt2lJkxY0aPrKysl84969Spc27FihVRykQl76wQ4vLwhhA3c4YQl6fmOM0CIc4JFxoTQgBCnJBEEBjGzn92lJw+e3KbO3dvB4kZnp+vX+KQAcN2hvUZEMN2XAhxq6QshTj9+PSrbLnS7XCHOBdaaMskACGOegABcgjggFy5XBw5fp7qM3ASFXPrHjVr2nDqixEf2QwGB+U2EaEBCIAACIBAAQSw3ytXFtjvlWOv9MwQ4sIzsHbt2grz58/vkZeX58QcrUGDBscXLVq0XfgM8o0QFRUVNGfOnB7Z2dlFmbPWrVv39NKlS7fIF4myM0GIy8MfQtzMGUJcnprjNAuEOCdcaEwIAQhxQhJBaBgJiQnO4yZ/8fahIwfqZedkOwsJ08nJKad2zdevfP3FpH31Xq+fxmUsCHGrtCDEuRQS2opKAEJcVJwYDAQEEcABuSB8gjrzOSA3TQgxLgg9OoMACICA3RHAfq9cyrHfK8de6ZkhxMXJgDWRXK9evdNLlixRhUhet25dhXnz5mlC7AvNKoS4UILs+kOImzlBiLOrGVlbQYjLihuTiUQAQlwkkBof5sLl8+4LFv/wxonTR2umpad5cVmucxHn7GpVq9/4sNtHx9/v3D1Wr9MbufSn20KIWyVG3w1ehfEq7hDnWlxoz5sAhDhvdOgIAqITwAG56EhZDyjkgNw0CcQ4a9xoCAIgAAJ2TQD7vXLpx36vHHulZ4YQFy8Dan7U+KpVq6osXLhQU49+F5JZCHEh9Nj3hRA3s4IQZ183srWEEJcNNSYSkQCEuIgw7WCox48fOxw8fKDE7n1/V7hy7UpASnKyZ8ajDDfm94W7u7lnuLt7ZASUCUh4s27I7Q869YgJLBv4RAgeCHGr9CyFOP194te4sMYj07nQQlsmAQhx1AMIkEMAB+TK5UKMA3KIceXyh5lBAARAQE0EsN8rly3s98qxV3pmCHFxM7B///6SU6dO7ZGRkeHJHLlGjRqXIiIi1os7mzijrVixosbSpUs/sBytSZMmB2fPnv2POLOoaxQIcXnyBSFu5gwhLk/NcZoFQpwTLjQmhACEOCGJQBiFEoAQt4qHlt+VGa9CiONako0AhLhsqDERCNgkgANym4gkayDmAbkpSNwxLlm6MDAIgAAIqJoA9nvl0of9Xjn2Ss8MIS5+Bo4dO+Y7ceLEHqmpqT7M0atUqXJ19erVkeLPyH/ExYsX1woPD+9iOULLli33fvvttwf4j6zunhDi8uQPQtzMGUJcnprjNAuEOCdcaEwIAQhxQhKBMAolACFuFY+lEKcfn36dSznhDnEutNCWSQBCHPUAAuQQwAG5crmQ4oDctBqIceXyiplBAARAgEQC2O+Vywr2e+XYKz0zhLg0Gbhw4YLn2LFjeyQlJZVkzlChQoUb4eHhkS4uLvnSzMx+1Pnz5wevXr26g2WPtm3b7po8efJh9iNpryWEuDw5hRA3c4YQl6fmOM0CIc4JFxoTQgBCnJBEIIxCCUCIW8VDy+9KjFchxHEtyUYAQlw21JqeSJ+Z7uyyLbKR490btXRPs9wpinr2e47R0emp0cv33qOPPv/DUKx4rqYhiLA4HJCLANHGEBv//Ifq+uFYXhMN7t+V+vmH8bz60p0gxnmjQ0cQAAGFCGB/lwY89ntpuDJHxX4vPWO1zQAhLl3GYmJiXEeMGNEjISGhDHOWwMDA20uXLo309fXNlm72wkeeNWvWG+vWrXvPslXnzp3//uqrr44pFRcp80KIy5MJCHEzZwhxeWqO0ywQ4pxwoTEhBCDECUkEwiiUAIS4VTyWQpx+fPoNLuWEO8S50EJbJgEIcdSDUAIOSQ+Ku65e2Ef/KP2luwJM4+aXKH0jY9CE1ULnsYf+OCCXPstKHpCbVgcxLn2eMQMIgIBwAtjfhTO0NgL2e+nYmkbGfi89Y7XNACEubcbi4+OLDRkypEdcXFwgcyZ/f/97ixYtWlO2bNksaSN4dfTp06eHbN68uZXlK927d/9rzJgxp+SOR675jEaj7vTp015bt26tevny5fJpaWmeycnJJUzzu7m5Zbi7u6dVqFDhXtWqVY2BgYGGlJSUU1lZWekURa1ctmzZXQ6x/kxR1GBGe/qTx7M59Lds2pCiqN8oiqr43wsnKIrqSlFULKPhFxRFzRIwB5uuQtfx0hwQ4mYcEOJsyk/mNhDiMgPHdKIQgBAXBSMGkZgAhLhVwLT8Nv3HHt0IQlziWsTwZgIQ4qgGIQQMBoPOM3z2+w7379awNk5uxZpHM3sO2SFkHnvpiwNy6TN9/NQlavXa7a9MlJqWQW3fdZhKSk6jWjYLoapVKfdKm9dqVKQG9u0sWpAQ46KhxEAgAAIiE8D+LjJQi+Gw30vLlx4d+730jNU2A4S49BlLT0936t+/f487d+5UYM7m5+d3f+7cuZHVqlXLkD6K5zNMmjSp0fbt29+1nK9Pnz5Rw4cPPydXHHLOk5+fr1u2bFnNv//++834+PiybOd2d3d/WrZs2dN16tQ56OrquhhC/Bk5CHG2BcSxHYQ4R2ByNIcQl4My5hCbgNaEeP7T6z4ORSsni80J4ylLAELcKn9LIU4/Pj2GS7ZwhzgXWmjLJAAhjnoQQsApNsar+Jqf+ulysl2fjaPT5+cGlL+QXf/tk5Sb5xOHlAS3fA/vx7nlqycJmcde+uKAXLlMS/mdorZWBTFuixBeBwEQkJsA9ndpiWO/l5ZvYaNjv1eGvcGQ65ybmVTVkJMVlJ/7tLTRmO9JGY1Fn//+oHuq0zmkOTgVva8v4nLHydX3ql7vJPojtiHE5ck9LWV79+7dIyYmhv4qwBc/Pj4+D2fOnBkZHBycInUk48ePb7J79+53LOfp37//hsGDB1+Uen4lxv/333/9fvzxxxY3b95kfh0jp1CKFSuW7OLiMiU5OXkR/e1nLDvjDnEWoHCHuBkShDiLgpG7CYS43MQxnxgEtCbEs+KmhukdvROdPFodhRgXo0LIGANC3GoeaPnN/AQthDgZJWsXUUCI20WaJVuk87F/KrnsiepGGfKd6Elyy5Q/nxk2ZpNkE2p8YByQK5dgJQ/ITauGGFcu/5gZBEDgZQLY36WtCOz30vItbHTs9/Kyz3/6yC8nM7FBXnZmMK2+Wc5udHR2PVPE1e+YQ1G3RJZ9bDaDELeJSNQGH374YberV69WZw7q4eGROnXq1DWhoaEPRZ2MMdiYMWPe3b9/fyPL8YcMGbI2LCwsWqp5lRw3PDy82urVq1ump6d7WcZRpEiRbF9f38QyZcokODg45NOvP3z40DsxMbHko0eP3C3b63S6x0ajcSFFUVMoimLzwRQlhHgHiqJeufu/gBzQPNpQFOX732v0o+D/pijqKYt87aEo6k8W7Vg1gRA3Y2K7EbACK1Uje0sYhLhUlYRxpSSgRSFuzEt+9r0zDkUrn4QYl7J65BsbQtwqawhx+coQM1kQgBBHSQghYHlgnl3/7a1ZrbufFDKmPffFAbly2SfhgNy0eohx5eoAM4MACDwngP1d2krAfi8t38JGx34vH/uspFst87Mz6O8D5v3j4Ox+xMW3/E7eAzA6QoiLQZHbGGFhYV0uXrxYi9nL1dU1Y+LEiZHNmjW7z200261HjBjR6vDhwyHMlnq9Pn/kyJGRPXv2pJ/MqLkf+hHpkZGRLS3ldkBAwJ02bdqc6N69+zUPD49cy4XT3zO+f//+kr/88st7169fL52Tk+No0YaW4vRjw21JcSWEONs8svk+crZjCWpnb361MFgQ4oJKSZrOEOLScMWo0hLQshA3kYMYl7aG5BgdQtwqZUshTn+f+E0uOcEj07nQQlsmAQhx1IMQAjgwF0Lv1b44IBeXJ5fRSDogN8UNMc4lg2gLAiAgJgHs72LSxH4vLU1uo2O/58aLT2v6rvAnqXc7GQ15pfn0t+yj0zveL+YVGCX0bnEIcTGywX2MgQMHdjh79iz9hIAXP0WLFs0aN25cZNu2bWO5j1hwjyFDhrQ9ceJEfearTk5OOaNHj47s2rXrLbHmIWmcLVu2BP7444/tU1NTTXdAU25ubhnNmzc//OWXXx53cHCw+djzo0ePBp86dSowKiqqZFpaGvOazfzvLvG5Nh6fDiHOoiggxM2QIMRZFIzcTSDE5SaO+cQgYA9C3MQJYlyMilFmDAhxq9xp+V2e8SqEuDIlapezQojbZdpFWzQOzEVD+WwgCHFxeXIZjcQDclP8EONcMom2IAACYhDA/i4GRetjYL+Xlm9ho2O/l5Z9XlZq4JO02B6U0VhM1Jl0uifFPMtGOrp40Y885vUDIc4LmyidpJbVckl3UWCINEh8fHyxL774ouO1a9eqmob08vJKGjJkyF+dOnW6w3YaWohnZmZ6XLp06fr27dsbJycnvxiPoij65p0wiqIOFjIehDgL2BDiZkgQ4iwKRu4mEOJyE8d8YhCwJyFu4gUxLkblyDsGhLhV3pZCnP4+cU6fYNXKHeJpKelOm9f/GXTi0PFyt2/eLv0o/ZFb0sPkEiZyLq4umW7ubo/8A/wTgusH327X5b2bVWtWfSRvJWtrNghxdeXTbfXC9xxvXX2DjtrgU/Jm+qeTfity7khgsf1bW+kfpZWijEa90alIlsG31K0nLbr+kxtYKcVyhbrsLMdie7e87nTtQl3d40feuvw852dtdPp8o3PRR/llgq4+adrhcF6pwIyC6Lj8vba+88kDbdmQs4dHqBeJPlsqp9rrD9jwsNUGB+S2CEn3OskH5KZVQ4xLl3+MDAJKE8D+rnQGbM+P/d42IzW0wH4vXZboO8OzUm71FV2Gm0LW6Z64eJf/he+d4hDi0uWezchSPc5c7seys1mrHG1mzZpVPyoqqkVubm4Rej4XF5fMXr16/T1o0KBLXOY3CfGEhIQzMTExDtu3bw/Jy8t7dt7w389qiqIGURT12Mq4EOIsgEOImyFBiLMoGLmbQIjLTRzziUHAHoW4iRvEuBgVhDHEIHD+UHRIbnZe0eT41CM5ubnZjg5OPwz6vls6i7Fp+V2O0c6uhHh+Xr5uY+TGoA2rN9S/euV6pZzsnOdyjsUP/QiswPKBd9t1bXeq/5Cwqw6Oth8JxWJYu2oCIa6udFsemOdVqH6pyKmDrSlDvpPlSnIr1zqU2X3wbtPfGwwGneuu9XWLnP63pS4//9kvzlZ/dPr8vPJVTj3u8NE/BlePl743DEL8ZWpFzvxbzmXP5k45dUP3ZjXrfE5IRUGIC6FnP30hxu0n11ip/RDA/k5+rrHfk58jrUWotv0+8/6lT8R6TLq1XNKPT3ctXXMZn1xDiPOhJm6fMWPGvLt///5GlqMOGTJkbVhYWDTX2T788MNuV69erc7s5+HhkTp16tTI0NDQRK7jqaU9fXf4qFGjOsfExFQ2xdy4ceNDc+fO3aPT6Ww+Jp25TqYQz8rKSt+wYUNycnLyJIqiTI9hT6Ioqh9FUVus8IEQZ1E4EOJmSBDiLApG7iYQ4nITx3xiENC6EC9duQ2VEneCys6i9+GCfyDGxagkjCGEgIhCnH58+m0usajxDnGjwahbE7G2/O8rf3/r1o1b9IcABP1UrFLxxohxw/a82+ZdUe7UFBSMijpDiKsoWRRFMQ/MjcWKp1J5uUV1uTmvPJKQvks8q+PHv5nuXNbl5+ld1/7cyvFmNP1pb9a/g+R7+d593P3TP/J9S734RDiE+Ks14/7T5L4OqQ+DjEVd0nLqhu7jK8YhxNV1PSodrdoOypXmhflBgGQC2N9Jzo45Nuz36siT1qJUw36flXSrZX52RkM52Ds4ux9x8S2/k+tcEOJciUnTfvz48U127979juXo/fv33zB48OCLbGbNz8/X9e7du0dMTEwVZnsfH5+HM2fOjAwODn7lKWlsxlVLm19//bXK8uXLOz59+tSFjpl+VPq4ceM2NmvW7D7XNVgK8evXr6/bu3fvdIqiOjHGWkxR1GdWvkscQpwFdAhxMyTWh1EsuErWxN4SBiEuWSlhYAkJaF2IB9XuRbm4B1BsfhGAGJew0DB0oQQECHFafgcxBte8EE9MSHT+ZvTkd44cOFrP9IgnMcrLzd0to2uvrnvHTBx1Tqfn9slYMeZX4xgQ4urKGvPA3BQ5Lb+z33h759N32l+g8nL0/2fvPOCiONo/PndHPXoREBE7KsaeosREYyJGjQU1ijXBHuxKbFH/BjQmdo1dIi+WiF2j0RiNiom9F+wYFRFBejnq3f0/gzlYziuzd7t7u3fPvp/3g7l75plnfs/sze5+d2bsLsc3kLx87pvbd+RJsVhc/oa4047Vn1sl3vugorUisbzUr87tkvc/uVQa0DRVKbFSSLLS7W3Pn2hqc+fSR6KSYkeVbZlX9Uf5X03ZpbSVlqmrxdQeo1Yvn7rYnTvRSvLyaQNxfq4nUsitlLb2+XL3akmlDZvdKWrX5R6fM4VnjTn8vuOripwYCMYBiPM5y/yNjeT6WOQUeAX59LogdmySwd+WQGSggOUqYK7ju3pGYbx/owiM95Z7rhvTcr6O9+VLpWc8+caYttEtK/Wou47u0ukAxOmqzJ793Llz2x09evRT9RqGDBlyYMKECTpX3MrJybEePnx46LNnz6pMqvDy8kpZunRpXKNGjTRu+8Vea7j3PHny5E7//PNPkKrm5s2b31i9evVhOzs7Od1o1IE4Qmjzxo0buyKEMOhWHZcQQv0QQpr2JgcgTiC6pfFVXZIAECfoMFybABDnWnGojwkFLAWIq7QiuREAMM5EzwIfdBRgEIjj5dM1XWhqDUdIM8Tv3rrrPHvK3K4PEh401KWvZzWP164ebtnePt4Vb/dmZWQ5v3zx0js7K9tdW1kbW5vibiHd4qOWfn8BoLj+HgxAXL9GfLJQf2CutLIuKvys9+7idz9+ovWcuHG2lvSP3aGislI7bKOwd8gs7D5kV0lA01RNZcT5ObaO23/uK3mdUr/8e5FIUdyy3TFZ11B8I1zlYAKIOxzaGmRz80InXTorPHwS87sNOCLXsCc6X/KjmjVGjYfujHF4QM6XbAozDpLrYwDjwswtRG3+Cpjj+K6eNRjvKxWB8d78z2k2W8i38b4wPbF7WXF+KzbbrO7bytbxmr1nPW1LOGsMBYA4lxnSX9f8+fPbHDx4sLO6Zf/+/Q9HRERc1eQBLxUeHh4empyc7E/93tfX98WqVaviatWqpW2fa/0BCcQiKSlJOmXKlN5Pnz6tpwr5yy+//H3atGlXDGmCFiDuhhDCe4c3+c8nXq51KELoqIY6AIgTCA9AvFIkAOIEHYZrEwDiXCsO9TGhgKUBcZVmJDcCAMaZ6GHgg0QBI4A4ht/UC3qzBeJXLlxxnzt1XvdnT55R90yvkNenhs/Lzt2CrwwYPvB+Tf8ahdp0v375utsvqze3vnLhatO83DxndTupozR/6Mihf4yfNjaBJHeWbANAXFjZV39gLvf2u589fPou1Uxw9dbgfcNdf/mpnyT1RSP8HQboss+/jCtp8aHOl24k6a8cHLet/Eqcn1sNl1M4u6XkDfs2Vn0/cWOBuGPcumDrx3eIlldU2trnFvQZtq20buBrPmZNfZY4NUZSMA4PyPmYWeHFRHJ9DGBceHmFiM1bAXMb39WzBeN9VUVgvDfv85mr1vFhvFcoSm0LUu5Op7MlE0P6KB2qB/4kFlsXk/oDIE6qFHd2ixYtem/37t14NnKVIyQk5I9Zs2ZdpH6YmJjoOHHixNDU1NQa1M/9/f2frlu3Ls7Ly4u4L3DXQuZrunTpkse8efP6vn792gd7d3R0zBs3btz+Pn36/GtIbVqAOJ5lH4sQ6kHxOQUhtFxDHQDECYQHIF4pEgBxgg7DtQkAca4Vh/qYUMBSgbhKO5IbAQDjTPQ08KFLAQDiuvtH0vNk+ykjpnS/e/tuY3VLVzfXrL6Dep+eMH3CbYmVpHyJZ5LjxpUbrgtmLQzW5NPTyzNt9o+z93eCPcV1SglAnKSn8cdG/YF5SZtPfyv4rPd1bRHipUkdf10TJiqSuWAbfQCd6sdx96aO1g9ufIQ/U1pZFRd2HbC9uFmbJKqNMUDc4djuVjaXT3eno67SxT05e3xUNJ0yXNpqmiVOrV8fGIcH5Fxmy/zrIrk+BjBu/v0AWigMBcxpfFdXHMb7t/sgjPfCOC+FEqUpx/vi3JRmJXlpIabQysbJa7+tc/VbpHUDECdVilu7FStWtNy+fTsVvJYH0K1bt+Pz5s07h/99+/Zt1+nTp4e+fv3amxpd3bp1H8fExMRJpVLaS4Vz20rmajt8+HDNFStWhOTk5OBZ3Ajvmz5z5sy97du317j6m76atQBxfM+/HiE0ilJ+CULoWw3+AIjrExkhBEC8UiQA4gQdhmsTAOJcKw71MaGApQNxlYYkNwIAxpnoceBDkwJGAPHnCKGaFJ94P3H8GfHB9yXTlQqlaNak2UG/7f7tM/VG1ahZ48WMqGmHO3buaNAFfFZmlvW330z/7PyZ8++r+279fssb635dd9jBwcFibpCIO81/hgDE6SpmWnvqA3OlRFJS2KnvTl3LpdudORJo//fR3kipkODIi1t9dFTT0ueaWmV/4a8GdicPfokUcmttZQ0G4njm+pKIKdS9ykmVLW7R9pjsi8EXSO25tNM1S5wahzYwDg/IucyW5dRFcn0MYNxy+gO0lJ8KmM34ri4vjPfZJa2CTss6hlTZExfGe36eh0KPyhTjvSmWS1flie6y6QDE+dvD165d2zQmJqa3eoTBwcGnevTocXfOnDmhWVlZHtTvAwICHmzfvj2Ov61iJ7Jffvml8fr16/F+3uWHt7f3y8WLF+9s3LixQXunawHi+HnkzwihcZRWYED+jYZWARAnSDUA8UqRAIgTdBiuTQCIc6041MeEAgDEq6pIciMAYJyJngc+qAoAENfeH/btOOC/NGppr+ys7PK3WFWHXy2/5wtWRB18t827FfuEG9KrtM0+x0unj50a/tvXY756ZIhfSygDQFxYWa7ywNzGtqAgNHxzqY59tR0OxrazuX3pUyZaWVan4eW8QROOUH0ZCsTtT+5vbnfuRC9D4lI4uaTmTPwB35Dz8tA3S5watDoYhwfkvEyp2QRFcn0MYNxs0g0NEZgC5jK+q8sO4/0bRWC8F9gJKfBwuRzv81MSRikVZdVNIZlIbJXiWL3JRtK6AYiTKmUau+jo6MANGzZ8qV67jY1NUUlJiR3188DAwITY2Ng9ponUtLVyCMTxbPBFlNYCEDci9QDEK8UDIG5ER2KrKABxtpQFv2wqAEBcs7okNwIAxtnsmZblm0EgjvcTr7IssT4l+TxDvKCgQPLNwG++uHrpegtqO/Ay6VPnTD3Qe0AvWrPhtWkRF7uzzsqFK3vm5uSVLw2tOt5t8+61tdvWHnFwsIdZ4hrEAyCu7+zi1/d0H5irL8FqTGtKa9S5lR8WsZ/qw1Ag7hS7rIdVUmJLY+Ixp7KqB+V53n+3QiWpeAwoP2o1G4ikzn7m1FRoCw8UILk+BjDOg0RBCBalgLmM7+pJg/G+qiIw3lvUaW3yxnIx3ue9vDUNKZX2JmmsSFTo5NuMCux0hgFA3CRZolXptm3bAlatWhWqVCq1MrPmzZvfjI6OPkDLsRkZAxCnlcy2CKGtCKF6/5W6jBDqQ/d5K60atRgDEK8UBoA4Ez2KYR8AxBkWFNxxogAAcd0yk9wIABjnpKuadSVGAHEMv6nEw6yA+N7te2stiVoaog6qg7sHxy9bvyReJBYR7xmuqwMVFBRKJg6bGKy+dLq7p3v6nIWz9wV/0SnFrDuggY0DIG6gcCYqZsoH5nKfmvdyR8zYRW26oUDcee28rySZr2ubSEbeVpvdTlZW5lJipQoQgDhvU2UWgZFcHyPHxlcl1UPOI8cmGWbRaGgEKMBTBcxlfFeXF8Z7zR0OxnuenohmGhab431e8s25CCFT8Q2lU43mkaRpAyBOqpRp7Xbu3Fl3+fLlA+RyecU9kSqiVq1aXduwYcMh00Zo2to5BOKLEUIRlNbCDHEjUg9AvFI8Uw0YtNJnaQkDIE6re4AxTxQAIE6WCJIbAQDjZFqC1dsKMAjE8X7iL+hozNcZ4njv8PCh4zqd+esMfjOz4vD28Xo1f3nU3qAOQel02qnPVhN8t7G1KR48fPDRqXMmV9m7T58vS/kegLiwMm3UA3OxpFT2aa9dxR90fMxUqwGIM6XkGz/wgJxZPcGbbgVIrosBiEMvAgW4UcBcxnd1tQCIa+4/MN5zc15BLf9dX6beRpnJl1GxTMett4EvwAEQ197LRo8eHaZUKmv5+fm1sLa2dm3evPn1atWq5UC/1K2ALiDeunXra+vXr7doIL5jx476a9euDSkqKpJiJVncQ1x9b/DVCKHxGrIHe4gTnNSWxld1SQJAnKDDcG0CQJxrxaE+JhQAIE5PRZIHgADG6WkK1ggZAcQx/K5B0dBsgPjt67ddpoya+uXLFynU9qGPP/34/Notq48zNTtcpV1aSprtuLAJ3YsLi2zfadH03w6fd3gS9HGb1w4ODrBcupaTFIC4sH696D4wd9y9qaP1gxsflbdSJFIUB312UPZJr1tMtdpQIA5LqFbNgNJOmlPcMuh0vs/fLWHJdKZ6J/jRpgDJdTAsmQ79BxTgVgFzGd/VVYPxHsZ7bs8kqI2qABfjPSyZrr3PARCnfz7Ckun6NYuPj/deuHBhn4yMjGrY2sXFJWvSpEn7v/jiC1rbLqpqunDhQsv8/HyX1NTU6zKZDL+wsXnjxo25CKFYhFAPSkRTEELLNUQIQFx/2hAA8UqRAIgTdBiuTQCIc6041MeEAgDEDVOR5AYBwLhh2lpiKQaBOF4+PZmOhnydIR67cWv9VT+uCikqfPP2Kj6sra1LxkwedWDM5DH36LQRbNlRADrftXoAACAASURBVIA4O7qy5ZXuA3PpqQPNbM+d6ImUSjGOqaxOw8t5gyYcYSo+Q4G4/cn9ze3OnehlSBwKJ5fUnIk/4CXbeHk4r5n3tSTrdS2S4FQgvPDTkBvYXp4wJQyAOIlyYGOIAiTXvQDCDVEWyoACxitgLuO7uhIw3r9RBMZ7488R8ECuAJfjfX5Kwiiloqw6eXTMWYrEVimO1ZtsJPUIS6aTKmUau+jo6MANGzZ8qV67jY1NUUlJiR3188DAwITY2Ng9ponUtLUmJSVJp0yZ0vvp06eqfbHRkCFDDkyYMMGgFRG1AHF7hFAcQqjFf63Fy0sMRQgd1dB6AOIEXQKAeKVIAMQJOgzXJgDEuVYc6mNCAQDixqlIcsMAYNw4jS2htBFAHMNvX4pGZgPEJ4+c0uHPw8fbU/Pv5eP16sdVP+z54KMPYD9SHpwYAMR5kAQaIdB9YG5z/4aP9GDsEFFpSflLKQp7h8yCQeNiy3z88VvfRh+GAnGkUIhcl0RMEZUUO9INorhF22OyLwZfoFuOC3ub6//Udvh9x1f66lJ/MK6yByCuTzn43hAFSK5zAYQboiyUAQWYU8Bsxnd1SWC8L18BRvXiG4z3zJ0z4OltBUwx3hemJ3YvK85vZYp8WNk6XrP3rEe8fDYAcVNkiazOtWvXNo2Jiemtbh0cHHyqR48ed+fMmROalZXlQf0+ICDgwfbt2zG0tbhj8uTJnf75558gVcPx3uorV648YmdnR3tlRC1A/GOEEAbdqnv1SwihfgihZxrEnoEQWkj5XNvS6qR5wrPSt1PqPoYQGowQMmS7Rbx141aEkOrlgcsIoT4IIYNm05M2QJMdAPFKVQCIG9OTWCoLQJwlYcEtqwoAEGdGXpIbCADjzGhtjl4AiFfNanZmjvWYQd/0uH3j9jvUbwKbBt5bv23tAQ8vjxJz7AdCaxMAcWFljO4Dc1FpkcR504+DxZmva6taWla30aWc0LF/iMVipa7WO+7e2NH64e0gpZVVsdLatrDk/fZ/FbbrUmVlB4OBOELI4djuVjaXT3enkwGli3ty9vioaDpluLTVNztcGwhXxQhAnMtsmX9dJNe1AMLNvx9AC4WhgDmN7+qKw3j/dh+E8V4Y56VQojTleF+cm9KsJC8txBRa2Th57bd1rk68FRQAcVNkSX+dK1asaLl9+3bq0tzlhbp163Z83rx55/C/b9++7Tpt2rTQ9PR0b6rHunXrPo6JiYmTSqW0QbD+yPhrsWXLloBNmzb1VO0j7ubmlj5jxox9HTt2TKEbtToQf/r0adyff/75/X8AXOVuLUJoHF7wRIP/Mf/Bc9VX/0MIjUYIGfq8T93fXoRQGEIoj27bEEIAxA0Qje0iAMTZVtgA/wDEDRANiphcAQDizKaA5IYCwDizmpuDNyOA+EuEEHWZMbzfNv6M+ODjkumP7z92nDBsUp9n/z6rAHG4Qe07fXxu7ZY1x4kbB4asKgBAnFV5GXdO94E5DsD+3PGGdqcP9UUKuVV5QHgv8WZtTuR3G3hBGxQvf3h99e/PkUJujYsobe3yCkKGby2tH/ia2ihjgDj24xi3Ltj68R18o6r3UNra5xb0GbattG7VGPQW5MhA1+xwfSBcFSI8IOcoWWZeDcl1LIBwM+8E0DzBKWBu47t6AmC8r6oIjPeCO0V5GTAfxnuFotS2IOXudHyHwbFISofqgT+JxdbFpPUCECdViju7RYsWvbd79+6u6jWGhIT8MWvWrIvUzxMTEx0nTpwYmpqaip+XVRz+/v5P161bF+fl5UXcF7hrITs1vXz50n7KlCkhiYmJDVQ1vPfee5eXLFlyjO7LAepAfO/evWkZGRkYiHv+5xvPzB6GENK2GkMXhNAWiv1phNAAhNArA1qPf0fwDPNwStklCKFvDfCFiwAQN1A4NotxPVgY1BZLm9IPQNygbgKFTKwAAHF2EkBygwFgnB3thegVgHjVrN29ddd5/LCJ/V8lv6IuB4/6DOx9LHLp97xc7liI/c7YmAGIG6sgt+UNeWCuUChELnFrPrd6cv99arQKF/fkwg+D/ypt0jpJaSstE8vybKzvXvezu3z6Q3FGah3qg63Shs3/zv9y1En11hoLxLE/h0Nbg2xuXuikS0mFh09ifrcBR+T+9TO5VZy8Nk2zw0lBuKoWeEBOrjdYvq0AyXUrgHDoOaAAPxUwx/FdXWkY7ysVgfGen+ehUKLi23hvimXT6S6XjnMLQJxfPXz+/PltDh482Fk9qv79+x+OiIi4qilaDILDw8NDk5OT/anf+/r6vli1alVcrVq1CvjVSvaiWbVqVfO4uLiupaWlNrgWqVSaP3DgwD9Gjx6dQKdWKhBPTEyUHD16tE1ZWdl7FB94+XI841ubtg017DeuC6DrCg+/7PArQggv2a468HZkGLgbcgAQN0Q1lssAEGdZYEPcAxA3RDUoY2oFAIizmwGSGw4A4+zmQAjejQDieFkjH0obMUCmtdQRH2eIH9pzyO/HuYt6Z2dlu1HzN2H6+F2jJ42qsuyyEPJrrjECEBdWZg15YI5bKCqWWTnGLv/SKu1lAN0Wl9Wsdz0/dMwRDM3VyzIBxLFPq5dPXezOnWglefm0gTg/1xPPZlfa2ufL3asllTZsdqdIbal2um1g2159djhdEK6KDx6Qs50p8/RPcp0KINw8cw+tMh8FzHV8V88QjPdvFIHx3nzOXS5bwtfxXl6U5yXLePINl1pIPequk9g5pdGpE4A4HbXYtZ07d267o0ePfqpey5AhQw5MmDDhpq7ac3JyrIcPHx767NmzulQ7Ly+vlKVLl8Y1atQol93o+eEd6zBp0qTud+7caaqKyMXFJWvQoEF/hoWF3SeNUgXEExISHh09evSjjIwMDLhVx/P/Zof/pcMfBvJrEEIjKDZ4mfNRCCG6L7NPQQjh2emqvcvxixEDEUIPSdujZgdA3EDh2CwGQJxNdQ30DUDcQOGgmEkVACDOjfwkNyAAxrnJBR9rASBeNSsAxPnYS9+OCYC4MPKkitLQB+a4vEheJpYe2dHG+s7l9iK5vPxNcl2HUiIpKXnn/dO6llZnCojri4Xv36tmhxsKwlXtgwfkfM80v+IjuS4FEM6vnEE0oIA2BWB8F0bfgPFeGHkytyiFMN7L0v8NlhfnEm2DZGx+JLbO56Wedf6k6weAOF3F2LGfOXNmhxMnTrRX9z58+PC9Y8aMuUNSq1wuFw0aNCg0MTGxysveHh4erxcuXBjXsmVLuiCWpFre2Zw6dcpn0aJFIenp6V6q4PBM8c6dO/8zffr0SxKJRNOe31XagYH4rVu3/Pbs2eOdlZVFXY4+/z84vVTL3uFUP90RQpspy6bj7/DS5zN0zCxX1xMvvb4MIdSI8gWuGy+XrrcdWpIDQJx3vZb7/TUMkgCWTK9/wV5qV2SQeFAIFOBIAQDiHAn9XzUkNyQAxrnNCR9qYxCI4/3Eae23AzPE+dADhBkDAHFh5c2YB+aqlkqy0u1tz/7R3PrJ/Waigjx3kbzMVvWd0sq6SOnkklZaL/B24Sfdb2iaFU5VDIA4Qnh2uPSvg72KWwadLvw05IYxPQqAuDHqWU5ZkutQAOGW0x+gpeahAIzv/M8jjPf8z5G5RSi08T4/JWGUUlGGn2WwdojEVimO1ZtsNKQCAOKGqMZsmYiIiE/j4+PbqXsNDw/fSWdWs6r84MGD+z148KAx1R+eJR0ZGRkXFBREawUBZlvKnbcdO3bUj4mJ6ZyVlaXa87u8cj8/v2ddu3a9NGjQoAea9hVXKpWi+Ph4723btnW+d++eX0lJiZVa1KsQQtMQQiR7szsghDYghAap+TiHEFqAEDqGF0fRogqe6T8eIRSGEHKh2JxHCOHl0h8ZoSYAcSPEY6sozBBnS1kj/MIMcSPEg6ImUwCAuGmkJ7lBATBumtyYolYjgDiG396UmAGImyKBFlonAHELTTw0mzEFbO7f8Clp1ILWS0zaKgcgzlhazNIRyXUngHCzTD00ChQABXigAIz3PEiChYQg1PG+fOn0zH+/RkqlPSupEokKpe51/kd3qXRVLADEWckKsdOJEyd2PnfuXBtqAbFYLJ80aVLcgAEDHhM7UjMMCwvrTV02HH/t6OiYO2fOnLiOHTvS2orQ0BhMXe7AgQO1NmzY0JU6U1wVk42NTbGnp2dajRo1UiUSSTmUfv36tXt6erpHTk6Ou3rsIpGoQKlURiOEvqMxuxu7qY8QikEIvfXCA0IoCSH04L//q8A4tscz/PFf9QMv+Y6XTz9qpLYAxI0UkI3iAMTZUNVInwDEjRQQiptEAQDiJpG9olKSGxYA46bNERe1MwjE8X7iqXRihhnidNRixjYtJc32myHhve4nPKhY0knb/ugbVmxsvOqnn/upam7UpOH9dVvXHvCq7qXzbdu7t+46b1r9S6uEGwl1X6e99iopLimfyevq5prp5uGa3aNv98ujJo4i3h9KU8sBiDPTH8ALKMCEAgDEmVDR/HyQXGcCCDe/vEOLQAFQwHwVgPHefHNrTMvMYbwvk2X5F2YnhTIOxUWiQnvXmnFWUje8p7FBBwBxg2RjpFB4eHi3y5cvv0t1Zm1tXTJ16tS4Pn36/GtsJSNHjuxx48aNllQ/dnZ2shkzZsR169YNw1izP27fvu26fPnyT27fvt3M0Mba29tnSKXS7zMyMvBy54YsU14bIbQeIdTZ0BgQQlcQQpMQQmeN8KEqCkCcARGZdgFAnGlFGfAHQJwBEcEF5woAEOdcco0VktzAABjnR67YiMIIII7hd8WePwghswDiF/++6DFjwqy+aa/ScHsqjvCpY/aMjRibwEYOuPTJJhBXKpSi1UtWN9n+y45Oebl5ztrapQ3A09EBgDgdtcAWFGBXAXhAzq6+QvNOcl0JIFxoWYV4QQFQABRACMZ76AVUBcxtvMczxQuznvdiavl0vEy6vZv/AUNnhqu0BiBumvOOK1jNNnQ3jXr0asXLoO/Zs6fOnj172iYlJfmXlpbakHhwc3OT+fn5XW3atOk5R0fHtRs3bjT4xROEEF4+fRhCaCxCqCFJ/f/Z4BXXtiGEfkAIZdEop8sUgDhDQjLpBoA4k2oy5AuAOENCghtOFQAgzqnceisjuaEBMK5XRsEZABCvmrIHCQ+cxodN7JeclOxH/aZXvx7HF6xcgPcSEvTBJhCPi91ZZ+XClT1zc/KoeyhV0cvVzTVrRuS0fd37dn9hjJAAxI1RD8qCAswqAA/ImdVTk7d9v51EfQbj7fDoH2OG90Hrls+kX5BmCZLrSADhNEUFc1AAFAAFeKQAjPfsJwPGe/Y11ldDYfq/ncuKc6sska2vjPr3Elvn81LPOn/SLafJHoA4EyrS88H1cuZsLctOr9X8sL5x44bbb7/91ujhw4c1MzIy8PLoripA7uLikunq6ppdr169pICAAHHNmjWVr1+/viaTyXIQQpuNBOIqAfDqhh8ghLoihFojhHwRQoEUdTAAf4oQuoUQOoUQOoIQymVYPQDiDAvKhDsA4kyoyLAPAOLMCJqSlmI77Jshve7eT6hYSjZiwvRd40dPuqephp83rGi8ZNVPFcvJOkod80cPDz8yYcxkjfYkUU79bmLQngO7Oqls+/bqd3zpgpWChzCa2g5AnKRHcG9D8kATwDj3eWGrRiOAeBpCqBolLryfOP6M+ODjkumagDFuUNuP216K3rnR2L2AiLVhy5AtIF5QUCgJHxze9cqFK62oseMlxVzdXLMl1pIypVwhtrK2LlsRvWx3YLNAo24aAIiz1UPALyhAXwF4QE5fM7ol+PyAnOS6EUA43YyDPSgACoAC/FMAxnv2cwLjPfsa66uhOC8toCQ3ZYA+Ow3fK61sHa/bOHpdNHZWONU3AHEDMmFEkcGDB/d78OBBY6oLFxeXrMjIyB1BQUGvjXCts2hERMSn8fHxb+1jHR4evjMsLMyo7ebYitmUfi9cuNAyPz/fJTU19TrDQNyUzeJd3XeP9j+DlMqPtAWmVCg+bvLFnr95FzgLAQEQZ0FUY10CEDdWwTfljQXi2EedWnWfrl2+cV9gwyZ5hkQFQHyAMUucGCI5Y2VkyZFhyrIMf5XDWs0GIqlzlUmmjNXFhSOSB5wAxrnIBLt1ABB/W98R/Ud1OX/m/PvUbwKbBt5bv23tAQ8vjxJ2M8Kud7aAuKaZ9Y3faXxvwYqoow2bNDRoPNSlBABxdvsJeAcF6CgAD8jpqGWY7aWrCWj7TsPeyXonsB4a+XWIYRXrKEVynQggnHHZwSEoAAqAAiZTAMZ79qWH8Z59jfXVIEt/0kVenFflWYCGMkokEhWJRJJsibVdithG+sza0fOBWGxdrM8/3e8BiNNVzDB7uVwuGjRoUGhiYmIA1YOHh8frhQsXxrVs2TLTMM/kpWbOnNnhxIkT7dVLDB8+fO+YMWPukHsyf0sA4tzkGIB4pc4AxLnpc7RqASBOSy6txkwAcez8s0+Cz276OeYvsUispBsZAHEA4nT7DNv2JA88AYyznQX2/BsBxPHbsZ6UyPB+4rTemOXjDHHcnvnf/fDujs07ulFV9/LxevXjqh/2fPDRBxlsZOPAroM11y1b/1ntOrVSgj758HGX7p2TvKp7MX5DTQeI02nn3Vt3nccPm9j/VfIrvKQUcnRyzJv83eT9oV/1+5eOH1JbAOKkSoEdKMC+AvCAnH2N+VQDyXUhgHA+ZQxiAQVAAVCAGQVgvGdGR6F4sdTxPi/55v/pypGN1P24rVtNzlbxBCDO/hmTk5NjPXz48NBnz57VrfIMyMsrZenSpXGNGjUyanU7Oi2YO3duu6NHj36qXmbIkCEHJkyYcJOOL3O2BSDOTXYBiFfqDECcmz5HqxYA4rTk0mrMFBDHS6dPGjv1t5Ffj3lENzIA4gDE6fYZruxJbogAjHOVDebqASD+tpaH9hzy+3Huot7ZWdluqm/x0t9jJo86MGbyGIO3xNCVNU0Q3q+W3/Pv5s/6/ePPPqK1FL2uetgC4n8c/MN3/qwfemdlZnng+n1q+Lz8efPKncYuja6tLQDEmfsNAE+ggLEKwANyYxUURnmS60AA4cLIJUQJCoACoIAhCsB4b4hqwitjyeO9vDjfU5aeOFZX1uw9aq+3snNJ5SqzAMTZVfrly5f24eHhocnJyRWrfeIafX19X6xevXpHzZo1ZexG8Lb3+fPntzl48GBn9W/69+9/OCIi4irX8fCxPgDi3GQFgHilzgDEuelztGoBIE5LLq3GTAFxXIGhS6cDEAcgzkxvZs8LyQ0SgHH29GfasxFAPB0hVA4//zvwfuL4M+KDrzPEk54n24/7alzI4/uPG1Ab0+ajNpej4zYeFYlFtFf/0CVKVmaW9eiB3/RMuJnQhGpXr0G9xNWxq/b51/Fn7CaMLSCu/hIBAHHi06CK4bhlp8OQUlnL39e9hbWV2LV1Y7/r3h6OOYZ5g1KgADcKwANybnQ2VS0k130Awk2VHagXFAAFQAHuFIDxnjutTVETjPcIFWW/+KC0IONzXfo71Wj+PZf5ASDOntqJiYmOEydODE1NTa1BrcXf3//phg0b4jw9PRlfsY+0NYsWLXpv9+7dXdXtQ0JC/pg1a9ZFUj/magdAnJvMAhCv1BmAODd9jlYtAMRpyaXVmEkgjivpGtw9fs2y9fF0lk4HIA5AnJnezL4XkhsmAOPs58HYGgCIa1bw2zHffnzk4B+fUL/19vF6NX951N6gDkG0wL++HO3dvrfWkqilIbk5eS5U2/adPj63dsua4/rK0/kegDgdtd7Y3kr6u6WsNN8lPf/l9aISWY5CiTZ/32Pjc/qe9JcAIK5fI7DgnwLwgJx/OWEiIpLrPADhTCgNPkABUAAUEIYCMN4LI090o4TxvlIxfculS2wcrkqr1T9MV2Nj7AGIG6Oe9rK3b992nTZtWmh6ero31apu3bqPY2Ji4qRSqZydmsm9rlixouX27dt7qJfo1q3b8Xnz5nG2bD95xNxZAhDnRmsA4pU6AxDnps/RqgWAOC25tBozDcSdnV1yvp048+DQ0K+I91AFIA5AnJnezJ0XkhsoAOPc5YNuTQwCcbyfOK39tfk6Qxxr+Ofh49WjZs7vnZmeSd0nHQV3D45ftn5JPFOzxAsKCiUTh00MPn/m/PvU3Dm7OOVEzJm6v8+gPs/05VSpUIpOHjvpvWvL7haPHyXWzEzP9CgpLrGVOkrzfX2rv/r4s/Z3howadN/L26uYDhDfsGJj41U//dxPVX+jJg3vr9u69oBqb/NhfYd3u3j20rv64tNWnrScJjtYMt0Y9aAsKMCsAvCAnFk9Te2N5LoOQLipswT1gwKgACjAvQIw3nOvOZs1wnhfVV2lUiHJf3l7ti7NbZ18dtk4e7OyhZq2egGIM38WXLx40XPOnDmhWVlvtntTHQEBAQ+2b98ex3yNhntcu3Zt05iYmN7qHoKDg08tWLDgjOGehV0SgDg3+QMgXqkzAHFu+hytWgCI05JLq7GxQLxZk+YJhUWFto8SH9ZXVdKgXsDj9SujD9Sv06CAJEoA4gDESfoJH21IbqgAjPMvc0YAcQy/3SktMisgrg1Uu7q5Zk2dM/VA7wG9GJkh/L/1sQ3WLF3bQ5Yvc6T2jibNmyRs+HXdQTd3t1JdvebSuSvuP879MfjJwyd1SktLbbTZenp5po0YP/zPzt2CX3wzJLzX/YQHjVS2E6aP3zV60qi3buwBiL9RCGaI8+93CyLilwLwgJxf+TA0GpLrOADhhqoL5UABUAAUEL4CMN4LP4e4BTDea85jcV5aQEluygBdWXbwabJQLLEq4bInABBnVu34+HjvyMjI0NzcXFeq58DAwITY2Ng9zNbGjLfo6OjADRs2fKnurUOHDn8vXrz4JDO1CMsLAHFu8gVAvFJnAOLc9DlatQAQpyWXVmNjgXjQBx9e6RLc/e7ilQt75ubmVCx9S2fpdADiAMSZ6c2m80JygwVg3HT5Ua8ZgLj2XKjvi62y9Kvl93zBiqiD77Z5N9OYTF65cMX9u0lzer549sKf6gfP7B47Nfy3r8d89UiX/42rohvFro8Nzs7KdiOJA/vtO7DvyUtnLwYAECdR7I0NAHFyrcDSMhWAB+TCzjvJdRuAcGHnGKIHBUABUIAJBWC8Z0JF0/mA8V639rL0J13kxXlVVm1TL8H1/uG4fgDizJ0zx44dq/HDDz+EymRVJyM0b978ZnR09AHmamLe07Zt2wJWrVoVqlQqq3C5du3anVu+fDmj2+wxHz3zHgGIM6+pJo8AxCtVASDOTZ+jVQsAcVpyaTVmAohv/2XXkZHjwz49cerPD1UVubm6Zc2aOudAv976YS8Acf0aMZNt5r3IkiPDlGUZFWCrVrOBSOrsx3xFAvFIcsMFYNz0yTQCiGMYTAWxeLkpWoCYz0um48zgpcinjIlo/+ehP9urZ6pW3VpPZy+Y9buh+4nfvHLLdc6UuV8kPkqsp+679fstb6z7dd1hBwcHrftW7d95wH/Z/OXd1Zd0r1GzRlKT5oFP6jaok16QJ7O5c/OO/4N7D+upZqA7OjnmiSVieW525RvRhs4Q37fjgH9yUpIzjv9V8ivnE0dPtsnPy3fC/+3u6Z7epcfnF5xcHItV7XN3dy/sNaD3UwcHe6P344Il003/2wERgAIqBZh8QH7+0i00ZORclPjvC7QoagL6duJQEJolBUiu0wCEsyQ+uAUFQAFQQIAKwHgvwKTBjHDipOnbP9xG6n7c1q0m5/s2AxAnTqFOwwMHDtRasmRJaHFxsR3VsHXr1tfWr19/iJla2PWye/fuusuWLQstKyuzptb0wQcfXFq9evVRdmvnl3cA4tzkA4B4pc4AxLnpc7RqASBOSy6txkwA8R2b9/x+90GCU/jkUb3/ffaktqqyxg2bPNi4cvNB/5r+hbqiBSAOQJyZ3swfLyQPXAGMmy5fAMR1a//vo38dJo6Y3CvxYWLFVhiqEnj59N4DesePmTLqji54Ta0BQ/Ztm7fX/d/62I6vkl/5qtdeo2aNF/NXzN//fpD22eeaYnJydsrtFdoz/ts5EdclVhIl1W/KixS77ybN/vTapevNNC2rbigQp9ahPpvep4bPy583r9wZ2Cwwl43eDUCcDVXBJyhgmALwgNww3UxViuS6DEC4qbID9YICoAAowF8FYLznb240RQbjPXm+SgvzqhVlPgnXVcLeo/Z6KzuXVHKvzFgCEDdex507d9ZdsWKFWYBkbWC/VatW1zZs2CAIsG98RhECIM6Eivp9ABCv1AiAuP7+wrkFAHFmJGcKiONoNv1vfYMVa5b2yJflV+wL27vHlyeW/rDinFgkrgIrqNEDEAcgzkxv5p8XkhsyAOPc580IIJ6FEKLuu4T3E8efER98nyGuaoi22diq76t5VUvr+HnHK0NGDLpbp0GdAk0CFBQUSI7sPVJz96973nt491F9TWAaL2k+dOTQP8ZPG5ugS8T5Mxe8u2f73k4qHyTlcP2TR0ztdPb02Q/UfQMQ191lYcl04lMaDC1UAXhALozEk1yHAQgXRi4hSlAAFAAFTKEAjPemUJ1+nTDe09esKPvFB6UFGZ/rKmmK5dJxPADE6eeTWsIclxoX8tLvxmWzsjQAcaaU1O0HgHilPgDEuelztGoBIE5LLq3GTAJxhVIhMmTpdADiAMSZ6c389UJygwZgnLv8ARAn0/q33b/VXDp/+Rfpaeleukp4VvN47eXjne7m4VY+M7qstFSSnPTSOzMz0021bLmm8iRQG5dLep5sP+6rcSGP7z9uoPLzSXCHsz/HrPpLJBZpfdlKVXbisIk9HyQ8aEiNAYC47j4AQJzsHAEry1UAHpDzO/ck110AwvmdQ4gOFAAFQAE+KADjPR+yoD0GGO8Nz48s7cFAeWlRxf21uieJjcNVabX6hw2vwfCSAMQN1y46Ojpww4YNX6p76NChwd7fxgAAIABJREFUw9+LFy8+abhn05eMj4/3joyMDM3NrdwKD0cVGBiYEBsbu8f0EbIbAQBxdvVVeQcgXqkzAHFu+hytWgCI05JLqzGTQBxXcu3mFddJM8b3evb8aS1VpfqWTgcgDkCcmd7Mfy8kN2wAxtnPoxFAPBsh5EKJEO8njj8jPoQyQ1zVoJPHTnovnre0y/Onzyt+04kbq8PQ08szbcT44X8OGTE4UZ+/vdv31loStTQkNyevXHu8V/echbP3BX/RKUVfWfz98gUrm8VuiO1GnaEOQFy3cgDESXoW2FiyAvCAnJ/ZJ7nOAhDOz9xBVKAAKAAK8FEBGO/5mBWEYLw3Li9KpUKS//L2bF1ebJx8dtk6e98zribDSgMQN0y3tWvXNo2JiemtXjo4OPjUggULzhjmlV+lLl686DlnzpzQrKwsD2pkAQEBD7Zv3x7Hr2iZjQaAOLN6avMGQLxSGQDi3PQ5WrUAEKcll1ZjpoE4rmjV+uWNN/yytqtq6XRra+uSXt1C4hfNX35e09LpAMQBiDPTm4XjheQGDsA4e/kEIE5P27TUNNt5337/8fkzF1qXFJfY0itd1RqPB01aNLn37dypp1u824LoZYK5U/+vzd5f93VWeWrUpOH9dVvXHvCq7lVMEsvFvy96zJgwq2/aqzQflT0Acd3KARAn6VlgY8kKwANyfmWf5LoKQDi/cgbRgAKgACggBAVgvOdXlmC8ZyYfxXlpASW5KQN0eXPwabJQLLEqYaZGel4AiNPTC1uvWLGi5fbt23uol+zWrdvxefPmnaPvkb8lbt++7Tp9+vTQ169fe1OjrFu37uOYmJg4qVQq52/0hkcGQNxw7eiUBCBeqRYAcTo9hyNbAOLMCM0GEMf7toZPGfnZ6X9OtVFF6enumT59yuxD/UL6P1ePHIA4AHFmerPwvJDc0AEYZz6vDAJxvJ94Dp0IhTZDnNq2u7fuOq9dvv69axeuNcnJzsGz44kPG1ub4oaNGzzuNzT0Ukj/nkn6ljqnOh7Wd3i3i2cvvav6rH2nj8+t3bLmOGnlGWkZNmMGh/e6e/tuY1UZAOK61QMgTtq7wM5SFTDkAfm+306iPoOnGSTZmOF90LrlMw0qa86FSK6jAISbcw+AtoECoAAowK4CMN6zqy+pdxjvSZUis5OlP+kiL857X5u1xMr2idS70VYyb8xbARCnp+miRYve2717d1f1UiEhIX/MmjXrIj1vwrBOTEx0nDhxYmhqamoNasT+/v5P161bF+flRTZ5QhitfROlQIF4C4TQDSHpDEC8MlsAxHnYcwGIM5MUNoA4jkzT0unvBDa9t25Z9CH/mv6F1OgBiAMQZ6Y3C9cLyQ0egHHm8msEEMfw25kSiUUBcVW78UtP585cqHb6j9N1H9576JeRkeGal5vnRN0v3MnZKdfZxTm3hl/11FZtWj3tFdo7saZ/jSq//SQZ1QSze/XrcXzBygW03nJWh+oAxHWrD0CcpHeCjSUrAA/ITZt9kusmAOGmzRHUDgqAAqCAOSgA471pswjjPTv656fcGadUyKssOU2tyUbqftzWrSat+20mIwUgTq7m/Pnz2xw8eLBiNT1Vyf79+x+OiIi4Su5JeJYvX760Dw8PD01OTvanRu/r6/ti5cqVcbVr1y4QXqu0RyxQIN4BIRSDEJqHEIoVQj4AiFdmCYA4D3ssAHFmksIWEMfRaVw6/Ys+p5fMX36eGj0AcQDizPRm4XshueEDMG58ngGIG68hVx7SUtJsvxkS3ut+woNGqjq1wWxdMX038bugA7t+66TPx4YVGxuv+unnfio7XcuzH9pzyO/HuYt6Z2dll8+W96nh8/LnzSt3BjYLzGVDn85tuoS9ePai4mYvallUTO8Bvd5adYWJugGIM6Ei+DBnBQx5QH7pagLavvPoW7JkZeeio8fPofSMbBTcsQ1qFFD7LZt3AuuhkV+HmLOkRG0juU4CEE4kJRiBAqAAKAAKECgA4z2BSCyYwHjPgqj/uSwtzKtWlPkkXFcN9h6111vZuaSyF4VuzwDEyZSfO3duu6NHj36qbj1kyJADEyZMuEnmRdhWOTk51sOHDw999uxZXWpLvLy8UpYuXRrXqFEjVp7NmEI1gQJxLNVphFB7hNBTIYBxAOKVvRuAuCnOdD11AhBnJilsAnE8i3DM5BGdzpw9/YEqWrx0+twZkQd6dgtJVn0GQByAODO92Xy8kNwAAhg3PN9GAHF8Me1EqdkFIUTrAlvIS6YbrrjhJQGIV2oHQNzwfgQlQQGmFTDkAbm2GM5fuoWGjJyLEv99gRZFTUDfThzKdLiC90dyXQQgXPBphgaAAqAAKMA7BWC85zYlMN6zr3dR9osPSgsyPtdWk0gsyXas/s5K9iPRXgMAcf3qz5w5s8OJEycwZKxyjBgxYs/o0aMT9HswHwu5XC4aNGhQaGJiYgC1VR4eHq8XLlwY17Jly0xzaK2AgTieJX6KkgNeg3EA4pWZAiDOw18OAOLMJIVNII4jvHDlgvu07yb1fPbiWcWstqZNmt/dtDrmt+pe1YuxDQBxAOLM9Gbz80JyQwhgnH7eAYjT18xUJQCIVyoPQNxUvRDqBQXeVgAekHPTK0iugwCEc5MLqAUUAAVAAUtUAMZ7brIO4z03OuNaZGkPBspLixpoq1Fi43BVWq3+Ye4iersmAOK61Y+IiPg0Pj6+nbpVeHj4zrCwsPumzJ0p6x48eHC/Bw8eNKbG4OLikhUZGRkXFBSUZsrYmKhbwEAcN181S5wqhQqMH0QIZTOhERM+AIhXqghAnIkexbAPAOLMCMo2EMdRLv15UZPNWzZ9ni/Ld8T/bW1tXdKLsnQ6AHEA4sz0ZvP1QnKDCGCcPP9GAPE8hFD579h/B95PHH9GfMAMcWKpyg2Z2kM8fOjYTvHHzwSpaoc9xHXnAZZMp9dPwdryFIAH5OzmnOS6B0A4uzngk/fP2jYMS3r6pMr+kHyKj+1Yfli2KabPgK9Z2SKFjdghX8LKFxt9wJx8wnjPbjZhvGdXX3XvSqVCUpByZ5ZSqRRrq9nGyWeXrbP3PW4jq1obAHHt6k+cOLHzuXPn2lAtxGKxfNKkSXEDBgx4bMq88aHusLCw3nfu3GlKjcXR0TF3zpw5cR07dkzhQ4yGxiBwIK4+S5wqA4bhKxBCeGUKk4NxAOKVqQEgbujZymI5AOLMiMsFEMdLp4+cENb57IW/31NF7eXplRY1+8f9n3fq8gqAOABxZnqz+XshuWEEMK6/HwAQ168RnyxG9B/V5fyZ8++rYmrf6eNza7esOU4aY0FBoWT0wNFfXL90vYWqDABx3eoBECftXWBnqQrAA3J2Mk9ynQMgnB3t+ewVAKuwACvkS1j54vO5z4fYYLxnJwsw3rOjqz6vxXlpASW5KQN02Tn4NFkolliV6PPF5vcAxDWrGx4e3u3y5cvvUr/FE84iIiJ29O7dG8+2hQMhNHLkyB43btxoSRXDzs5ONmPGjLhu3bolCVUkgQNxLLumWeLUdPACjAMQr0wJAHEe/loAEGcmKVwAcRzphUvn3KfOnhTyIjnJTxV5y2atbm9eu/XQgiXfv7fnwK5Oqs/79up3fOmCleeYaSG/vHzcuU0Ydfn4xVHLYvr1BiDOryzxPxqSG0gA49rzaAQQz0cIOVA84/3E8WfEB8wQJ5aqwnD+dz+8u2Pzjm6qDxo1aXh/3da1B7yqe5Vvu6HveHz/seOEYZP6PPv3WW2VLQBx3aoBENfXq+B7S1cAHpAz2wNIrmsAhDOruZC8AWAVFmCFfAkrX0L6LTBFrDDeM6s6jPfM6knXW2HGky5lRXkVL5qrl5dY2T6RejfaStcv0/YAxN9WVCiQV1SSb2f36lKLQv+OF5juF3T8aXt5YOrUqXF9+vT5l44vvtiaARDXNUucKrNJwTgA8cpUABDny9lPiQOAODNJ4QqI42gXr/yx6S9bNn5eWFQoxf+N32Qb0HfQcVmhzAaAODP55NqLLDkyTFmWUbGEYa1mA5HUueKdB67Dsbj6SG4oAYy/3S0AiAvrVPnz8PHqUTPn985Mz/TEkTu7OOVEzJm6v8+gPs9IWrJ5TUzAmqVrexYVFpWPPfgAIK5bOQDiJD0LbCxZAXhAzkz2Sa5jAIQzo7WQvQBgFRZghXwJK19C/m3gInYY75lRGcZ7ZnQ01kt+yp1xSoXcQ5sfG6n7cVu3miafnARAvGqGhLQMuP2/RztY5z79IK/xkJVKG8ciY/usMeXNbXl5MwDiOJ36ZolTU24SMA5AvDIFAMSN+QViqSwAcWaE5RKIa1s6vU7tui8uXrnQStUimCHOTG658AJAnAuV9ddBcoMJYLxSRyOAeAFCqAKq/refOP6M+IAZ4sRSVRhmZWZZjx74Tc+EmwlNVB+2fr/ljXW/rjvs4OAg1+URjzvfDPzmi6uU5dKxPQBx3XkAIE6/n0IJy1KAyQfklqXcm9aSXLcACLfEnqG5zeqAVWh7atPNpNDbK/T4LS1fdNtrafYw3huXcRjvjdOPydKlhXnVijKfhOvyae9Re72VnUsqk/Ua4guAeKVqgwcP7vfgwYPGVB1dXFyyIiMjdwQFBb02RF+2yuDZ4U73tk5ECrldqWu9+MI6XTD8NOkRERHxaXx8fDv1IMLDw3eGhYXdN2lwNCs3EyBOOkucqg6nYByAeKX0AMRpnqRcmAMQZ0ZlLoE4jvjvc6c9I2ZP7vMq9ZWPthYAEGcmt1x4ASDOhcrkdZDccAIYRwiAOHmf4oul+ixvvMJIt5Bu8fOXR54XiUVKTXEqFUrR7Mlz2/6+//f2paWlNlQbAOK6MwtAnC89H+LgqwLwgNywzJBcpwAIN0xbcy4FgFVYM44hX8LKlzn/djDRNhjvDVMRxnvDdGOzVFH2iw9KCzI+11aHWGKV5eDTZBWbMZD6BiCOkFwuFw0aNCg0MTExgKqbh4fH64ULF8a1bNkyk1RPruzKZ4dnJ7Yvr08sKeLDLHEcysyZMzucOHHiTVyUY/jw4XvHjBlzhyt9jK3HTIA4loHOLHGqbJyAcQDilZIDEDf2rGWhPABxZkTlGojjqH9YGtV889ZNXdUBhapFAMSZyS0XXgCIc6Ey/TpIbkAtGYwDEKffp0xdAs/0nhA2qfOFvy+8p4oFQ/F2n3x4OWp5ZLybu1spNUY8q/yH2T+0PXHkZFBJcYmtevwAxHVnFIC4qXu85dZ//84Nl19j17V6kHCzQWZGumdZWamVg4NTvp9/7aQPO3S+M2TE+Ht8UAcekNPLAsl1CYBweppyYc2X8xEAKzOAlat8Qr6ElS8ufks01cFVfzS2fTDe01MQxnt6enFpLUt7MFBeWtRAU52vX79GB3/7PeXChfOID9ff5g7EHz165LJ3795WDx8+bJCTk+NZVlZmJZVK86tXr57Utm3bO8HBwY+HDx8e+uzZs7rUfHl5eaUsXbo0rlGjRrlc9h2Suqizw1X2fJkljuOZO3duu6NHj36q3pYhQ4Yc6NKly1Nd+fjyyy95cf9pRkDckFni1NSxCsYBiFdKDUCc5NePYxsA4swIbgogjsHGV98M/OLy1UstNLUCgDgzueXCCwBxLlQ2vA6SG1JLBONGAHEZQsiekhEHhBD+jPiAJdOJpXrL8MqFK+7fTZrT88WzF/7UL11cXbIavdMo8Z1mTV7gz+/cSvC7f+d+vZzsHDdttQEQ150HAOKG91MoabgCP86bGnTs0J5OujzUql0vccrshUeatfzApLMi4AE5WZ5JrkMAhJNpybUVn85HAKzGA1Yu8wn5Ela+uP5twfVx2R+NbR+M92QKwnhPppOprJRKhaQg5c4spVIpVo9h//79KCYmRmdoXF9/mzMQX7lyZdDJkye13u8oFAqUl5dXVFBQYEdNiq+v74vVq1fvqFmzJq3nT1z1uSqzw1WV8miWOA5p/vz5bQ4ePNhZXRNXV1cklVJ3Rqxq4efnlzh27NgjgYGBJr3/NCMgjgU2dJY4NTmsgHEA4pUSAxDn6heURj0AxGmIpcPUFEAch6Nr6XQA4szklgsvAMS5UNn4OkhuUC0JjAMQN75PmcrDzSu3XOdMmftF4qPEeqQx1GtQL9HKSlL24N7DhqoyAMR1qwdAnLR3gR1TCsyY8HXwxbOn2pL4c3B0yp27cPW294M6mGzfPHhArjtTJNcdAMJJertpbPh2PgJgNQ6wcp1PyJew8sX1rwzX/dHY9sF4D+O9sX2ID+WL89ICSnJTBqjHsnnzZnTgwAGiELm8/jZXIB4ZGRl89epVrfc7crkcZWZmotLSKovfIX9//6cbNmyI8/T0LCZKFsdGmmaHq0Lg0yxxHNOiRYve2717d1d1iVxcXJCDA57vovmQSqW5ERER21q3bm2y+08zA+LGzhKnJopRMA5AvFJaAOIc/5iSVAdAnEQl/TamAuI4sjnzZ767Y8/2TupLpwMQ1583vlgAEOdLJsjiIHlAbQlg3AggXogQor6pi18jxZ8RHzBDnFgqrYZpqWm28779/uPzZy601rQcuqogXlK9Wct37kYuizweOT3qk4tnL72r+g6AuO48ABA3vp+CB3IFVi+Z12rvjpju5CUQ8vapkRz3+7loOmWYtIUH5JrVJLnOABDOZE9k3hcfz0cArIYDVlPkE/IlrHwx/yui3aMp+qOx7YPxHsZ7Y/sQH8oXZjzpUlaU9z41lmPHjqE1a9bQCo+r629zBOLR0dGtDh06pPV+RxsMr1u37uPY2Ng4Ozs7Oa1kcWiscXa4qn6ezRLHYa1YsaLl9u3be6hL5OzsjBwdHbUqV61ateTo6GiT3X+aGRDHOjMxS5yaL0bAOADxSkkBiHP4Q0paFQBxUqV025kSiGdmZVoPCx/S/fqta02pUQIQZya3XHgBIM6FyszXQfLA2pzBOABx5vuUKTz+++hfh1/WxjS7fulag7S019Vk+TJHDMHdq7lnNAio/7zf0C9vdOzcMVUkFimH9R3eDYA4eZYAiJNrBZbGKVBWVibq+UmzKTJZgfanD1qq6BYSeixi9k8XjIvAsNLwgLyqbiTXFQDCDetrXJbi6/kIgNUwwGqqfEK+hJUvrn5jTNUfjW0fjPcw3hvbh/hQPj/lzjilQu6hikWpVKKvv/4aZWVl0Q6Pi+tvcwPiSqVSNGDAgCmFhYUa73fKysrKZ4bjv9TDzs4OhYaGHhs7dqxJ7ndIOoeu2eGq8nybJY7z8cUXX0xLS0ursiw9jtfJyan8/9qO4OBgk+XDDIE4k7PEqSkzCowDEK+UEoA4ya8gxzYAxJkR3JRAHLfgj+NHfebMnxGSlp7mpWoRAHFmcsuFFwDiXKjMXh0kD7DNEYwbAcSLEEK2lIzg/cTxZ8QHzBAnlgoM1RTo3KZLGHX/9KhlUTG9B/R6zoZQAMTZUBV8alJgw6qFzeNi1/cyRB0PT6/UPccurzekrLFl4AH5GwVJriMAhBvb27grz9fz0dIBa8fgbmdr1a6fgcQiJEYiZeVf8ZvNYCViJf4jRhIlEuO/4nKbx/du+9++canKjEDS3uTk7JLVf+iYwyKxWIkfhokkEqUYiZBIJFKKROLyv2KxGCGRSIlEIiTBf8ViJBaJlIsip3+R+uqlj6quH5YZBohJYzW1HVP9k6/nH1P6CrV9MN7DeM/UOWAqP6WFedWKMp+EU+s/deoUWr58uUEhcXH9bW5APDY2tvm+ffs03u/g5dExDMczxKmHra1t+WxlJyenrAEDBvymK1m9e/d+SieZp06d8pHJZNY2NjZy/H88+9zGxkZB/betrW35587OzlUpvVpFOmeHq2x5NktclY/CwkKNL4XoguLu7u6pMTExJrn/5BCIl1/6/Zc+Xf/GJqS22vzhvv0hnf5Lw9YgMA5AvFJhAOI0ehtXpgDEuVIa6mFSgY87twl79uKZv8rn4qhlMf16D2AFaDAZtzZfAMS5UJn9OkgeaJsTGAcgzn6fghqYVwCAOPOagkfTKzBxeN8et25cbmloJKmpqW89QDLUF51yWxd3RK2beFYUqdVsIJI6+9FxIWhbkuuGnUcS0f/2P0TPkvME3VZLCt7V1RVJpXg3GMMOrs5HSwOshmUDIb7kE/JFlkG+5IssWu6t8AsYCoWC84phvL+NMpMvo2JZulbtYbznvFsaXSH83hgtIS0H2vTGM8LT09Pf+m2TSCS07m8uX778PZ2AevbsOezly5c1Scvs27dvcc2aNWXq9iSzw1Vloo/fK9745wOZWCxWSCQSuVgslkskEoVUKpXFxcX9ShoLths6dGjfvLw8otXFnJ2d82NjY/dQ/c+cObPH3bt3y+8/i4qKyl9IUD/wmFP+4p+GQyqVZuMXA1Vf4RUXVACZ+m/8IZ6NTnEh+u/7is9J7f/zL8H+FAqFHJdTKBSlyjcOmIbXdNIhBFtaYByAeGVKAYjzsHsDEOdhUiAkvQoAENcrEe8NHj5+jgYO+w5dvXGvIlZ/Px+0ZWMkat+uFe/j1xUgyQNucwDjRgDxYoSQDUVDvMQS/oz4gBnixFKBoZoCAMShS5ijAkNC2n/14vnT2oa2DT9EKikpMbS4weUs9QE5yXUCPBg3uFuZvKCHhwfCM5IMPbg6HwGwkmWIL/mEfAkrX2TRcm9lbW2N8ExKrg8Y7wGEc93nuKiPL+MDF23lQx269FYHsvjFRAzKSe9vMJi9dOlSJJ129ujRY3hKSgrxm7zagDjR7PD/AsuVlaBPZ+1F+C/1sLW1Lfrnn39+ohP/J598Mjk/P9+ZpIyzs3P2X3/9tZJqO2bMmK9SUlIq7j+Li4vLobgKVotEoop/k9QBNoJRgAiMAxCvzCcAcR72bQDiPEwKhKRXAQDieiXivcHqjbvQ+IhFb8U5dfxgtHj+RLyEIO/boC9AkgfeQgbjAMT19QBuvu/ctkvYi6cvKlbMmL8sKiaEgSXA+3bq1+/enXuNVa2YMH38rtGTRlW+wcJN8xivBYA445KCQx4oAECcB0kgCIHkugBAOIGQPDcRygNyAKxkHYkv+YR8CStfZNFybwVAnBvNYbznRmdT18KX8cHUOnBVvz69VUt3Ozg4IBcXl/JZ46RAHM+4vnjxYhSdtvTo0WNESkpKDdIyBw8eXOTr61tItaczO1xVbvWhm+jnQzeqVGtnZ1f4999/v/2AVUdwHTp0mFJQUKB9o29KWRcXl6wTJ06sorpTB+L4O6w3huI2NjblL1+pL2FPqhXY8VqBeITQPITQaV1RAhCvVEcQdMPSEgZAnNc/MhCcFgWYAOLH/jrq0/nTLq/4ILKlLZleICtEw8Ij0a59x9+Sv3WLxujXzQtQQP0KvseHFBkVA8kNsRDBuBFAHL/Oak0RFWaIG9HDAIjTEw+AOD29wFoYCsCS6fzOE8l1AIBwfueQTnRCWULV0gBrQKOmD51dXQuQQoGUeFlMvEwm/qtQlK/XqURKEf5CiRQi/MWb/1aivNysGiXFRa50+gDV1tbO4TlCInn5QqBKpai8ViXexBz/D71Z9lP5Jh5Vnfjz12mvqpWWlFSsqGRp+TJUb6Gcf4a2z9hysGS6sQrqLg/jPbv68s07/N5wmxESvWUyWcW2NTk5OVVWxPD09HyBlxjXFLWVlZV89+7dW+m0KDw8vNuLFy+qy+VysUKhkMjlcolCoRDjv6p/489LS0vLx/LDhw//5O3tXUStg87scFU5TbPE7e3tC86cObOETvzt27efKpPJiJZMd3V1zTh+/Phqqn/qkunUzzEIxy9fcbUFEJ02c2yrWg7+zWXmm0PbZ8Z+jp+vEr3cYIQGRCBc5d/S+KouXQGIG9Hr2CoKQJwtZcEvmwowAcR/3b2t9o/LFvQM7Tvw9Kypc26yGa8+35YGxOP/uYaGjpqLnr948z6Cp4crSs/Aq668OX5eMg2NG9VPn2yC+57kBllIYJxBII7XFaW1Vi8smV7Z/QGI0/spACBOTy+wFoYCG1YtbB4Xu76XIdF6eHql7jl2eb0hZY0tI0+YEoZKUivegDO3PcRJxn2RU+AV5NPrgtixSYaxekJ5fijA1/Pxs7YNw5KePqk43ywNsBraXlPlE/K1KabPgK+f0z2rTZUvunEaai/U9sF4jxCM94b2etOXK8x40qWsKO999UhOnTqFli9fblCAXFx//33935Z5BcUurzLyrhcUFOeIJVabV036iPbvKmkDR48eHaZUKmv5+fm1sLa2dm3evPn1atWq5ZCW12cXGxvbfN++fQbd77i7u6fGxMSY5H5HW7sMmR2u8pUi97x8rbDG1aKiIgzcyzfp7tq16wt9GlK///3332sWFxdLSMo4ODiUdu7cOZlqqy8feMY+BuOaDhcXl/Rvv/12h2oPcfyyFnU/cbFYXLG3OP63agVR9X9j3/g7qr1EIqkoi31S9zDH/52QkNBMJpM5v3r16qZMJst99erV1r/++ivpP1hNF0zjENSBd0X9JNoyZHMKIdSBIV/qbmiBcFVhAOKVMgIQZ6lnGuMWgLgx6kFZUynABBDHsbfvEvT10+f/1nJxds02JRi3NCD+fz9sQJE/birvPhiGj/w6BG363/4KKN41+EO0dVMUcncj2s7GVN3Q4HpJHpALAYwDEDe4CzBaEIA4PTkBiNPTC6yFoUBZWZmo5yfNpshkBURv+VNb1S0k9FjE7J8umKKl5vqAnGSchwfjpuhx3NTJ1/MRAKthgNVU+YR8CStf3Py6ILwnLoz3XIlNUA+M9wQimYFJfsqdcUqF3EO9KXiFj6+//hplZWXRbiUX19/mBsSVSqVowIABUwoLC2nf7wQHBx8bO3asSe53tHUOQ2aHV/gSS4ryGg9ZqbRxrDLjnHZHNKKAUPNx4cKFlvn5+S6pqanXZTIZfmFj88aNG1l7UcQIiUmLYhCOgTjTh0EgXBUEAPHKdAAQZ7prMuAPgDgDIoILzhVgCojjWeIz5337laoBpgJYbe+XAAAgAElEQVTjlgTEk1+moYHDZ6MzZ6+Vy96iWQBaMn8SmvX9GnTpakL5Z/5+PmjLxkjUvl0rzvsWlxWS3EDzGYwbAcRLEUJWFK3xElL4M+IDZohXSgVAnLjblBsCEKenF1gLR4HVS+a12rsjpjudiL19aiTH/X4umk4ZJm3NDYiTjOsAwpnsQfz1xcfzEQCrYYAV9zJT5BPyJax8cflrZIr+aGz7YLw3VkEobyoFSgvzqhVlPgnXVv+xY8fQmjVraIXH1fW3uQFxLHJ0dHSrQ4cO0brfqVatWnJ0dLTJ7nc0dQ5ds8OVEusCkbzUQVVOKbbJFylK3noJoNS1XnxhnS4693Gm1TENMBZiPswQiDM9O9woEK7qRgDEK08oAOIG/LiwXQSAONsKg382FGAKiOPYVLPEqXFyDcYtCYgfOnqmfP9w1RLpvb7ogDavnYtmR61DazftrkjD1PGD0eL5E8uXvzH3g+QBOh/BOABxfvRMAOL08gBAnJ5eYC0sBWZM+Dr44tlTbUmidnB0yp27cPW294M6vCaxZ8PGXB6Qk4zjpgLheDZh/F9HvY4fOVjvwb1bfhmvU92ysjLcSoqL8XYlyNrapsTVzT3b1d0j551m7z7t1LVnYvtPu6RZWVmZYrk/NrqZyXzy7XwEwGo4YMWdiOt8Qr6ElS+uf2i47o/Gtg/Ge2MV1F8exnv9GhliUZSZ1Ka0MLOztrJiiVVW1A+L7/Px+tscgTjOQ2RkZPDVq1eJ7nekUmluRETEttatW5vsfkdT39E0O7zMsfrNohofnpY+PR4iLs6p2OKm0L9jjLg4090m/V4HkbzYpcIfD2aJCzEfZgbEmZwdzggIV/VPAOKVZ74gqIalJQyAuCGXRG/KFCuKfErksoBSeZm/QllWTYmU+A0uiQiJikUiUZYEWaVYSWyeOFq74Gmv8FDJcKnfKskkEFefJU6tjCswbilAvKSkFI2d+hOKjj1QIfPcGSPR97NGo70HT6Kvx8xD+QWy8u9at2iMft28AAXUr7gOZLAH8dMVyQN1PoFxI4B4Gf6tpGQBbyyEPyM+YIZ4pVQAxIm7TbkhAHF6eoG18BT4cd7UoGOH9nTSFXmt2vUSp8xeeKRZyw8yTdlCoT8gJxm3TQXCr1w+67Z57dJWVy+cbZKdnelGJ8/VvHzS2nXofHPCt3Ov+fr5m2wpRjox89WWT+cjAFbjACvuY1zmE/IlrHyZ4jeIy/5obPtgvDdWQe3lYbxnT1vsWZb2cKC8tLCBtlokNg5XpdXqH+bj+WiuQBznYuXKlUEnT57Ueb/j5+eXOHbs2COBgYEmvd9R7zvU2eFKkaS4zKX2hWLvljcUUp9sbOuQsGWYpCS3pqocBuKlHoHlS3rbvvynBRWMF3u3OFjs2+4Gu2eBfu9CyoeZAXEmZoczCsJVvcXS+KquswSAuP7fEM4tAIjTl1xWlhdQVCZrK1eW1SYrLSqyEdtddrJ2+UcslpSQlQErXQowCcRxPZpmiVPrZxuMWwoQf/DoGQoNm4lu3HpYLi/ePxwvjd6lUxB6lpSC+g2dUbFsOv7+5yXT0LhR/SzuZCB5wM4HMA5AnB9dE4A4vTwAEKenF1gLU4H7d264/Bq7rtWpPw+3k0gkYrzailwuRx6eXq96h4adGTJi/D0+tEyoD8hJxmlTgfDrVy64rlz0f0FXL51tppoFbmiu3T2qZfQZ8PWZSdMjb8OMcUNVREh1Pv5z6s82CoXcRnU++tWq87RL936XuDofAbAaD1hxL+Aqn5AvYeXL8F8I40py1R+NixIhGO+NVfDt8jDeM6+pukelUiEpSLkzS6lUirXVZuPks8vW2bv8uppv56M5A3Gs96NHj1z27t3b6uHDhw1ycnI8y8rKrKRSaX716tWT2rZte+fLL7/kxf2Oet+RPtrbS1KQ1giD8KIaH11Q3wfcKWHLMBEFiBfX+nRzsXvjJKqfCjCOkDK32ciV7J8N+msQSj7MCIgbOzucFRCu6ikAxCvPGQDi+n8/OLcAIE4uuUKpsM0tyehaqihpRl6KegKI8qTWTsekVk5vNkqGw2AFmAbiumaJU4NkC4xbChBfvXEXGh+xqELSDh+1Rjs2/4B8vD2QUqlE385eiZb+vK3i+67BH6Ktm6KQu5uzwX1FyAVJHribEowbAcTlCCHqTSXeTxx/RnzADPFKqQCIE3ebckMA4vT0AmthK9C0tuP0kuJiO1Ur+g0e8UfU4nUX+dIqoT0gJxmXTQXCFQqFaMWiue/s3LLpk+wsejPCdfUHvKT6u23a3Vz0c8xfXt6+xXzpO0KM47M2DcOSnj2pWProh2XMAD9SLQCwMqs32/mEfAkrX6TnIVt2bPdHY+OG8d5YBSvLw3jPnJb6PBXnpQWU5KYM0GXn4NNkoVhiVWXiE1/OR3MH4vryx8fv8exwu+S/22gC4ap41YF4Ya1PN5eqAXGVLQbjShvX7BLPd57ysb18jMmMgLihs8NZBeGqnAMQr+z9AMR5+EsAQJwsKcVlRd55pVl9lUjhSVZCu5WtxC7e2cbjtLF+LLk800Aca6lvljhVb6bBuCUA8Zzc/PIl0Q8cruz66vuEq+8vTp1Bbsn9neQBvCnAOABxfvRKAOL08gBAnJ5eYC1sBQCIM5M/knHYVCAct7CgIF8yZ+roD/88cuDD0tISG22tdnJ2yXV198j2reGfZm1tXf4iWlGRzCbp+TOfzNdpHrrKNm3xbsLyDb/+XtO/TiEzqlqeF1M/IAfAKizACvkSVr5M/Ytm6t8Xfe0XChCH8R4hGO8re3NhxpMuZUV572vr3xIr2ydS70Zb1b/ny/kIQFzfLxM/v6cDxPnZAn5HZSZA3JDZ4ZyAcADib/d/AOI8/E0AIK4/KSWKwmo5xVlDEFI66bcms7AR2//tYut+kswarNQVYAOIk84SZwOMWwIQj//nGho6ai56/uJVuYSaYPer1Aw0YNgsdPrvqxUyq0NzSz4bSG7QuQTjRgBxBUKIek2A9xPHnxEfMEO8UioA4sTdptwQgDg9vcBa2AoAEDcufyTjrilBOG4dhuGTRvb/7Pw/p1tpAtoYgr/X5uPbX4+edO29Nu2yxGKxUpMqaakvbTevXR547Pe9775MTvLVZNOuQ6eLq6J3HXdwcKS1qotxWTCf0qZ+QK4OWM1HWbKWMD0jn+18Qr4AiJP17DdWbPdHOrFosuU7EIfxvmrWYLx/o0d+yp1xSoXcQ1v/t5K6H7d3q3lO/Xu+nI8AxI395TJNeQDi7OpuJkCczuxwTkG4KnswQ7yyHwMQZ/ecNsg7AHG9sokyil6NVCjl1fVa0jSwt3I45Gjteo1mMTBHCLEBxLGwdGaJUxNh7IxxSwDieDn0JasqX57t/GlbtC06qhyMU4//+2EDivxxU8VHrVs0Rr9uXoAC6lesMGnx5wDJDTsXYByAOD+6IgBxenkAIE5PL7AWtgIAxA3LH8k4a2oQjluGl02dNXlU28P7d7RXh+F4qfO27Tpe+37RmnhfP/8iUiUyMzOs58+e2Pb4kQNB6nuQY5/9Bg0/Pnfhqiuk/sCuUgFTPyAHwCoswAr5Ela+TP1bZ+rfF33t5ysQh/Eexnttfbe0MK9aUeaTcF19296j9norO5dUdRu+nI8AxPX9MvHze8eELcPFJbl+quh0LZnOzxbwOyozAOKks8NNAsJV2QcgXnkeABDn4W8CAHHdSckpyfi8RF70AUupK3OzrbbGSmyTzZJ/s3N77/4dly07Y1vFnz3VRqFQ2IhEIiSXy5F/jVpPu33e/VLYoBH3jGm0IbPEqfUZCsbNHYgnv0xDA4fPRmfOVr7/EfndGDRn+oi30qU+kxwb/LxkGho3qp8xqTXLsiQ38GyCcbpAvHr16vithpFlZWWzrayskOr8FYvFexBCO1JSUvaRJgpmiFcqBUCctNe8sQMgTk8vsBa2AgDE6eWPZFzlAwhXtWrvjv/5L4qa3kt9z3Cpo1N+/4HDT077v59uaJsRrksZDNpXLZr3Tuwvq4Nl+XmOVFtvH99XPyz/ZW+7Dp+l01MXrE39gBwAq7AAK+RLWPky9S+cqX9f9LWfb0Acxvs3GYPxXnvPLcpOalNakNlZm4VYYpXl4NNklabv+XI+AhDX98vEz+/VgXhR7c9+KXFr9IKf0QovKjMA4vpmh5sUhKt6BADxynMDgDgPfycAiGtPSrG8qHpuScYoNtNmLba94WrreZDNOszFd9TieUFH/jzUSVd7avvXTpw2afaRlk1bZhrabkNniVProwvGzR2I7z14snz/8PwCWblM9er4oa2bIlHb95u9labMrFw0ZOQcdOTPsxXfdQ3+EG3dFIXc3ZwNTatZlyO5oWcDjNMB4r6+vhEIocV6EnFcIpF8k5SUlKgvYQDEKxUCIK6vt1T9HoA4Pb3AWtgKABAnyx/JOMonEI5blfT8X/txw/r2vJ9wqyG1lRiGh42c+MeEaf+XQNZ6zVa6Zp9/Etzt7NqYfX8ZAtuNiUnoZU39gBwAq7AAK+RLWPky9e+TqX9f9LWfL0Acxvu3MwXjvebeK0t7OFBeWthAW98W2zhcdahW/7Cm7/lyPgIQ1/fLxM/vne5uGS4qrpwhDkCc2TwJHIjrmh3OCxCuyhYA8cp+C0Cc2XOYEW8AxLXLmF2S3rNUXtyCEaF1OHG1rfaztdjGYIDLdnx88D/1uwnB5y6dbUsSi6ODY27U7IXb2rwb9JrEXt3G2FniVH+kYNycgXhJSSkaO/UnFB17oEKafr07oc1r5yIHqb3GFC1euQVNm1P5si1eVh3bd+/ysSEptZgyJDf4TIJxUiDu6+u7BCE0lTARLxQKRedXr17d1WUPQLxSHQDihD3rPzMA4vT0AmthKwBAXHf+SMZNvoFwVYsWRc1ovmXTz13Vl0rv+eWgEz+u2HyOCVj95NF9h/Ej+vd6/PBufaqSPr5+KT+t2ry3zYefZAj7DOE2er48IOe21eZbG+RTWLk193zxvX2mBuIw3us+X2G8r6qPUqmQFKTcmaVUKsXalLNx8tll6+ytcYVKvpyPAMSFNU6polUH4oW1Pvul1B1miDOVTYEDcU2zw3kFwlV5AiBe2WMBiDN19jLoB4C4ZjEVCrlNRvGrGQgh1vutrUR62tnGDf+AwaFBgRVrl7TauX9HdzrieHv5JB/Y/ns0nTJUWyZmiVP96QPj5gzEb95+iAaNmI0S7j2pkETfEujXbt5Hg4bPRvcfPq0oM3X8YLR4/sTyZbbhMP4BPxNgnASIV69efaRIJNpIJ2cikehScnKyzq0qAIhXKgpAnE7vgiXT6akF1kJXAIC45gwK+cE4bhGeHf7NVyEhj+4nVJm5VD8g8PHP0TsP1G3QqICpvrtqSWSTzWuXdi0slEmpPkOHjjr6/U9rLjFVjyX44csDckvQmos2Qj65UJm5Osw9X3xvn6mAOIz35OcQjPeVWpXmpQUU5aYM0KWeg0+ThWKJVYkmG76cjwDEyfs/nywBiLObDQEDcfXZ4bwE4arsARCv7MeCoBiWljAA4pp/aAtKcxvLyvI42bRYLJIke9j5GAxv2R0qTOu9TF4m6tz7kykymazK/oUkUfX4POTYzKmzL5DYqtswOUuc6lsbGDdnIL564y40PmJRhQxNGtdF26Pno+ZNA7SmRlZYhEaMjUI79hyrsGndojH6dfMCFFAfb0MNB4kCJA8AjAHjBEBc7Ovrm4wQ8iGJl2qjVConp6SkrNBWDoB4pTIAxOn1LpghTk8vsBa2AgDEq+aPZFzk64xwakui1ywJWL00qicVUltb25QMHTn+yLQ5P95kstdqg+/vtfno2vr/7T/q6OJSxmR95uyLLw/IzVljLtsG+eRSbePrMvd88b19XANxGO/pnzMw3ldqVpjxpEtZUd772lSUWNk+kXo32qrte76cjwDE6Z8HfCjhmBA7QlySV0MVC8wQZzYrAgbiqtnhvAbhqmxZGl/V1UsBiDN7DjPiDYC4ZhlzSzI+K5YXfciIyAROPO1854tEIjmBqUWZrNm0qvm2XbG9DGm0p4dn6qG4Y+sNKYvLMD1LnBqHOhg3VyCuaT/wrwd1RxtWzkI2NtY6U7Nlx+/oq9H/V8VG38xyQ3Nt7uVIHggYAsb1AfEaNWoMVSqVsQbqe+vly5fNtZUFIF6pDABxej0MgDg9vcBa2AoAEH+TP5JxUAggHLcF7/U5LLRLl/N/n3yP2jtr1a73bEX0zr2BTZrnMd1rZ0wcEXTx3KnAho2bPmvT7pN/u3b/Msmrum8x0/WYuz++PCA3d525ah/kkyulmanH3PPF9/ZxBcRhvDfufIHx/o1++Sl3xikVcg9talpJ3Y/bu9U8p+17vpyPAMSNOx9MVVodiBfVDo4ucQvAE03gYEABgQJxPDv8fwihSQihyv1IGdCDLRcAxCuVBSDOVi8zwi/XQPzjzm3Dnr14ClM8jciZJRV1dXVFUmmVFRppNT81NRXJ5fx9z0AFxieFKlspyzIqzotazQYiqbMfrbby0Tj+n2to6Ki56PmLV+XhOTpI0boVM9Dg/l31hvvw8XM0cNh36OqNym2ZugZ/iLZuikLubs56y4PB2wqQPCDYeSQRxe5/iJ4mG/883dzPX772sfnLomJCBvR6bmx8fTv163fvzr3GKj/u1dzTM19nehrrl2/lo5ZFxfRmQC9N7bqV9HdLWWm+S3r+y+tFJbIchRJt/r7HRqNzo6mucctOhyGlspa/r3sLayuxa+vGfte9PRxz+KY3xMOtApYOxEnGPaGAcFXPeXQ/wXHssC/7PPv3UW1qb2r7UcfLm+OOHmVi73Bue6nl1MaXB+SWozi7LYV8sqsv097NPV98bx/bQBzGe6bPGMv1V1qYV60o80m4LgXsPWqvt7JzSdVmw5fzEYC4MPuxU8L/RohK8itmiBfV7hxd4tYAgDhD6RQoEG+BELrBkAScuAEgXikzAHFOuhy9SgCI09MLrLlVwMPDA9na2r5VaWlpKZ4hU/G5tbU1EovFb9mlp6ejkhKN2/pw2xA9te1cEVzWNMDVSmVmKiC+eOUWNG3OKlraLIqagL6dOFRjmW9nr/x/9s47Pooy/+Mz2zfZ9B56B6Mg6AFiL4gICIiiiCDY5bB7dix4gu0sWI4TBRQsFMuJYEHPcooo2EGKEkpMQgIpJNnN9vm95vgNu4Ts7jw7z8w8u/vJXznyne/zPO/vd3a8570zwz0xL/QkKZLHnnu9Pu6vtz7KvfRK6Mtv+XnZ3MIX7uPGjDyFaI4IPpyAnA0DGmI80vkrtx6Jcv7KXY9WcRDiZKQhxMl4ITqxCKSqEJdznUs0ES513huvzO/2j4fvGd/c3JQR3o1Xzfjbu7fNmkP1cemJ1e3sz5aVDXL2SSXGDFHPxKiTNMtkrxfr61NLiON6n1jnYSLM1t1YMdTnrB8Raa4Gg6khvaQs6qYZK+cjhHgidNyRc2wrxF1dR7zkhxCnVswEFeLU1q9VIgjxEGkIca26jmAcCHECWAjVnEAkoVZXV8d5PKEnNUaKSxShloxCvLKqlrvkinu5L7/+gWrfXHnZOO75f9wR85HrVAdNsmRyNg7UFOLiF1rcbvchquIXWmw22xGUE+X8Za09IMTJKgIhTsYL0YlFINWEuJzrW6KKcKnzHrrnxuOXLnxhVHgn5uQW1M2a88zbo8ZeWJVYHZpas2Vlgzy1qKu3WtRTPbZqZE72erG+PtpCHNd7XO/V+JwQc7pqt18S8LX2iijELenfpxf0fD/a+KycjxDianWJunkhxNXlCyGuLl8pO4R4iDOEuDY9RzQKhDgRLgRrTCDSI5flCnH2H5medWDihEmf3zKJH8jCI9Np3iG+dNka7rqbHuFanC6qXUNylznVgZMgmZyNAxoiXEIV6fx1Op3cgQOhJzmLr0UQY9v+sH7+stoSEOJklYEQJ+OF6MQikCpCXM71LdFFuNR5104dO/yztWuGhXdil269dj2/cMVbvfqWtSRWh6bWbLXaIN/8yw+ZMy+/4KKqyopSUsJms8WbnZPbmJ2bd6Bnn6Mqx11w6ZZTzjhnHx7FfyRJrepJWkPEt08g2evF+vpoCXFc73G9V/MzThCCRmf1prsFQTjy8ZP/P7Alo3i5NbMo9F6/dibEyvkIIa5mt6iX27Fp8VUGX8uh/4bDHeJ0WUOI0+UZKRuEeIgMhLg2PUc0itZCnGhyOgY3eevO8gTcJ2o1hXxb6d95nmf3ZddagWgzzvML5g1YuvyVcW2HlyPE8/Pya1a9+dH8eKd+6rnDLtu1e+dh72eMN1fb47IyD4rwe2+7/3/vAHFVzp6eTEK8vced02In5nn2idu5mVdPpJkyqXPJ2Tgw2nptNGeNWG+09aqTC+OXr7cO9Xn8trqqhm+8Pp/HZDQ/dc2jEw+Z7g4dOkwVBOGVtvnaCvH09HQuKyurbdgvVVVVAyLN5aHV10wPBoUuJVmdjzUaLdl9igf+mJNWnJLvSx5xwsjpf+76s7PESi0hfsMd1y+/5qaro/6ff7m9kypxeId4qlSa3XUmuxCXc31LFhEuddnUC4aP+vbrz48P77qjjhm45cWlq94tKCxi/z1B7J4uqs9Mqw1yJUK8LQRRkPcf+Jff5jy5YG3XHr3ofstVdeLqDqBVPdVdRepkT/Z6sb4+pUIc1/uD5yqu9+p+Zvmaa3u7m6onRRslvbhsrsFoivrfW6ycjxDi6vaLWtnbCnF3t3MWeLN74ilQlIBDiFMCGSMNhHgIEIS4Nj1HNAqEePu4nL6mfi5/sybGzcAbK/NsxS8RFS5Fgv0BPz/i/NNvcblcjvAlyxHi550z/qO7br13fTyoXl+xtOtdD/ztsniOjXZMWxEuxbIixGmt94eft3KTr7iX27p916GUPbt34rKzDnvdpazhAsEAV76zkjvQFLrp6dyzT+SWLHiIy83JlJUjVYPkbBzEI8IlnrGEOMdxhtLS0kqO44rDayBHiAuCcHN1dfXTkWoHIR4iAyHO7hkOIc5ubVJlZskqxOVc35JNhIs9W1tdZb1qynnjtm7+uW94Dw858bSNr65cuzpV+jpR16nVBjlNIS6xFiXMvJeWrerUuVtrovKnPW+t6kl73qmaL9nrxfr64hXiuN7jeq/lZ1ZrXflIv7t5cKQxjSZreVpR3yWx5sTK+QghHqtSbP4dQlzdukCIq8tXyg4hHuIMIa5NzxGNAiHePq5gMGCp8+y9k+M41fvWakz7PNOS8wVR4VIo+OkXnhi07J03xoQvOZYQLyosrnz3tdVxf8mA9t3hkUS4tKZkE+LPvbicu/62xw6VLD8vm1v4wn3cmJGnEHeu09XKXT5jNrf87bVU8hFPIAEPkLNxoESES0hkCHGupKTkKp7nXwzHGEuI8zz/XWVl5ZBo6CHEQ3QgxNk9SSHE2a1Nqsws2YS4nOtbMopwqV8hxBP7zNVqg7ytEO/Vt+z3O+9/4uOc3NyYTxD44buvC37+cUPp+q8+O3pf7d7CcOKnnH72+qcXLPskPd2Bp5pxHKdVPRO769mZfbLXi/X1kQpxXO/xBTg9Pj1aqjfNFIKBvEhjm9Jy19pzOq2LNTdWzkcI8ViVYvPvGZsWX8WHPTIdd4jTrROEOF2ekbJBiIfIqC4WaZQ01QoGIR65axq9+8f6Ap5jafRVtBzZ1oJnzQZLvdrjJHL+W++54ex13319grSGaELcke5oeujeuUuHHj9sXzxrpnl3eCwRLs0vmYR4fUMTN+WqWdyaj78+hH/EmSdwS196iBPFeDw/819+i7vu5rmHHXrlZeO45/9xB2exmONJmZTHyNk4oCHCJXhyhLgYW1pa+gTHcbdKx8UQ4n8Gg8ERe/fu/S1akSDEQ3QgxNk9nSHE2a1NqswsWYS4nOtbMotwqV8hxBP7zNVqg7ytEO9bNmDrgiXvvVtYUuqRS7C+vs48++7rh32y5t/DfD6vRTwuN79w/4Nz57199ugJ1XLzJHOcVvVMZoZari3Z68X6+uQKcVzvD54VuN5r+elwcKxAa3OBq758RrSR7Xld55tsWTWxZsfK+QghHqtSbP49Y/Piq3hv2DvEu52zwI9HplMrFoQ4NZRRE6WaX40GA0Jcm54jGgVCPDIuT8Bd0uStu5oIKGGw2WD9Kdua/2/Cw1Iy/KHHHxi25uNVw8XFRxLiXTt33XH7TfeuGXjMwLi/YEDj7nC5IlwqZDIJ8f98sYGbes39XGVV7aE+nX3PtdysO66Mu2+3/7GHu+Tye7jvfwq9vvjY/r25NxfN5fr06hJ33mQ5UM7GAU0RLnGTK8TF+NLS0ts4jntc/D2KEF9rNBqvq6io2BGrNhDiIUIQ4rG6Rb+/Q4jrxx4jHySQ6EJczvUtFUS41M/YIE/sM1urDXIaQvzgf6+1GK+6ZPTo77/7+tAXxMdPnLL2kWcWxrw7LrErJW/2WtVT3mwQFYtAsteL9fXFEuK43h/ewbjexzqj6f/d3Vgx1OesHxEps8FgakgvKZsnZ2RWzkcIcTnVYi/GsXnR1Qavs+TQfnGXcxb4c/EOcVqVghCnRTJ6HgjxEB8IcW16jmgUCPHouA54687xBtxRH91LBPzwYH+OteB5k8HSqCBHSh26ZeumrFeXvTLovTXvDmlpabFKiz+mrP+eCWMvXD998pUhYxoHGaV3h5OK8EP/gVM5e7rgr+ss/e8u/S/h0jI7xrECfQ8RBIH7273PcP94dumhifTo1pFbsmA2d8Lg/nFPrr28YrJnn7idm3n1xLjzJvqBcjYO1BDhEjcSIS4eU1JSIvb4VU6n87KmpqZOUh6bzfZHTk7OHdXV1W/LrQmEeIgUhLjcrtE+DkJce+YY8XACiSrE5VzfUkmES1XFBnlin+FabZDTEuIi7cUvPtPz6UfuG9/a6koT//dxg4f9tOD11e/jsel4ZHqinY1anX96cWF9fZGEOK737biZiRgAACAASURBVHcMrvfan0nOmm2Tg353z0gjG62OjWn5PVbLmRkr5yOEuJxqsRfTVoi3dhv5oi+7B57OQ6lUEOKUQMZIAyEeAgQhrk3PEY0CIR4TF1/n3ntVUAgc+nZWzCNkBthN6asc5uwfZIYjLIzAmWNOufSP8t97SP/0wN0PLZ0++cqYd5XGghjv3eHxinBpPslyh7h4V/glV9zLffl1qK0nnj/8f+8PT0+zx8If9e/t3Xl+7tkncksWPMTl5mQqyp1oB8vZOFBThEu8SIV4GOfrOY4L/3b1sxzH3UBSBwjxEC0IcZLO0TYWQlxb3hjtSAKJJsRLeo3k6is3cB7X/ojlTEURLsE4eMfuqNHff7fusFc6DTnhlO8Xr1y72mAwCDgP2CWg1QY5TSH+zX8/y7vjhmkX1OytKhbJxvP4dXYromxmWtVT2SxxtEQg2evF+vraCnFc76Ofm7jea/vZJQhBo7N6092CIBgijWzJKF5uzSySdQMOK+cjhLi2fURrNAhxWiTbzwMhri5fKTuEeIgzhLg2PUc0CoR4bFzeYGvBAU/DFI4TMmJHy4uwGOz/zbLm/kdeNKLaElBDiMdzd7hSES6tK1mE+NJla7jrbnqEa3G6DpXsn0/dxV17xQTFTdzeu8nFd5KLsn3MyFMU50+EBKyIcIkVRSEuyvEbSWoAIR6iBSFO0jnaxkKIa8sbox1JINGEeLQaprIID+cy/aJzRq778tPB4f8GSZkYZ79WG+QQ4tr0g1b11GY1yT9KsteL9fW1FeK43sc+53C9j82IVoSvuba3u6l6UrR86cX95hqMFq+cMVk5HyHE5VSLvZiMzYuu5sMemY47xOnWCEKcLs9I2SDEQ2QgxLXpOaJRIMTl4fL43UXNvoYLBC6YL++IyFFWo+2LTEve50rzpPLxZ44+ecofO//oLjF48J45S6ZdMr1cCROSu8NpiXBpvskgxL1eH3fNjXO4xa+tOlSG447tx72+8GGud89DT4NXUiLuuReXc9ff9thhOa68bBz3/D/u4CwWs6LcLB/MmgiXWCkQ4uLd4M+EMYcQV9CAEOIK4Kl8KIS4yoCRPiaBZBDiEOGHl/nOGy8f9s7yJcPD/7VDpy5/PrforeVHlQ1ojtkUCNCNgFYb5DSFOB6ZHrldtKqnbg2bZAMne71YX58cIY7rPa73en3stNaVj/S7mw/7smH4XIwma3laUd8lcufHyvkIIS63YmzFtRXirm4jX/TjkenUigQhTg1l1EQQ4iE8EOLa9BzRKBDi8nEFhaC1yVt3ri/ojetlyDzHN6eZMz5KM2Vslj8qItsjQFuIy707nLYIl9aWDEL8h5+3cpOvuJfbun3XoZLRltXbft/NXTz9Lu6nX7YfGqNv767cay//nRs0oG/SnSysinAJtAIhLt4N/nRYwUQ5fhNJAXGHeIgWhDhJ52gbCyGuLW+MdiSBRBbi2Bhvv6MXPP9Yn2ceffB8n89rkSJycgvqZs155u1RYy+s0vs8CBf2ety5HgwG+dcWPt/9xx++7fDkC0u/1JtH+PhabZDTEuIHH9k7evT333196BH9F0+9+oMHH33+O5a46jUXreopd31t6x7tOLPZ4s3OyW0sKCqpO+HkM7ZNu/qGrYVFpZ7wY9r78o3cuYTHDTnxtI2vrlwr67278eSXewxr9ZI7b7lxrK8vmhDH9R7Xe7l9Hh5H83rfUr1pphAM5EWahyktd609p9M6ufNk5XyEEJdbMbbiHJsWXWPwOf/3qhrxB0Kcbn0gxOnyjJQNQjxEBkJcm54jGgVCnAjXwYuRv7m32+88MSAEZN72yrstBtuGDHPWVwaDUdYjdshnlVpH0Bbise4OV0uEH/oPnMrZ0wV/3aF+6tL/Ei4ts2NCFfXxZ17lbp8Vei20Go8zF+9C/+utj3IvvfLuYWyefeJ2bubVExOKV7TJsi7CpbkrEOKi/H4qjIEox28mKSCEeIgWhDhJ52gbCyGuLW+MdiSBRBTi2BiP3smffrSq6L7br5uwv7amIDzyqhl/e/e2WXN+VuM8qKrcY7vhiomjxdyDTzzt93NGT9h19IDjmtp7Z7meQvzHjeuzH539t9M2/fRDv0GDh/3CgoQLr4dWG+Q0hLjf7+fvvuXKYWveXXGK9OWLouLSvXOeevmtk047a78afZZoObWqp1wuJEK8bc6CwuLaa66//eMpV16/Q/obhLhc8mzEsdaPbam0J8Rxvcf1Pt6zh+b1PtDaXOCqL58RbS72vK7zTbasGrnzZeV8hBCXWzG24toK8dbu5/7Ll9V9L1uzTNzZQIhrUzsI8RBnCHFteo5oFAhxIlyHglsDLf1avAfaGrgAx3FGnuM9PM83GDlTtcloKXeYs8Q7woX4RsJR7RGgKcSj3R2utgiX1pbod4i3937vU04cxL3+8t+5DqWFVJt41QdfcpfPmM3tr2s8lPfcs0/klix4iMvNyaQ6ltbJEkWES1wUCHFRfj8ZxleU47eQ8IYQD9GCECfpHG1jIcS15Y3RjiSQSEIcG+PyOri2usp61ZTzxm3d/PNhj8Y54eQzNix884MP2pPU8jJHjmpPwmdkZjVNvOSKz26//9Gfwo/US4i35cLKXanhbLTaII9XiIt3hO/YvsXxn7WrO324auXAnX9sO/R6KvGO4vMmXPL5nKcWfKO0n5LleK3qKZdXeN0zs7IP9Duq/x9mq9Xf3vHBYNBQ9eeegqrKPSVej8cqxuTmF+6/7d6HV024aNoe8X+LT6NY/9Xn3do7PhAIGP7Y9luXfbV7C+32NFffo/r/kZ6R0dpebI+efWvvfujJH+SuQ6041upFe52sry9ciON6L6/6uN63z4n29d7dWDHU56wfEakqBoOpIb2kLHTnh4zysXI+QojLKBaDIRDi6hYFQlxdvlJ2CPEQZwhxbXqOaBQIcSJch4L3tVbeH36kxWD9Jsua/3F82XAUKQGaQry9u8O1EuHSuhNdiJPWD/GHE0g0ES7NnqIQF+X4rSR9ASEeogUhTtI52sZCiGvLG6MdSSARhDhvzavlisetNzjK6lBDeQRuuXbyKav/vfz08OjSjp0rn3nxzRX9B/7lgLws8qPuv+Ovg9989cWR4UdkZGQ233rPw+9MuuzaneH/DiEematWG+RK7hRub/aiDD/1zHO+e+y5Vz5PT3eIXwDHD8dxWtVTLuzwupd26FT13MKVy8r6D2qKdrz4ZZeHZ908urJi9/8eTTZg0JBf5y/596rc3DxftOPChVR2Tm7DPbOffPu8Cyb/KXeuesSxVi/aDFhfnyjEcb0nrzqu90cyoy3EnTXbJgf97p6RqmO0Ojam5fcgeu0DK+cjhDj5OcfCERDi6lYBQlxdvlJ2CPEQZwhxbXqOaBQIcSJch4LbCvF0c+YbaaaM0IuN40uLo2QSoCXE294drrUIl5YLIS6z8EkWlqgiXCqDAiEu3g3+j7ByQogr6G0IcQXwVD4UQlxlwEgfkwDrQjzYsjkPIjxmGY8IWPHay10ee+jO8U0HGrOkP4rScupV16+5fdYjVB+bXrFnp/26y8aP/33r5l7hE+nSrdeu5xeueKtX37IW8hXQP4L2Bjn9GWonUGkK8Y6dulVMu/r6LyZf/tdyNZ4+oAZnrXKyIjyk9cYjxMVjX39lfren5s4aK36eyJXbEOJadZn8cVjrx7Yzx/Vefi3DI3G9P5Ibzes9LwSNzdWb7hYEwRCpQpaM4uXWzKItJBVk5XyEECepGjuxGZsWXcOHvUPc2f3cfwXwyHRqBYIQp4YyaiII8RAeCHFteo5oFAhxIlz/C/YLvswGd+1h77vNsxfPNXB4Pzg5zfiOoCXEpbvD9RLh0uohxOPrg0Q9KtFFuMRdgRAX7wZ/Iqx+ohy/jaSeuEM8RAtCnKRztI2FENeWN0Y7kgDrQhw1i49AfX2d+epLRo399efvy8Iz9Ox91B/PvrTs3e69+jrjy3zkUfOemF228IV/nNva6koL/+uosRM/e3L+a1/SGkdpHpob5ErnEul4rTbIlQjxNEdGS2Fhyb6+Rx2957wLLt1y6pkja00mE1791U5Rtaqn3H6MV4i3PXf+euuslTfcdp/4yreIPxDicquiXRxr/ajdypN7JFzvj6wvzeu9r7m2t7upelK0Lkov7jfXYLR4STqNlfMRQpykauzEOn5ddK3B7yySZgQhTrc2EOJ0eUbKBiEeIgMhrk3PEY0CIU6E63/BTl9Tf5e/eXz4kQX2Dg+SZ8IR8RKgIcTFu8MfefLv4yZOmPT5vbfdf9j7D+OdV7zHQYjHSy6xjksWES5RVyDERfn9eFj1RDn+N5JqQoiHaEGIk3SOtrEQ4tryxmhHEoAQT96uiCSqx144+ZNHnl64jsbdvFs3/5xx49WTzt9V/nvXcJLiu4YfnDvv7bNHT6hmhTDNDXK11qTVBnlbId6rb9nvd97/xMc5ubmHbei7XC2mz9au6fSfj9/vL70vXHzSQNcevXbfds+cT04769xatVgkQ16t6imXVbxCXMw/9YLho779+vPjxd/HT5yy9pFnFq6LNi6EuNyqaBfHWj9qt/LkHwnX+8NrTPN631pXPtLvbh4cqYt4k7XcUdR3CWmXsXI+QoiTVo6NeMemRdcafCEh3tpj9HxfZtcaNmaX+LOAENemhhDiIc4Q4tr0HNEoEOJEuP4X3Ojdd54v4B0oHWk12r/MtOR+Rp4JR8RLgIYQ/+jTD4pHnDlyb7xzoHkchDhNmuzlSjYRLhGmKMRFOX47SeUgxEO0IMRJOkfbWAhxbXljtCMJQIgnb1e03RCWVire4Tv9qhs/vOH2+6Pe4RmLjNPZYrzhyonDv/p87ZC2saefPerrFxa9/Wl70j3WO8TfW/lax4fvu+X8xob6nPD3HIsy78XnHh+06afvu9fWVhV6PR6rdLfy6Wed++vlM27+rbCo1NN2Lv98+uF+Tz/6wMRo65H7PuVYTJT+XasN8rZCvG/ZgK0Llrz3bmHJkfzENfn9fv7eW689YfW/3zxF5C7+m/jo7Muvvfnja264c2usdYfXYMiJp218deVaonetxsrf9u9Vf+6xPTr7jqFnjzp/+6ixF1aRHP/tui9z77rp8vHOluZ0pe+91qqectcXrxAXz/WrLhk1+vvv1h0rjnXVjL+9e9usOVFfvQAhLrcq2sWx1o/arTz5R8L1/mCN1bjet1RvmikEA3mRusiUlrvWntMp6heE2juWlfMRQjwxPx+OEOLdRs/3ZUOI06omhDgtktHzQIiH+ECIa9NzRKNAiBPh+l9w2/eHZ5izX7WZ0neSZ8IR8RKgIcTjHVuN4yDE1aCqf85kFeESWQVCXLwb/LGwCkGIK2hXCHEF8FQ+FEJcZcBIH5MAhHhMRAkdEP7u3/CFZGRmNV16xcy14mOP47lTXBRkt8+87LQvPv1wsM/ntYTnLiou3TvnqZffOum0s/a3B49UiD+zYNnyt998pff77755UnPTgcxIBSkoLK695vrbP55y5fU7wmPU2CBXqym02iAnFeLieoPBIH/3zVef8P47b5wq1Vx8EsAtd85+/8LJV+yOxkQrIS7Ocd5jDxy9bOlLpwaDAQOp0A7/kofcd2VHW7dW9ZTbj/EK8d82/5xx05UXTdi9a0eXjIzM5lvvefidSZddG3VvA0JcblW0i2OtH7VbeWqMhOs9fSEeaG0ucNWXz4jWQfa8rvNNtiziO3NZOR8hxBPz8wFCXN26QYiry1fKDiEe4gwhrk3PEY0CIU6Ei/MJnrxG9/6Z4UcV2DvM5jgO71YjQ6ko+ozRJ0/ZsfOP7lKSh+6Zs2TqJdPLFSXV8WAIcR3hqzB0sotwCZkCIS7eDf5oGHpRjt9BUgrcIU5CC7F6EYAQ14s8xpUIQIgndy+IgvDmayef+uGqlae2Xan46OsTTjrjh7sefPwrkneK/7hxffYjD9x2+k/ff9u/bU67Pc017eobP7zpztm/RiJLIsSLSztW9+l3zK51X356nCRhs3Py6m1pae6Az2dqbKjPDhfyoqC9e/Y/3h0z/uJKafzFLz7Tc9GLz5zOCQLf1HQgw9XS7BD/Jn4pID0js0X8PSszp/mxZxeu7ls2oFnPjtBqgzweIS5yEYXxX6dPGPHNf//zF4lTh05d/pz79MJ3hgw7pT4SO62EuBIJ2/ZLHhDiB6spPh3gzhsvP2nV22+cIf7vbt1773xh8VtvxfrMUFILvc5Brc4/rE8vAsk9Lq73HEf7eu9urBjqc9aPiNQ5BoOpIb2kbF48ncXK5w2EeDzV0/+YzE2LruXCH5mOO8SpFgVCnCrOiMkgxENoIMS16TmiUSDEiXCJ7w8/zuVvHh1+FN4fTsaQRjSEOA2KyEGbQKqIcImbAiEuyu9HwviLcvxOknpAiJPQQqxeBCDE9SKPcSUCEOLJ3wsVe3bab7jyojG//fpjv/ZWKz52fNDxJ2yecsVffzjljHP2tXfHuLjRvmH9VzmL//X0oA3rvzwm0p3aJ502/Nt5Ly1fm57uCEQiSyLEw3P0Leu/beatsz4/c8R5NdIc25Pzfxl68g//WvremrZzoPlOUbW6RqsN8niFuLjuDevFR4pfNbZid3lniUPZgEG/zV/0znuRHrmuFq+2eeOVsPX1dea//XXqmd9+/fnA0BcvchtI7zBvOx+t6imXL8kd4iLLTz5+r3TlG4uO3/7bpp4iF/FLNFOvun7N7bMeifq4dHE+8dZC7lrUiGOtXrTXmOzro80rEfPhen+warSu986abZODfnfPSL1gtDo2puX3iOsVIKycjxDiiXimc1zGpoXX8T5XoTR7Z7fR8wN4ZDq1YkKIU0MZNRGEeAgPhLg2PUc0CoQ4ES7x/eETfAHv0dJRNlPapxnmnK/IsiBaKQEIcaUEcTxNAqkmwiV2FIW4KMfvIqkJhDgJLcTqRQBCXC/yGFciACGeGr0gbpLffM0lo379aWNZtBWLd03nFxbvLyntWGcwGIJibM3eqtx9NXvzGhvqcqMdK0eGi8fHI8Sj5W4rAMS7yh+dt/CtoSeeXhc+X1ob5Gp2jFYb5EqEuLj+eY89WLZowTPnSHfbi6L0vAmXfD7nqQXfqMknVu54JOznn6wpfPyhu4b/sf23w6RHst8hHotl278ffKLEaT88vWDZJ9G+8CIdF08tSOdEO16r84/2vOXmS/b1yeWQ7HG43tMR4rwQNDZXb7pbEARDpJ6xZBQvt2YWbYmnp1g5HyHE46me/se0FeKuHmP+6c/sUqv/zJJjBhDi2tQRQjzEGUJcm54jGgVCnAhXO+8Pz3nZZkr7kywLopUSgBBXShDH0yCQqiJcYqdAiIt3g88Nq4H4+90kNYEQJ6GFWL0IQIjrRR7jSgQgxFOnF2prqqy3Xz/9zI3rvxrQ9r3fSihYrFbPiFHnf/3gYy+skyPKSIV4JMEdPucnHrp7wIIXHh8n/lt2dm7DnQ8+8c74iVMqwmMgxEM0lArx8HdtS1nFd7jf/8iz7wwfOW6vkn5SciyJhK36c4/t4ftvGfbtV58PkJ54UNyhU5UQCBhq9lYVQ4iHKiHWdtzEKV/fdMfsX00mk6zXwJHUQknNaR7LiqCiuabwXMm+PrW4JWJeXO+rrFdNOW/c1s0/9xXrN+TE0za+unIt0Z3cPmdtb3dj9aRo9U8v7jfXYLR44+kRVs5HCPF4qqf/MRDi6tYAQlxdvlJ2CPEQZwhxbXqOaBQIcfm4PEF3cZOn7prwI/C4dPn8aEZCiNOkiVykBFJdhEu8FAhx8W7wOWHcIcRJmxDxCUEAQjwhypTUk4QQT+ryHrE48dHn8x574OhlS186tb5uX57S1Xfs1K1i2tXXfzH58r+Wt/eo9fbykwrxE04+Y8PCNz/4IFr+91a+1vHh+245v7GhPkcc86Y7Hlh+3U33HHbXFoR4qBpKhbiY6dt14qPTLx9fWbG7o5T5uMEn/rTg9fffb/vFiGjvEA+vS9+yAVsXLHnvXX/Az897fPagDd982be2tqrQ6/FYxXfH9zt6wI5pV9+48bSzzj3sLqi262nbd6UdOlU9t3DlsrL+g5qkv4X3ofhvxx435JeZN8/66om595whSpRkF+KZWdkH+h3V/w+z1epv7zxNS0v39uhTVjt46El7Bw87rU6uCJdyQYgr/XSlfzwrAo7+ypCxPQK43isT4q115SP97ubBkbqLN1nLHUV9l8TbfaycjxDi8VZQn+NMrposS833g4yNu4bxXNAkzUKw5ezw5vb53lN0fFxPLNBnNeyOCiGuTW0gxEOcIcS16TmiUSDE5eNq9jUOdfudI6QjTLx5a46tcJn8DIikRQBCnBZJ5CEhABF+OC0FQly8G/zhsGyiHL+HpBa4Q5yEFmL1IgAhrhd5jCsRgBBPzV4Q35n80rOPln20+t1Bf1bs7ERKQRThI0aN++HK6+/YnJub5yM5nlSIj584Ze0jzyxcF20MCHGSCnAcDSEujvjYQ3cOeHXBs+dKTxyw29Nc066+8cOb7pz9a/iMSIT4RVOu/O5fzz521t7KitL2ViU+kWDM+Elf/P0f/1ovfUlCiRDPzSuomzBp2pfi3c/1+2ot0l2FyS7E2/uSAFkXRY+GEKdJk04uVgQcndUgi1wCuN7Hd4d4S/WmmUIwEPGLg6a03LX2nE5R/9skWo1YOR8hxOWeSfrH2fZ8OsxSt2V4tJmIYtzV8bQ1gYwO9frPOHFnACGuTe0gxEOcIcS16TmiUSDE5eNqcNde7Bd8faQjbKb0DzPM2d/Kz4BIWgQgxGmRRB45BCDC26ekQIiL8vvvYVlFOX6vnFpIMRDiJLQQqxcBCHG9yGNciQCEeGr3gngH2aafv8/88P23um76cUOnP//cXeRsaUkLf1+4KCBzcvIa8gqKGvqVDagYe+GUbX8ZelKD3DvC2xImFeLt3e3dNieEOFkf0xLiomi5dsrYMT//8O0x0gy6dO2x+9FnF7878PihjdK/yRXiRcWlewVB4GtrqovEx3QPPH7oNvEu5ao9u7I3rP+yX9X/S/I0R0bL9bfOeu/ya2/+XRxDnMdbb7zcvaG+3vbxmncGVewq75yRkdl81six64s7dG5KT0/zTZh0RXn4lzcevOv6vzQ3HbDdctffN5R27OwW89CWuKwID6kO4XWHED/ynGGtXmRndezoZF9fbAKpHYHrvfxHpgdamwtc9eUzonWMPa/rfJMtqybermLlfIQQj7eC2h5nL191tvnA7hPkjCoYrU2t3UYs9Wd03icnHjFHEoAQ16YrIMRDnCHEtek5olEgxOXj2tdaeX94dLY1b77ZYIv7P5Lkj4zItgQgxNETWhCACI9OmaIQF+X4LJKaQoiT0EKsXgQgxPUij3ElAhDi6AWtCUCIRyau1QY5LSEurmTVO292mHPfrePq99fmSys75fSz1z+9YNkn0qPT5Qpx8Xiz2eI969yx6+6b8+y6cIEtSu9br5t81rovP/3fI2z/MvTkH/619L014Y9nVyq0lR7ftrJa1VPuOQwhHp0Ua/WSW1e5ccm+PrkcEKcdgUS93rsbK4b6nPWHnvzZlpjBYGpILymbp4QkK+cjhLiSKmpzrL3yv4PMtT+PIRlNsDgqm8umvURyDGJDBCDEtekGCPEQZwhxbXqOaBQIcXm4PAFXpyZvw+Xh0Xh/uDx2akRBiKtBFTklAhDh8npBgRAX7wZ/KGwU8ff75I16MApCnIQWYvUiACGuF3mMKxGAEEcvaE0gUTfIteCk1QY5TSEu3nV4502XD/v3itfOkhi1vYObRIgfM+C4zS++vvrf7T2K/+P33yq5/64bzhfle4dOXf58btFby48qG9AsjatUaCs9vm2PaFVPub0JIR6dFGv1kltXuXHJvj65HBCnHYFEvd47a7ZNDvrdPSORMlodG9Pye6xWQpKV8xFCXEkV1T+WFwTe8cuCW/ig10E6mjfvqI/cnc9YT3oc4jkOQlybLoAQD3GGENem54hGgRCXh6vZV3+y2996hhRtNlh+zbYWvC3vaETRJgAhTpso8okEIMLJ+kCBEBfvBp8dNhqEOBl6RCcIAQjxBClUEk8TQjyJi8vo0hJ1g1wLnFptkNMU4iKXij077TMvv2Ds1s2/HHp1WM/eR/3x7EvL3u3eq6+TRIhfNeNv7942a87P7fHetfP3tBmXTTh/x+9berT3yG+lQlvp8W3nrFU95fYmhHh0UqzVS25d5cYl+/rkckCcdgQS8XrPC0FjU9Wv4uvbIvoJS0bxcmtm0RYlJFk5HyHElVRR/WOtlV8PsNb+OC6ekYLm9JqWo6fPj+fYVD8GQlybDoAQD3GGENem54hGgRCXh6vBXTvFL/i6S9F2k2OVw5z1g7yjEUWbwOmjTpxavqu8m5T3oVmPvDr14st20h5Hq3yuytnTBX9dZ2m8Lv0v4dIyO2o1fMqPAxEeXwsoEOLi3eAPho0qyvHDXkkRa0a4QzwWIfydBQIQ4ixUIbXnACGe2vXXY/WJuEGuFSdWNshpr1euEM/Ozm2488En3hk/cUpFe3MIF9YQ4uRVghCPzixZzz9p1cm+PvIzAkeoTSARr/c+577e7saqSdHYpBf3m2swWrxK+LFyPkKIK6mi+sem//72ecaWqoHxjuTse/GTAXv+oSfpxJsn1Y6DENem4hDiIc4Q4tr0HNEoEOKxcfE8Z6h1VR72fttsa8GzZoOlPvbRiFCDAIS4GlRTLydEuLKaUxTiohx/gGQ2EOIktBCrFwEIcb3IY1yJAIQ4ekFrAom4Qa4VI1Y2yGmvV64Qz8ktqJs155m3R429sKq9OUCIK6sMhHh0fsl6/kmrTvb1KTs7cLQaBBLxet9aVz7S724eHIkHb7KWO4r6LlHKi5XzEUJcaSXVPd7x29LLDJ7GrvGO4u561svenL5/xnt8qh4HIa5N5SHEQ5whxLXpOaJRIMRj43L7nd2bucIVkAAAIABJREFUfY1TpEgDZ6zPsxc/G/tIRKhFAEJcLbKpkRcinE6dFQhx8W7wcAEu/h5+x3jMCUKIx0SEAAYIQIgzUIQUnwKEuPIGGD/8LxN/2/RTPynTTXfMXn7dTXcpepSmmGvK+WeO/u6bL4+T8k69cub79zz01PfKZ6xvhkTcINeKGCsb5LTXK1eIt3fXd/hcIMSVVQZCPDq/ZD3/pFUn+/qUnR3yjsb1Xh4nKSoRr/ct1ZtmCsFAXqSVmtJy19pzOq0jI3FkNCvnI4S40kqqezyEuLp8I2WHENeGO4R4iDOEuDY9RzQKhHhsXAd89Wd4/a0nS5Fmg+WHbGvBqthHIkItAhDiapFN7rwQ4XTrq0CIiwI8/BHp4u/h7xSPOVEI8ZiIEMAAAQhxBoqQ4lOAEFfeANggJ2OYiBvkZCuMP5qVDfL4V9D+kRDiB7nMeXLBogmTpu2hzVduPgjx6KSS9fyTVp3s65N7HiiJw/WejF6iXe8Drc0FrvryGdFWac/rOt9ky6ohI3FkNCvnI4S40kqqezwema4u30jZIcS14Q4hHuIMIa5NzxGNAiEeG1edu+byoODvJEWmmTLeTjdn/hr7SESoRQBCXC2yyZkXIlyduioQ4uLd4OJ7xKUfCHF1SoSsOhOAENe5ABiegxBX3gTYICdjqNcGeWN9nfmqyWPO++WnDUeLMx5ywinfL165drXBYBDIVqBeNCsb5LRXCCF+kKjeQpx2XZMtX7Kef1Kdkn19WvQjrvdklBPteu9urBjqc9aPiLRK3mBqcJSUzSOj0H40K+cjhDiNaqqXw1r59QBr7Y/j4hkhaE6vaTl6+vx4jk31YyDEtekACPEQZwhxbXqOaBQI8ei4gkLQWueuvjM8KsdW+KSJNzcTgUYwVQIQ4lRxJm0yiHB1S0tRiIty/CGS2eIOcRJaiNWLAIS4XuQxrkQAQlx5L2CDnIyhXhvk4iynXjB81Ldff368+HtmVvaBCRdN+2LMhEk7jEaj0LNPWYvJZNJVjrOyQU5W0djREOIHGUGIx+4VPSOS9fyTmCb7+rToHVzvySgn2vXeWbNtctDv7hlplUarY2Nafo/VZBTaj2blfIQQp1FN9XLwgsA7fllwCx/0OkhH8eYd9ZG78xnrSY9DPMdBiGvTBRDiIc4Q4tr0HNEoEOLRcbn8zX2cvqaLpSgjZ6zJtRfjW1hEXUY/GEKcPtNkyggRrk01FQhx8fHos8JmKf7+d5JZQ4iT0EKsXgQgxPUij3ElAhDiynsBG+RkDPXcIL/31quHrnh90RF3f2Xn5DbcM/vJt8+7YPKfZKuhG83KBjndVXEchPhBohDitDuLbr5kPf8kSsm+Prrd0H42XO/JKCfS9Z4Xgsamql/v4TguopewZpUsszgKt5JRaD+alfMRQpxGNdXNYa/87yBz7c9jSEYRLI7K5rJpL5Ecg9gQAQhxbboBQjzEGUJcm54jGgVCPDquA579I7xBz1ApymK0fZtlyfuQCDKCqROAEKeONCkSQoRrW0YFQly8G/zesNmKvz9MMnsIcRJaiNWLAIS4XuQxrkQAQlx5L2CDnIyhnhvkP25cn33H9dPG7d61o0vbWd90xwPLr7vpni1kq6EbzcoGOd1VQYhLPCHEaXcW3XzJev5JlJJ9fXS7of1suN6TUU6k673Pua+3u7FqUrQVphf3m2swWrxkFNqPZuV8hBCnUU31c9jLV51tPrD7BDkjCUZrU2u3EUv9GZ33yYlHzJEEIMS16QoI8RBnCHFteo5oFAjx6Ljq3NXXBIVgsRTlMGcts5scVL41SFQoBB9GAEIcDRFOACJcn35QIMTFu8HFb2hLPxDi+pQQo6pMAEJcZcBIH5MAhHhMRDEDsEEeE9FhAXpukIsT+X3rZsfjf79r2M8/fNensaEuV5rchZdM/+jv/3hR10dLsrJBTlbR2NFa3SEeDAb5aeJj8b/58rjs7NyGOx984p3xE6dUxJ7hwYja6irrVVPOG7d18899aTw1IFnrKZdnosUle72SfX1a9Buu92SUE+l631pXPtLvbh4caYW8yVruKOq7hIxA5GhWzkcIcVoVVT+Pbc+nwyx1W4ZHG0mw5exwdTxtTSCjQ736M0reESDEtakthHiIM4S4Nj1HNAqEeGRcgaDPUe+pvTU8Is9W8qiBN7iJICOYOgEIcepIEzIhRLi+ZVMgxMW7we8Om70ox+eQrAZ3iJPQQqxeBCDE9SKPcSUCEOLKewEb5MoZIsNBAqxskNOuh1ZCXJz3tVPHDv9s7Zph4u/devYpP+vs837Jys12T5h0RXlubp4v2togxGlXPrHyJev5J1Uh2denRbfheq8FZX3GaKneNFMIBvIijW5Ky11rz+m0jtbsWDkfIcRpVVSbPCZXTZal5vtBBldNL4OvNZ/jgibBYGkJWrMq/Nk9NnmKjtf1SUfaUFB/FAhx9RmLI0CIhzhDiGvTc0SjQIhHxuXyNx/t9DVNkCKMBtOfudail4kAI1gVAhDiqmBNmKQQ4WyUiqIQF+X4XJJVQYiT0EKsXgQgxPUij3ElAhDiynsBG+TKGSLDQQKsbJDTroeWQvz1V+Z3e2rurLFNBxqzpHXIvdsbQpx25RMrX7Kef1IVkn19WnQbrvdaUNZ+jEBrc4GrvnxGtJHteV3nm2xZNbRmx8r5CCFOq6LIk0wEIMS1qSaEeIgzhLg2PUc0CoR4ZFwHPPtHe4Oe46QIq9H+VaYl91MiwAhWhcBpo06cunNXeTcp+cOzHnn10osv26nKYBokdVXOni746zpLQ3XpfwmXltlRg5ETawiIcLbqpUCIi3eD3xW2GvH3R0hWByFOQguxehGAENeLPMaVCECIK+8FbJArZ4gMBwmwskFOux5aCnFx7q8teqH7koUvnFhZsauD1+Oxiv8m5x3xEOK0K59Y+ZL1/JOqkOzr06LbcL3XgrL2Y7gbK4b6nPUjIo3MG0wNjpKyeTRnxsr5CCFOs6rIlSwEIMS1qSSEeIgzhLg2PUc0CoR4ZFz73dUzBSF46LE6DkvWUrvRsYMIMIJVIQAhrgpWZpNChLNZGgVCXLwb/M6wVYm/P0qySghxElqI1YsAhLhe5DGuRABCXHkvYINcOUNkOEiAlQ1y1IMOAdSTDketsiR7vZJ9fVr0Ca73WlDWfgxnzbbJQb+7Z6SRjVbHxrT8HqtpzoyV8xFCnGZVkStZCECIa1NJCPEQZwhxbXqOaBQI8fZx+YLenEbPvhvC/irk20of5nk+QAQYwaoQgBBXBStzSSHCmSvJYRNSIMTFu8HvCEsGIc52qTG7OAlAiMcJDodRIwAhrhwlNsiVM0SGgwRY2SBHPegQQD3pcNQqS7LXK9nXp0Wf4HqvBWVtx+CFoLGp6td7OI6L6COsWSXLLI7CrTRnxsr5CCFOs6rIlSwEIMS1qSSEeIgzhLg2PUc0CoR4+7havAcGtgZazpP+ajSYduZai14lgotg1QhAiKuGlonEEOFMlCHmJCgKcVGOPxZzwLAA3CFOQguxehGAENeLPMbduumnrNdf+eegzz5+/ySj0WjgeZ4LBAJcXn7h3vMvnv7llCuv3wJK8ghgg1weJ0TFJsDKBnnsmSJCDgHUUw4ldmKStV7S9f6rzz4eGgwGLNL1vmOXbrtGjpn4Ha738nsQ13v5rBIl0ufc19vdWDUp2nzTi/vNNRgtXpprYuXzBkKcZlWRK1kIQIhrU0kI8RBnCHFteo5oFAjx9nE1evaN9wW9/aW/2kz2zzLMuV8SwUWwagQgxFVDq2tiiHBd8RMPrkCIi49Hvz1sQPH3x0kmACFOQguxehGAENeLfGqP+8gDtw77aNXK4dEodOnaY8ct985d03/gkPrUphV79dggj80IEfIIsLJBLm+2iIpFAPWMRYitvydjvXC9p9tjuN7T5clCtta68pF+d/PgSHPhTdZyR1HfJbTnysrnDYQ47coiXzIQgBDXpooQ4iHOEOLa9BzRKBDi7ePa31p1s8AJmdJfMy05i6zGtD1EcBGsGgEIcdXQ6pIYIlwX7IoHVSDExbvB/xY2AfH3J0gmBCFOQguxehGAENeLfOqOe+cN087+9uvPTpBDIN2R0XTf3OeWDh522j458akagw3yVK08/XWzskFOf2WpmbFtPVmkcOqZ53zzwuJ31ppMJkGr+SUCF5HFnCcXLJowaVrC7u/gek+/o3G9p89U74wt1ZtmCsFAXqR5mNJy19pzOq2jPU9WrvcQ4rQri3zJQABCXJsqQoiHOEOIa9NzRKNAiB+Jyxt0Fx7w1F0n/YXneW++rXQuEVgEq0oAQlxVvJolhwjXDLUqAykQ4uLd4LeFTUr8/R8kk4QQJ6GFWL0IQIjrRT41x33uiQcGvfXGojEkqy8q7lD55up1L5Eck2qx2CBPtYqrt15WNsjVW2FqZU4U8dupa/c9r65c+0Zph85uLSqUKFwSWYjjeq9OJ+N6rw5XvbIGPM0Frv3lM6KNb8/rOt9ky6qhPUdWrvcQ4rQri3zJQABCXJsqQoiHOEOIa9NzRKNAiB+Jq8XbMLg14Bop/cVkMG/PsRa+QQQWwaoSgBBXFa/qySHCVUesyQAQ4ppgxiAJTABCPIGLl2BT9/v9/NjT+9/icjkdpFMfNf7ij26799H1pMelSjw2yFOl0uqvk5UNcvVXmhojJIr4FauRmZV94Mnnl7528pkjVH8iSKJwSVQhjuu9ep8vuN6rx1aPzO7GiqE+Z/2ISGPzBlODo6RsnhpzY+V6DyGuRnWRM9EJQIhrU0EI8RBnCHFteo5oFAjxI3E1evZN9AW9/aS/2EzpH2eYs78hAotgVQlAiKuKV7XkEOGqodUlsQIhLj4e/dawSYu/P0myCNwhTkILsXoRgBDXi3zqjfuveXMHvPnK/HHxrDwvv7Bm5Ucb5sdzbCocgw3yVKiyNmtkZYNcm9Um/yhnndBnesWu8s6JslKjyeSfcePd78y8bdZvas4ZQlxNuhyH6716fHG9V4+tHpmdNdsmB/3unpHGNlodG9Pye6xWY26sXO8hxNWoLnImOgEIcW0qCCEe4gwhrk3PEY0CIX4krv2tVbcLnGCX/pJpyXvRarRVE4FFsKoEIMRVxUs9OUQ4daRMJFQgxMXHo98Stgjx96dIFgUhTkILsXoRgBDXi3zqjXvjFRec98tPGwbGu/KamhouEAjEe7ji4wqLSmpqa6qLFCfSIMFNd8xeft1Nd21ROtSU888c/d03Xx6nNA+OT1wCiXqHauIST52Z19ZUWaddeM6FO37f0qPtqk8fPmrdcwtXfqLle8VTh7z6K8X1Xn3G0gi43mvHOtlH0ut6DyGe7J2F9cVDAEI8Hmrkx0CIh5hBiJP3j+pHQIgfjtgdbO3Q7Km/UvpXnjc4820l4t2M+GGIwGnnnnjZzt3lXaUpzXng0VcmXzh1F0NTJJqKq3L2dMFfd+gOgy79L+HSMjsS5WAxGCKcxarQm5MCIS7eDX5z2EzE358mmRmEOAktxOpFAEJcL/KpN+6U8ade9ueeXYf+u4iUwP79+zmv10t6GLV4CHFqKJEogQjotUGeQIgwVQUEgsEgf+PVk077ePXbp7RN07V7752Lln+wXKv3iitYBg5tQwDXe+1aAkJcO9bJPpJe13sI8WTvLKwvHgIQ4vFQIz8GQjzEDEKcvH9UPwJC/HDETd6GEz0B11nSv5oM5s051sKVqhcCAxARgBAnwqV5MES45sh1GVCBEBfvBr8pbNLi78+QLAJCnIQWYvUiACGuF/nUGxcb5NrVHBvk2rFO9pEmTb1mzQOPPrch2deJ9elL4OXnn+j91KP3XeDz+czhM9HyveL6Ekiu0XG9166euN5rxzrZR9Lreg8hnuydhfXFQwBCPB5q5MdAiIeYQYiT94/qR0CIH4643l0zOSD4D71nxm5KX+0wZ29UvRAYgIgAhDgRLs2CIcI1Q83EQBDiTJQBk2CYAIQ4w8VJsqnhEaraFRQb5NqxTvaR9NogT3auWN+RBL7572d5N11z8eTGhvqc8L+aTCb/zFvvffu6m+5R/BoIcNeGAK732nAWR8H1XjvWyT6SXtd7CPFk7yysLx4CEOLxUCM/BkI8xAxCnLx/VD8CQvxwxPtaK+/hOM4k/WuOLf95E2/dr3ohMAARAQhxIlyqB0OEq46YyQEUCHHx8eg3hi1K/H0eySJxhzgJLcTqRQBCXC/yqTfuv+bNHfDmK/PHxbPyvPzCmpUfbZgfz7GpcMz44X+Z+Numn/pJa1Vrg3zqlTPfv+ehp75PBaapusazhvaZXrG7/NArkvR6hGqq8k/1dUd7r/gZZ4/5+tmXl3+K94qz3yW43qtXI1zv1WOrZeaAp7nAtb98RrQx7Xld55tsWTVqzYuV6z2EuFoVRt5EJgAhrk31IMRDnCHEtek5olEgxEO43H5n12Zf42XSvxh4Q2OerYToMb5E8BEcNwEI8bjRUT0QIpwqzoRLpkCIi5+rN4QtWPz9WRIAEOIktBCrFwEIcb3Ip964fr+fH3t6/1tcLqeDdPWjxl/80W33Prqe9LhUiccGeapUWv11srJBrv5KMQKrBPBecVYrI39euN7LZ0Uaies9KTE2492NFUN9zvoRkWbHG0wNjpIyoi/jk66Ules9hDhp5RCfCgQgxLWpMoR4iDOEuDY9RzQKhHgIV5O37jRPwH2q9C9mo/WnbEv+v4mAIlgTAhDimmCOOAhEuL78WRldgRAX/w/o9WHrEH9/jmRdEOIktBCrFwEIcb3Ip+a4zz3xwKC33lg0hmT1RcUdKt9cve4lkmNSLRYb5KlWcfXWy8oGuXorROZEIYD3iidKpdqfJ6736tQP13t1uGqd1VmzbXLQ7z70Gsy24xutjo1p+T1WqzkvVq73EOJqVhm5E5UAhLg2lYMQD3GGENem54hGgRAP4ap3750WEAJdpH9JM2W8m27O/JkIKII1IQAhrgnmIwaBCNeHO6ujQoizWhnMixUCEOKsVCJ15nHnDdPO/vbrz06Qs+J0R0bTfXOfWzp42Gn75MSnagw2yFO18vTXzcoGOf2VIWMiEoj2XvFb7nxoxRV/vW17Iq4rVeaM6z39SuN6T5+p1hmFgN/Usnfz3RzHRfQP1qySZRZH4VY158bK9R5CXM0q083NCwGDpWF7B2P99qMNrfVd+IA3k+d8Nk4I62Xe6BEMptagNasykNFxu6dg4FbBbPfSnUnyZ4MQ16bGEOIhzhDi2vQc0SgQ4gdxCVzAvL91r/gfTod+cmyFT5t48wEioAjWhACEuCaYDw0CEa4t70QZTYEQFx+PPjNsneLvz5OsG3eIk9BCrF4EIMT1Ip/a4z7ywK3DPlq1cng0Cl269thxy71z1/QfOKQ+tWnFXj02yGMzQoQ8AqxskMubLaJSgUC094qfde7Y/z67YPlnBoNBSAUWibhGXO/pVg3Xe7o89cjmc+7r7W6smhRt7PTifnMNRouqEpGV630qCXHHltemGNwN3RX3Hc8JAmd2cwaDTzCn1wbTCnZ78o/eHEgvaVCcu50EptbaTGvFF2cZXPv68kLQTDYGHwya0/d6i49f68kr283zfNzXa7OzMte24/3L+YAvXZqDwBt87g7DlvsKjv2DbF5sR0OIa1MfCPEQZwhxbXqOaBQI8YO4XP6WXk7fgUskeAbeuC/PVvwCEUwEa0YAQlwb1BDh2nBO1FEUCHHx8eh/DVu3+DvR5y2EeKJ2TWrNG0I8terN0mq3bvop6/VX/jnos4/fP8loNBp4nucCgQCXl1+49/yLp3855crrt7A0X5bngg1ylquTWHNjZYM8sahhtmoTiPZe8R69+u1YvOLDFYVFpR6154H88RGQrvdfffbx0GAwYJGu9x27dNs1cszE73C9l88V13v5rFiNbK0rH+l3Nw+OND/eZC13FPVdovb8WbneQ4jTq7RgtDb5cnt95elw8vcCbwwqzWxorU+37147yti6vw/HCQal+UQx7ikZ8oEv76g98eSCEH8xLm7xsE6VYyDEQ5WGEGew6yHEDxblgLduuDfgHiaVyGK0bciy5K1hsGSYEsdxEOLqtgFEuLp8kyW7AiEu3g0+I4yD+Ps/SbhAiJPQQqxeBCDE9SKPcSUCx3R13OH1eGzS/5546ZUfPvT4P78FIfkEsEEunxUioxNgZYMcdQKB9ghEeq94dk5uw9P/evO1E04+vQ7k2CWAzxfltcH1XjlDvTO0VG+aKQQDeZHmYUrLXWvP6bRO7Xmycj5CiNOvdNCSUdna+ay3Axkd4n7KlrX2p16W6u/O44NeB9UZ8nzA7+j4vbv7yLVBg8VPkhtCHEKcpF/kxEKIhyhBiMvpGI1jIMQPAq9z770qKARKJfxppowV6ebM3zQuB4aTSeDUc4ddtmv3zq5S+NwHHn/lkgsv3SXzcObCXJWzpwv+us7SxLr0v4RLy+yo+TwhwjVHntADUhTi13EcN58EBoQ4CS3E6kUAQlwv8hhXIgAhrrwXsEGunCEyHCTAygY56gECkQhEeq+42Wz23XzH7JV4rzi7vYPPF+W1wfVeOUM9MwQ8zQWu/eXhX7o/Yjr2vK7zTbasGrXnycr5CCGuTqUFo/WAu/PwN3zZXYl6SRAEPq3isyHm+i1ncYJgjDY7wWB0CwbbAcFsbRLjeEEw8j5nwcFHmke/ozxozd7p6jl2RdCS0SqXAIQ4hLjcXpEbByEeIgUhLrdrNIyDEOe4AOdPq2+t+Vs49lx70eNGzuTSsBQYioAAhDgBLBmhEOEyICHkCAIKhLj4eHRRgks/EOLor6QkACGelGVNqEVBiCsvFzbIlTNEhoMEWNkgRz1AIBqBaO8VP3vU+V8+8+Ibn+O94uz1ED5flNcE13vlDPXM4G6sGOpz1o+INAfeYGpwlJTN02KOrJyPqS7EBYOlJWh1VJPUnBc4nvc58/mg384JAWukY8U7xZ29L1wimNNkvVJElOH2Pf8ZaqnfelYkoS2YbA3+rO7feYqO/TVozXW2NzYvBAzmui2dLft+PtngbuwaKVfQkl7t6jn2tUh52uaGEIcQJzlP5MRCiIcoQYjL6RiNYyDEOc7pazrK5W++UEJv5I1VubbiBRqXAsMREIAQJ4AVJRQinA7HVM2iQIiLj0e/Noyb+Pu/SDjiDnESWojViwCEuF7kMa5EAEJceS9gg1w5Q2Q4SICVDXLUAwRiEcB7xWMRYu/v+HxRXhNc75Uz1DODs2bb5KDf3TPSHIxWx8a0/B6rtZgjK+djqgvxoC2nvKXf5LjfGW8+UF5s+/Orc3lvU6f2+saf2+dTV5fhX8npKfuez4aY6347uz2BLYp7X0H/j1tLhmzieV6Qk0+MMTXvKbDv+XxMpPkF7Lm/t/a+YLmcx6dDiEOIy+07uXEQ4iFSEOJyu0bDOAhxjjvg2X+uN+j5i4TdarSty7TkrdWwDBiKkACEOCGwNuEQ4cr44eiDBBQIcfHx6NeEcRR/f5GEK4Q4CS3E6kUAQlwv8hhXIgAhrrwXsEGunCEyHCTAygY56gECcgngveJySekfh88X5TXA9V45Q70yCAG/qWXv5rvFJ0tHmoM1q2SZxVG4VYs5snI+QogrE+Jir4h3ZKftWDXS2Pzn8W17J2iy17l6j18U6y5sU+MfpfZdn17KCz77ETlsOeWuriPfDtrbvyM8Vr/+7zHsu9aebG78/dT2ZLs/o/O3rp7nfRgrD4Q4hHisHiH9O4R4iBiEOGn3aBAPIS6+P7x6RlAIFki4HZas1+1Gx+8a4McQcRKAEI8PHER4fNxwVPsEFAhx8W7wq8Oyir8TPZUDQhxdmQgEIMQToUrJPUcIceX1xQa5cobIcJAAKxvkqAcIkBDAe8VJaOkXi88X5exxvVfOUK8MPue+3u7GqknRxs8oLZvD8SafFnNk5XyEEFcuxMV+MQS9Jvu2FRcb3Q09Du8fPugrGrCqtfSknyL11f+O3bpsitFzoHPbmEBa4ebWXuPelXMHd6y+jXgHOm/0eEqHrfAUDtgRLQeEOIR4rB4j/TuEeIgYhDhp92gQn+pC3B/wZjV4990UjjrfXjqH53hN/kNJgxIn5RAQ4mRlhQgn44VoeQQoCvGrOI57Sd6oB6MgxEloIVYvAhDiepHHuBIBCHHlvYANcuUMkeEgAVY2yFEPECAlEO294ueMueAL8b3ipDkRT5cAPl+U88T1XjlDvTK01pWP9LubB0canzdZyx1FfeN+dDbpulg5HyHE6Qhxsf7mfT/1tFWum8gLQXN4PwTSS35x9p7wTqQesVd8Pti8f/OItndvkzzOXE7/iXeKp+947xxTc8UR50HQmr3L2efipYLRFIiUC0IcQlxOn5HEQIiHaEGIk3SORrGpLsSdvgMDXP6WcRJuo8G0O9datFgj/BgmTgIQ4vLAQYTL44So+AgoEOLi49FFCS79QIjHVwIcxTgBCHHGC5QC04MQV15kbJArZ4gMBwmwskGOeoBAPASivVe8d79jtr+ycu3K3Nw83FQQD1wKx+DzRTlEXO+VM9QrQ0v1pplCMJAXaXxTWu5ae06ndVrNj5XzEUKcnhA3eQ/Y7dvfmsb7XIXhfRQ0O6qcfS56RTDbvW37i/e5rOnbl11m8DpLwv8mGK1Nrd3OWeLP6LSfZk9Guhtd4Ax+X+nQle6iQdsijQchDiFOsxfFXBDiIaIQ4rS7i0K+VBfiDZ79Y/1Bz7ESSqsx7YtMSw6+4Uyht9RMASEenS5EuJrdh9wSAQVCXHw8+pVhJMXfXyYhizvESWghVi8CEOJ6kce4EgEIceW9gA1y5QyR4SABVjbIUQ8QUEIg0nvFc/MK6p59ecVrxw85sUFJfhwbHwF8vsTHLfwoXO+VM9QjQ8DTXODaXz4j2tj2vK7zTbasGq3mx8r5CCFOT4iLvZO+5fXJRnd9z/A+Esxpta29Jyz2W7Ja2/aXrebCAxYSAAAgAElEQVSHPuaq9RfwXNAU/jd/bp9PXV2Gf6VGP0a6kz2Ylr+1ufdFy3meF9obF0IcQpx2P0KIh4hCiNPuLgr5Ul2I73dX3ygIwWwJZYYl9xWb0b6LAlqkUJEAhHj7cCHCVWw6pD6CgAIhLj4e/YqwhOLvC0kQQ4iT0EKsXgQgxPUij3ElAhDiynsBG+TKGSLDQQKsbJCjHiCglECk94pbLFbP7bPmrphy5fVR31WqdHwcfyQBfL4o7wpc75Uz1CODu7FiqM9ZPyLS2LzB1OAoKZun5dxYOR8hxOkK8bQ//n2uqbniL+G9JBgsLa6eYxYG0kuO+DJY+tZlE42t+/odFm+0Nrl6jF7cXjyNHuUDfmP6tjcvNXgaux4+T7Oztfu5iyPdlQ4hDiFOo//Cc0CIh2hAiNPuLgr5UlmIewOe/APe/X8Na1F/nq14joE3tPuNKQq4kYISAQjxw0FChFNqLKQhIkBRiF/OcdwiksEhxEloIVYvAhDiepHHuBIBCHHlvYANcuUMkeEgAVY2yFEPEKBBQHyv+OUXnzvh962be7XN9/jzi18+7/zJf9IYBznkEcDnizxO0aJwvVfOUI8Mzpptk4N+92F37YbPw2h1bEzL77Fay7mxcj5CiNMV4unb3xpvdFb3D++lSHeIm1w1WfY/3pvOBzxZ4fEBe8EWZ9+LlqvZj/aqr4411/w8pu17y735x6x2dzp1Y3tjQ4hDiNPuSQjxEFEIcdrdRSFfKgvxFl/j8a1+5ygJo8lg+iPHWvQaBaxIoTKBU0cOm7Zrz84u0jCPzH5i8aQJk3erPKxq6V2Vs6cL/rrO0gBd+l/CpWV2jDkeRHhMRAhQkYACIS4+Hl2U4NLPdI7jFpNMFUKchBZi9SIAIa4XeYwrEYAQV94L2CBXzhAZDhJgZYMc9QABWgTae6942YBBv7394bcraI2BPPII4PNFHqdoUbjeK2eodQZB8JtaqjbfzXFcRN9gzSpZZnEUbtVybqycjxDi9IT4wTuv35hq8Bw4tG8r9lTQlF7j7HPhYsHicIf3mLX2p16WqnUX8kLQHP7vvsJj32vtcNKPavZjPDIeQhxCnHZPQoiHiEKI0+4uCvlSWYg3eGov8Ad9ZRJGuzHtE4cl52sKWJFCZQKpLsQhwlVuMKSXRUCBEBcfjy5KcOkHQlwWcQQlGgEI8USrWPLNF0I8+WqKFSUuAVY2yBOXIGbOKgHpveIFhcX73v/il4Xp6Y4Aq3NN1nnh8yVZK4t1RSPgba7t42mqvjhaTEZp2RyON/m0JMnK+QghTk+Im5or8u3la6bxQV96eC9FuuPbvmvtSeaGbWce1ne8sbW124hXfVnd96rZj4Ig8BlbX5ticDd2Cx8nkrwXYyDEIcRp9ySEeIgohDjt7qKQL5WF+P7WqtsETjh0Mcsw57xsM6Xh0V4U+krtFKkqxCHC1e4s5CchoECIi49HnxY2lvj7KyRj4w5xElqI1YsAhLhe5DGuRABCHL0AAuwQYGWDnB0imEkyEfjq80/yi4pL3L36lrUk07oSZS34fEmUSmGeNAm01pWP9LubB0fKyZus5Y6ivktojiknFyvnI4Q4PSGetnPNGabG8pPb1j/SY8jbfX+4KW2fs/f5i4PWbJecPlISk7Zj1QhT0+6h4TkEo9np7jF6oS+9Q33b3BDiEOJK+q29YyHEQ1QgxGl3F4V8qSrEPYHWkiZv/dUSQp7jW/PtpY9RQIoUGhBINSEOEa5BU2EIYgIUhfhlHMe9SjIBCHESWojViwCEuF7kMa5EAEIcvQAC7BBgZYOcHSKYCQiAAC0C+HyhRRJ5EolAS/VvM4WgLy/SnE1pOWvtOZ3Xab0mVs5HCHE6QtxS82NvW/X68zkhYA3vJcFobXL1GL04kF7SEP7vER+vbs3a4+wz6VXBaFL9KSq2ii+Ot+z/9dArYsX5CbzB5+4wbLmv4Ng/2p4TEOIQ4rQ/JyHEQ0QhxGl3F4V8qSrEm70NJ7gDrrMlhGaDZUu2tWA5BaRIoQGBVBHiEOEaNBOGiJuAAiEuvi9clODSz1SO44i+uQ0hHnfZcKCGBCDENYSNodolACGOxgABdgiwskHODhHMBARAgBYBfL7QIok8iUIg4GkucO0vnxFtvva8rvNNtqwardfEyvkIIa5MiPNCwGCt/O9x5v2/ncULQUvbPvJndNrg6jl2Tdt/N3kP2O3b35rG+1yF4X8L2pTNh6SPzft+6mmrXDdR7jvMIcQhxEn6S04shHiIEoS4nI7ROCZVhXiDp3aSP+jrLeG2mdI/zDBnf6sxfgwXJ4FkF+IlvUZy9ZUbOI9rf0RCRluvjeasEeuNtl51cWLEYSCgiIACIS4+Hl2U4NIPhLiiSuBgVglAiLNamdSZF4R46tQaK2WfACsb5OyTwgxBAARICeDzhZQY4hOdgLuxYqjPWT8i0jp4g6nBUVI2T491snI+QoiTCWjx3dtm974MQ1Nlsbl5dy+Ds7YvH/Q62uuhoNFW7+513it+e2FT278b3XWOtN/fmc773bnhf4sk0NXo0UhCPNIj3iHEIcRp9yGEeIgohDjt7qKQL1WF+P7WqrsETjj0Da9Mc958q8mm+TcHKZQwJVMkuxCPVlSI8JRseSYXrUCIi49HnxK2KPH3pSSLxB3iJLQQqxcBCHG9yGNciQCEOHoBBNghwMoGOTtEMBMQAAFaBPD5Qosk8iQKAWfNtslBv7tnpPkarY6Nafk9VuuxHlbOx1QX4qrVnjd63CVD3/YWDdze3hjtyWUxDkJctYoQJV6/fv3AlpaWrJqamh9dLtcBjuMWvvgihDgRRBnBEOIhSBDiMhpG65BUFOKtAVfnFm/DdIk1zxua8m0lT2nNHuPFTyAVhThEePz9giPVIaBAiIuPR780bFbi76+RzBJCnIQWYvUiACGuF3mMKxGAEEcvgAA7BFjZIGeHCGYCAiBAiwA+X2iRRJ5EICAIflNL1ea7OY6L6BmsWSXLLI7CrXqsh5XzEUJcherzRo+3cMAad+mwXyJlhxBXgTvFlBDiFGFGSQUhHoIDIa5NzxGNkopCvMlbf4on0Hq6BMrEm3/NsRW+TQQOwboSSCUhDhGua6th8CgEKArxyRzHvU4CG0KchBZi9SIAIa4XeYwrEYAQRy+AADsEWNkgZ4cIZgICIECLAD5faJFEnkQg4G2u7eNpqr442lwzSsvmcLzJp8d6WDkfIcTpVl+wZFa0dj5tlT+j875omSHE6XKnnQ1CnDbR9vNBiIe4QIhr03NEo6SiEK/31EwNBP3dJFB2U/oqhzn7ByJwCNaVQO+BXe/0eD1WaRKTL7r0gzn3Pf6drpNSMLircvZ0wV/XOTwFRLgCoDhUEwIKhLj4eHRRgks/l3Ac9wbJpCHESWghVi8CEOJ6kce4EgEIcfQCCLBDgJUNcnaIYCYgAAK0CODzhRZJ5EkEAq115SP97ubBkebKm6zljqK+4lPpdPlh5XyEEFdefsFgdAvW7D2eggFfe3P7VfA8L8TKavIesNu3vzWN97kKw2MD6SW/OHtPeCfW8TT+Hukd4r7CY99r7XDSj23HwDvE8ch0Gn0XngNCPEQDQpx2d1HIl2pCXBAE43531T3hj9bJtuQ/azZa6yngRAqNCCSzEIcI16iJMIxiAgqEuPh4dFGCSz8Q4oqrgQQsEoAQZ7EqqTUnCPHUqjdWyzYBVjbI2aaE2YEACMRDAJ8v8VDDMYlKoKX6t5lC0JcXaf6mtJy19pzO6/RaHyvnY6oLccFgaQlaHdUkfSCY0hsEa2a9P61wr5DRsdZvyWolOV6M5b0ttvRtK6YZ/M6i8GODtpzyln6TNfmihq3ii+Mt+38dFT6+wBt87g7DlvsKjv2j7ZogxCHESfs8VjyEeIgQhHisbtHh76kmxFsDLT1avAcOvbvWwBnq8+wlz+qAHkMqINBrYNc7vYfdIT71gzn3PZrQd4gbTLm15qwR6422XnUK0OBQENCMgAIhLj4efVLYRMXf3ySZOO4QJ6GFWL0IQIjrRR7jSgQgxNELIMAOAVY2yNkhgpmAAAjQIoDPF1okkYd1AgFPc4Frf/mMaPO053Wdb7Jl1ei1FlbOx1QX4loK6La9lr7l9clGd33P8H8XzGm1rb0nLI5HspP2ctqOVSNMTbuHHja+wexq7X7uIn9Gp/1t80GIQ4iT9liseAjxECEI8VjdosPfU02IN3nrzvQE3CdJqM285YdsW8EqHdBjSAUEkk2IB9y/50GEK2gIHKoLAYpCXHz/1zKSRUCIk9BCrF4EIMT1Io9xJQIQ4ugFEGCHACsb5OwQwUxAAARoEcDnCy2SyMM6AXdjxVCfs35EpHnyBlODo6Rsnp7rYOV8hBDX7o7stv2WtnPNGabG8pPD/12IIqRp92u7Qt6Uts/Z+/zFQWu2q+14EOIQ4rR7EEI8RBRCnHZ3UciXakK8vnXvFQEu0FFCl2bKeDvdnPkrBZRIoSGBZBPiGqLDUCBAjYACIS6+L1yU4NLPRRzHLSeZGIQ4CS3E6kUAQlwv8hhXIgAhjl4AAXYIsLJBzg4RzAQEQIAWAXy+0CKJPKwTcNZsmxz0uw+78zZ8zkarY2Nafo/Veq6DlfMRQlw/IW6t3nCUtea78zlBMIZ6kQ96iwb+21067Bc1+9PornOk/f7OdN7vzg0fJ2Av2OLse1G7+24Q4hDitHsSQjzszKcNV418qVawVBLiQcFvq3PX3BHeNzm2widNvLlZjV5CTvUIQIirxxaZQUAuAQVCXHw8uijBpZ+JHMetkDuuGAchTkILsXoRgBDXizzGlQhAiKMXQIAdAqxskLNDBDMBARCgRQCfL7RIIg/LBATBb2qp2ny3+JrmSPO0ZpUsszgKt+q5DlbORwhx/YS4yVWTZf/jvel8wJMV3ovRpDStnm1fxnOcN/+Y1e5Op25sbxwIcQhxWv0n5Uk1vxqNH+4Qp91dFPKlkhB3+lr6uvwHDkkYA2esybMXz6eAESk0JgAhrjFwDAcC7RBQIMTFx6OLElz6gRBHhyUlAQjxpCxrQi0KQjyhyoXJJjkBVjbIkxwzlgcCKUkAny8pWfaUW7S3ubaPp6k6/ElzRzDIKC2bw/Emn55wWDkfIcT1E+Ji/6VvXTbR2LqvX3gvCkZLc2u3c5b4MzrvU6NHBUHgM7Yvm2hw7e972LgGs8vddfgSX1b3ve2NCyEOIU67HyHEQ0QhxGl3F4V8qSTEG7115/gC7iESNrPR9m22Je9DChiRQmMCEOIaA8dwINAOAYpC/EKO41aSQMYd4iS0EKsXAQhxvchjXIkAhDh6AQTYIcDKBjk7RDATEAABWgTw+UKLJPKwTKC1rnyk3908ONIceZO13FHUd4nea2DlfIQQ11eI22p+6GOuWn8BzwVN4T3pz+i0wdVz7Bo1+tRct7mL/c8vL+aCAVt4/mBa/tbm3hct53leaG9cCHEIcdr9CCEeIgohTru7KORLJSFe17r32iAXKJKwpZkylqWbM3V9lA6FEqZkCgjxlCw7Fs0YAQVCXHxvkSjBpZ8LOI57i2R5EOIktBCrFwEIcb3IY1yJAIQ4egEE2CHAygY5O0QwExAAAVoE8PlCiyTysEygpfq3mULQlxdpjqa0nLX2nM7r9F4DK+cjhLi+Qpz3uazp21dMMXibOxzWkwaju7XjKW/68sp20+xVQ9Brsm9bcbHR3dAjPK/AGfy+0qEr3UWDtkUaD0IcQpxmL4q5IMRDRCHEaXcXhXypIsT9gi+jwV17SziyPFvRowbe5KaAESk0JgAhrjFwDAcC7RBQIMTF94WLElz6mcBx3NskkCHESWghVi8CEOJ6kce4EgEIcfQCCLBDgJUNcnaIYCYgAAK0CODzhRZJ5GGVQMDTXODaXz4j2vzseV3nm2xZNXqvgZXzEUJcXyEu9qH4Pm/L3g3j294lHjSl17h6j10StOY6afVr2u61J5nqt53ZNl/AmrWnte9FS4IGiz/SWBDiEOK0+lDKAyEeIgohTru7KORLFSHu9DUd4/I3ny8hM3LGP3PtxS9TQIgUOhCAENcBOoYEgTYEFAhx8fHoogSXfsTP5ndIAEOIk9BCrF4EIMT1Io9xJQIQ4ugFEGCHACsb5OwQwUxAAARoEcDnCy2SyMMqAXdjxVCfs35EpPnxBlODo6RsHgvzZ+V8hBDXX4jzAb8xbfuKiUZ3Xe+2vRmw5f7h6jlupWBO8yjtW/uez4aY6347m+MEw2G5eKPHUzpshadwwI5oY0CIQ4gr7cG2x0OIh4hAiNPuLgr5UkWIN3r2jfEFvYMkZFaj7atMS96nFBAihQ4EIMR1gI4hQaANAQVCXHw8+qEvKP3/7xDi6LCkIwAhnnQlTbgFQYgnXMkw4SQmwMoGeRIjxtJAIGUJ4PMlZUufMgt31mybHPS7e0ZasNHq2JiW32M1C0BYOR8hxPUX4mI/mht3Fdl2fzyZD3oz2vZnwJJZ4e5x7oqALb85nt4VBIFP2/3JSebG7adygmBsm8Of0ek7Z4/zPoz07nApHkIcQjye/ot2DIR4iA6EOO3uopAvVYR4XWv19UEumCshc5iyltrNjqjfkKKAFylUItBWiF960dQ1D9/36AaVhkNaEACBdghQFOLjOY57lwQy7hAnoYVYvQhAiOtFHuNKBCDE0QsgwA4BVjbI2SGCmYAACNAigM8XWiSRh0UCguA3tVRtvpvjuIhewZpVssziKNzKwvxZOR8hxNkQ4mJPWmp+7G2rXn8+JwSsbXtUMFhafAX9P24tGbIplrgOP9bUvKfAvufzMby3qVN7fR+w5/7e2vuC5dEelS4dByEOIU77sxNCPEQUQpx2d1HIlwpC3Bfw5DZ6918fhkvIt5U+zPN8gAJCpNCBAIS4DtAxJAi0IaBAiIvvCxcluPQzjuO4f5MAhhAnoYVYvQhAiOtFHuNKBCDE0QsgwA4BVjbI2SGCmYAACNAigM8XWiSRh0UC3ubaPp6m6oujzS2jtGwOx5t8LMyflfMRQpwdIS72ZcTHmv9/0womW4Mvp+c3nqIhPwtmu7e9XuaFgMHSsL2Dufankwyt9T2PeET6/x9E+o7y9oQ4x/HBoCWjSjCaWqmcV7zZ7e5yxscBW14LlXxxJlm/fv3AlpaWrJqamh9dLtcBjuMWvvgihHicOCMeBiEeQgMhTru7KORLBSHe4msc1Op3jpFwGQ2mnbnWolcp4EMKnQhAiOsEHsMyQeCTzz8q6tun7EDHko5uPSekQIiLj0cXJbj0M5bjuPdI1gIhTkILsXoRgBDXizzGlQhAiKMXQIAdAqxskLNDBDMBARCgRQCfL7RIIg+LBFrrykf63c2DI82NN1nLHUV9l7Ayd1bORwhxtoS42J/2yv8OMu379RxeCJqj9atgMLo5c/r+oOGgjOYFwcj7nAV8wJceSYJL+QLWrD2tPUYtD1pznXLPifaFuNyj5cUJRrPT3WP0Ql96h3p5R6gTBSGuDte2WSHEQ0QgxLXpOaJRUkGIN7j3ne8XvMdIYKxG+2eZltwviUAhmCkCEOJMlQOT0ZDAayte7Xr/w/dOKiosrv34nc8Wp6en6/akCwVCXHw8uijBpR8IcQ17CENpRwBCXDvWGKl9AhDi6AwQYIcAKxvk7BDBTEAABGgRwOcLLZLIwyKBlurfZgpBX16kuZnSctbaczqvY2XurJyPEOLsCXGxR831WzvaKr86n/e7c+j2LB/0Z3Tc6O4+cq2cx6SHjw0hjjvE6fYix0GIh4hCiNPuLgr59BTiHo/L9see7ceW9Tp2PYWlREyxr7XqFo4TMqQAhyVnkd2YtkfNMZFbXQIQ4uryRXY2CTzwyKxBi5e+PFoQhP9dT48+6pgtq5Z/uMLAGwQ9ZkxRiJ/HcdwqkjXgDnESWojViwCEuF7kMa5EAEIcvQAC7BBgZYOcHSKYCQiAAC0C+HyhRRJ5WCMQ8DQXuPaXz4g2L3te1/kmW1YNK3Nn5XyEEGdTiIt9yvtcVvvutWcYWyoHxrpbXE5fB83pez0lQz7w5R0Vl+uAEIcQl9NnJDEQ4iFaEOIknaNRrJ5C/KetG0+rra8Zcupxpz9jtaap8uhfj99d1OSruzasDb0F9tK5GuHFMCoRgBBXCSzSMkvg8hlTh3/6xdphbSf4wN0PLZ0++codekxcgRAX3xcuSnDpR3ylxfska4AQJ6GFWL0IQIjrRR7jSgQgxNELIMAOAVY2yNkhgpmAAAjQIoDPF1okkYc1Au7GiqE+Z/2ISPPiDaYGR0nZPJbmzcr5CCHOrhCX+tXQWp9uq/zvKUZnVX8+GLCR9TEfDNqyd3kKB37hze1XwfN83DfKQIhDiJP1XuxoCPEQIwjx2P2ieYReQly8O/yL7z+7MRgM2IrzS784tu/xn6ux+GZf4xC333mOlNtkMG3PsRa9ocZYyKkdAQhx7VhjJH0JNLUcMF04ZfyFW7dv6R0+E/E/dq++/Lp/333LrJ/1mqECIS6+L1yU4NLPaI7jVpOsA0KchBZi9SIAIa4XeYwrEYAQRy+AADsEWNkgZ4cIZgICIECLAD5faJFEHtYIOGu2TQ763T0jzctodWxMy+9BtJeg9hpZOR9TSYirXVO184tPgbQ07y401/1WZmzd343ztebyQb/tsPeF80ZP0GhpCVpzKgI53Tf78o7aRfpodLXXkQj58Q5xbaoEIR7iDCGuTc8RjaKXEBfvDt+7v+pUcbIGg9Gt1l3iDe7/Y+88wKOouj88W7KbZDe9kUBCkBaKIIhSRASVIgiCdCNIV6oIqEgRpCPSe+9NqiJKFQQBRSwggVAF0nsvm23/Z/E/2TVfyszu7N07m1+e53s+yZ577j3vuZsL82Zmk/vqjNoIFoqrzP2Uh8LnCi9ICKaOAIQ4dS3BguxA4P6De6oBw/tFxifFB1umVyqUmhlTZu2L7D3wkR2m5ZzSBiFuejy6SYKzX10Yhvme88QMw0CI86GFWEcRgBB3FHnMyxKAEMdeAAF6CNBygZweIlgJCICAUATw80UokshDEwGjUSfPjY+aYnrCdFnrUnoF71eoA6NpWjct70cIcZp2BdZCCwEIcTKdgBA3c4YQJ7PneM3iCCFueXc4u1h73SWeUhD3KcMwxY8d8VT4blDK3BJ4QUIwdQQgxOlqyfMvNxqdmp7iz65q18a9q19u1TbV1lW26dhy8OPYR2FsnkVzlmzt06O/VZ+JY+taSI8/f/FcwJhJ7w/Iyc3xsJzb09Mra/2yzTtbNX8pjfSaSs4HIe7oDmB+2glAiNPeIedfH4S48/cYFYqHAC0XyMVDDCsFARDgSgA/X7iSQpyYCBTlJNfVZCf0K2/NHiEN5jESuZamumh5P0KI07QrsBZaCECIk+kEhLiZM4Q4mT3HaxZHCHHLu8PZxdrjLvFCXX61HG3GUHYOCSPJ83cL+YoXIARTSQBCnK62QIgL24/dB3aEz5g7rb9Wq1VYZg4JCknYs+3grhphNfKFndG6bDYIcdPnhZvuCme/OjMM8wOfVeAOcT60EOsoAhDijiKPeVkCEOLYCyBADwFaLpDTQwQrAQEQEIoAfr4IRRJ5aCKQn/qgs16T+0JZa5LIlQ/VQRE7aVqzaS20vB8hxGnbGVgPDQQgxMl0AULczBlCnMye4zULaSFe2t3h7IKFvks8R5PeutBQ8BqbXy51ifJRBh7kBQjBVBKo3aT65KKiIiW7uHf7Dvp+7ufzf6NysZVgURDiwjV55oLpTbft2vym6TOELLNG1Kl398DOIwc81V464WazLZMNQtz0GV8mCc5+vcEwzAk+q4EQ50MLsY4iACHuKPKYlyUAIY69AAL0EKDlAjk9RLASEAABoQjg54tQJJGHJgK5CbfGGA1av7LWJHf3Oe3mE3aZpjWb1kLL+xFCnLadgfXQQABCnEwXIMTNnCHEyew5XrOQFuKl3R3OLljou8TTCxPf1Rv1Ndn8bnLVcbWL9zVegBBMJQEIcbraAiFuez8MRoNk6KiB7X+8cLZlyWyvt+twaePKrWelEqnR9pmEy2CDEDd9XrhJgrNfnRiGOclnZRDifGgh1lEEIMQdRR7zsgQgxLEXQIAeArRcIKeHCFYCAiAgFAH8fBGKJPLQQkCvyQnIT304qrz1uPmFr5O7eiXRsmZ2HbS8HyHEadsZWA8NBCDEyXQBQtzMGUKczJ7jNQtJIV7e3eHsooW6S9wkl9IKE6cwjFHO5vZS+K9WyJQ2f64xL8AItgsBCHG7YLU6KYS41eieDszOzZL3HtCjd/Td23UsM0kkEuOIISO/mTJh+nXbZrDPaBuEuOnx6CYJzn51ZBjmFJ9VQojzoYVYRxGAEHcUeczLEoAQx14AAXoI0HKBnB4iWAkIgIBQBPDzRSiSyEMLgcLMmBbavHTTdYJSvyRSeYY6uMEKWtZruQ5a3o8Q4jTuDqzJ0QQgxMl0AELczBlCnMye4zULSSFe3t3h7KKFuks8X5dXI0+bOZDNK5FIM/1dg5fzgoNgaglAiNPVGghx6/tx/8E91YDh/SLjk+KDLbO4uLgUfTF1zt7I3gMfWZ/dviMhxO3LF9nFTwBCXPw9FHsFEOJi7yDW70wEaLlA7kxMUQsIgMC/BPDzBTvB2QjkJd2JNOgKa5VVl0ypvubuX9P0UWzUfdHyfoQQp25rYEEUEIAQJ9MECHEzZwhxMnuO1yykhDiXu8PZhQtxl3iWJr1dkaGgDZtTLlX+5aP0/4YXHARTSwBCnK7WQIhb14/zF88FjJn0/oCc3BwPywyenl5ZK79cu7vty+1SrMtMZpQNQtz0eeGWv+3dgWGY03xWjTvE+dBCrKMIQIg7ijzmZQlAiGMvgAA9BGi5QE4PEawEBEBAKAL4+SIUSeShgYDRqJPnxkdNYRimTI+g9Arer1AHRtOw3pJroOX9CCFO4+7AmhxNAEKcTAcgxM2cIcTJ7Dles37372MAACAASURBVJAS4lzuDmcXLsRd4umapEF6g646m9Ndrj6qcvGi8rHDvBqG4KcEIMTp2ggQ4vz7sfvAjvAZc6f112q1CsvRIUEhCXu2HdxVI6xGPv+sZEfYIMRNnxdukuDsV3uGYc7wWT2EOB9aiHUUAQhxR5HHvCwBCHHsBRCghwAtF8jpIYKVgAAICEUAP1+EIok8NBAoykmuq8lO6FfeWjxCGsxjJHItDestuQZa3o8Q4jTuDqzJ0QQgxMl0AELczBlCnMye4zULCSHO5+5wdvG23CVuMOgVaZrEzyxB+CgClslliixecBBMLQEIcbpaAyHOrx8zF0xvum3X5jeNRuN/zsWIOvXuHth55ICn2kvHL6Njom0Q4qbPCzdJcPbrdYZhzvKpAkKcDy3EOooAhLijyGNelgCEOPYCCNBDgJYL5PQQwUpAAASEIoCfL0KRRB4aCOSnPuis1+S+UNZaJHLlQ3VQxE4a1lraGmh5P0KI07pDsC5HEoAQJ0MfQtzMGUKczJ7jNQsJIV7a3eFymTxPp9ep2MXKZPJcvV6nZv9sy13i+bqcOnna7P7FuSTSFD/X4DW8wCCYagIQ4nS1B0KcWz8MRoNk6KiB7X+8cLZlyRGvvdL+8qbV285IJVIjt2yOjxJQiL/GMMyPfCqCEOdDC7GOIgAh7ijymJclACGOvQAC9BCg5QI5PUSwEhAAAaEI4OeLUCSRhwYCuQm3xhgNWr+y1iJ39znt5hN2mYa1lrYGWt6PEOK07hCsy5EEIMTJ0IcQN3OGECez53jNYm8hXvLucG9Pn+sRNRqev3Hn9x75hflh7GIb1W6yNTs/2zc28XFbnV7nZfq+tXeJZxeltdfoC1uxuRVS5W9eSv/veYFBMNUEIMTpag+EeMX9yM7Nkvce0KN39N3bdSyjJRKJccSQkd9MmTBddB/pYIMQN31euOmucPYLQrziLYQIERKAEBdh05xsyaSF+Ost6w6OefSw+O/3ToazwnLmLdm4tWf/QU8qDBRJAPopbD9puUAuku2HZYIACPAgQPrnC84HYc8HHq22Syj6KWw/Sb8fy9oUEOJ2ebsgqcgJQIiTaSCEuJkzhDiZPcdrFnsLcfbucFaEe3v4ZJoWeOHamcElhXhIUOjTC0jR/0Q9ZxLjBqNR+crz7ZYrle6FfIpKL0wcrjfqQ9gx7nKPAyoXz1t8ciCWbgIQ4nT1B0K8/H7cf3BPNWB4v8j4pPhgy0gXF5eiL6bO2RvZe+AjujrKbTU2CHHT54WbJDj79SrDMOe4zfpvFO4Q50MLsY4iACHuKPKYlyUAIU52L0CIk+Vt79mE7ictF8jtzQ35QQAEyBMg/fMFAlVYgUp+x/x3RvRT2H6Sfj+WtX8gxB39zsL8NBKAECfTFQhxM2cIcTJ7jtcs9hTiprvD/75/o22tsLq/sCKcXVx5QpyNMYlx039H1GjwF9ei9AatKl2TPMky3tctaJGMkedzzYE4egncjr7ptWP/9qZnzp96WSaTSSQSCaPX6xl/v4CE3t37XhwcOew2vat33pVBiJfd2/MXzwWMmfT+gJzcHA/LKA+1R86qr9bvbPtyuxSx7gy+Qjw4ONh01+BwvV7/oUwm82DfvwzDnJdKpSsTEhIOc2UBIc6VFOIcSQBC3JH0MbeJAIQ42X0gtEAlu/r/nQ0XyJ3zArmj9xXmBwEQEJ4AaQGH80HY80H4HcEvI/opbD9Jvx/L6jaEOL/3AaIrBwEIcTJ9hhA3c4YQJ7PneM1iTyFe3kK4CHFehfx/cJ42u36+Lqc3O1YqkcX7uVbZaE0ujKGLwOxFM1t9f+pY+/JWFR4W/uCT8dO+b/Jsk3S6Vu/cq4EQL72/uw/sCJ8xd1p/rVarsIwICQpJ2Llx3+5aNWvniXln8BHiISEhpl9UWlRBvadlMtnImJiYBxVxgRCviBBep4EAhDgNXajca4AQJ9t/CHGyvO09m9D9pOUCub25IT8IgAB5AqR/vkCgCitQye+Y/86IfgrbT9Lvx7L2D4S4o99ZmJ9GAhDiZLoCIW7mDCFOZs/xmsXZhHhWUVrnIn3hCywEhcz1spfCz/R5tfgSMYGJU8d1uHz1UksuJahV6uzZ0+bvatGslWjvvOVSJ00xEOL/242ZC6Y33bZr85tGo/E/Z19EnXp3D+w8csBT7aWjqYfWrIWrEA8JCfmKYZiJHOeINRgMHRMTE8v9mAsIcY40EeZQAhDiDsWPySm4Q1xooUhbU0teQHa2ep29vpL7yd710nKBnLb3EdYDAiBgOwHSP1/s/fPSdiLCZnD2emmprygnua4mO6Ffed3zCGkwj5HItbZ02N71kn4/lsUCQtyWXYKxzkoAQpxMZyHEzZwhxMnsOV6zOJsQTytMHGUw6gNYCCoXrz3ucvU9XlAQTBWBZWu+arr/yN6ufBYVFFgl7uju45v4jEGs9QQgxM3sDEaDZOioge1/vHD2f36B49VX2l/evHrbGalEarSeNj0juQjx4ODg4RKJZAOfVUskkqtxcXHNyxsDIc6HKGIdRQBC3FHkMS9LwNF3iDubIC65s+x9QdXRO9nZ6yPdT1oukDt6X2F+EAAB4QmQ/vmC80HYO4qF3xH8MtLSz/zUB531mtziG5xKViGRKx+qgyJ28qvuf6PtXS/p92NZPCDEbd0pGO+MBCDEyXQVQtzMGUKczJ7jNYszCXGdUeuVUZg83hKAv1uVeRJGZtNvD/ICimBBCej0OknHt9tNyM/PV/NN3K1Tj5OfTZz2C99xiOdPAEL8X2bZuVny3gN69I6+e7uOJUWJRGIc9O7Q72ZOnv0Hf7r0juAgxKUhISFxDMNU4VuF0Wj8KCEhYVlZ4yDE+RJFvCMIQIg7gjrmNBGIvvmX157ta5ueO/Vda5lMJpVIJIxer2f8/AMT3+43+MKAYWNv24OUvS8w2mPNtuR0VL1sf+9EXa+dnpbqr9Np5SqVR261sPCYl9p2vClUfx1Vny09sWWsvepl+/XzuVMtDAa9gn0/Vqte49EbXftcFapfttSOsSAAAuImQFrA2evnJa1dcFS9le28z024NcZo0PqVtQ/k7j6n3XzCLtu6T+zVT9rOewhxW3cKxjsjAQhxMl2FEDdzhhAns+d4zSIGIa4+f7K6z871/Y1yuSbl41lbNbUiMksrMk+b3Thfl9OdfU0mkT32da2yjRcQBFNFYPXGFY13fb29uKd8Fufv5590bN/JdXzGINY6AhDiDHP/wT3VgOH9IuOT4oMtKbq4uBR9MXXO3sjeAx9ZR5feURUJ8apVqw40Go3brazgRnx8fOOyxkKIW0kVw4gSgBAnihuT/T+BBTMntjp57GD78oBUD6/5YMK0+d83atI8XUhw9rrAKOQahczliHpJ9tcR9QnZH7657FEvyX7xrRfxIAACzkMAQty+vbTH+VDRikmeH46or2T9ek1OQH7qw1HlcXHzC18nd/VKqohdRa/bo16S/aqoPvZ1CHGupBBXmQhAiJPpNoS4mTOEOJk9x2sWZxLimUWpb2n1mudYAEqZ60+eCr/zvIAgmCoCH0wY2u363381sXZRSUlJT++IwhdZArs27l39cqu2qbbO2qZjy8GPYx+FsXmCAoOSkpKTgmzNS2q8h9ojZ+WiNbvatXk92R5ztunYYvDj2MfFfOwxhy05vb29GXd3d6tTyGSyqjExMfGlJYAQtxorBhIkACFOEDamekpg8rhBHX69dO5/PrKjNDwqtUf25/NX7XqxVdsUofDZ4wKjUGuzRx7S9ZLuL+n67NEjPjmFrpd0v/jUilgQAAHnIgAhbt9+Cn0+VLRa0ucH6fpKq78wM6aFNi+9Y1lsJFJ5hjq4wYqK2HF5Xeh6SfeLS42mGAhxrqQQV5kIQIiT6TaEuJkzhDiZPcdrFmcS4mmFCR8ajAZvFoCHi/d2V7nK6e7K5NVgkQf3GdzjvZjYJ+HWlpGamsoUFRVZOxzjrCRgLyEeGBCUlJwiDiEeEhSSsHPjvt21atbOsxJjhcNoF+J+fn6MUqmssI4y/9ErkbSKi4u7UtrrEOJWY8VAggQgxAnCxlTMqq9mNj20d2tXPiiCqlSN23f88iY+Y8qLFfoCo1DrslcekvU6or8k67NXj/jkFbJeR/SLT62IBQEQcC4CEOL27aeQ50NFK3XE+UGyvrLqz0u6E2nQFdYq63WZUn3N3b/m8Yr4cXldyHod0S8uNZpiIMS5kkJcZSIAIU6m2xDiZs4Q4mT2HK9ZnEWI64wa/4zC1NEWxesC3KrO5QUDwdQRgBCnriWcFlTZhXhEnXp3D+w8csBT7aXjBMzKIAhxY/Vgr7DnZDKFd90qTf70ca+SZSVKDAMBuxCAELcLViQthYBOp5O81a7RhPz8PDVfQF169Ds5adrCX/iOKy1eyAuMQqzH3jlI1euo/pKqz9594ppfqHod1S+udSIOBEDA+QhAiNu3p0KdDxWt0lHnB6n6yqrfaNTJc+OjpjAMU6Y3UHoF71eoA6MrYsjldaHqdVS/uNRoioEQ50oKcZWJAIQ4mW5DiJs5Q4iT2XO8ZhGbEE8d8+ku1cWz9dyvX2smKcj3MMpkeoO3X2LcoCH/pNSp0ZotXiaR3/d1DdrNCwaCqSOAR6ZT1xJOC6rMQvzVNq9d2bxmx2mpRGrkBMuGINqFOB6ZbkNzMdQpCECIO0UbRVHE+hXzG+/bvq67NYv18w9MOnjyt3XWjC05RqgLjEKshUSOkvX27PveqTr1Gwn2CHq2hr//vFrjj6sXW1lTk0rtldkrcphVd1RtWr2ofUpyYiA777wlG7f27D/oiTXrEMOYkv0cPvrjI61faR8nVygMCoXCYPp/F5mLUal0McgVSoNSqTQoXVwNLq6m/3Y1sDXS8n4UA3OsEQRAQBgCEOLCcCwrC857+/Itykmuq8lO6FfeLB4hDeYxErlWiJVUlvMeQlyI3YIczkYAQpxMRyHEzZwhxMnsOV6ziEmImwozKF3zZLnZvkYXhcYolxdJijTuEr1eZnRxMTwcOlSa2eTfj5tWytzPeCp8LvGC8f/B8pREN5/921+UpSQGSIqKFHof34y8lq9E5b38utNeALKGE4kxqzeuaLzr6+1WXeD19/NPOrbvpCAXeEnUKuY5nn+50ejU9BR/tgZ7CfFFc5Zs7dOjP96HlGyWG5eiW2g1Ote0+IwrRVqtRi5zWfr+wj7Fd2lXrVp1oNFo3G7lcm/Ex8c3LmssHpluJVUMI0oAQpwo7ko92YdDe3W78ddv//4l2IqvpKQkRq/XWzGy/CGVTaAKDvD/E9r6C2ZC9Rf9LL/DUqnUIJFIDQxjlBqNRikbLZGYL4OY/tvLy6vcj5TZuO/Eklq16+XYaz8hLwiAgPMRKCnESVeI80EY4pX1vM9PfdBZr8l9oSyKErnyoTooYqcwlBmmpBDnm1cs5z2EON/OIr4yEIAQJ9NlCHEzZwhxMnuO1yxiEuISbZHSJMJz23f9Iav3gBsGmdyoiI9R+S+e2U+eklQtp25d5v6YMYxBoWA8lL6bXKVucbxgMAzjdWB7I88T33Q2zVVybFGtujdSJs06pndX2fUxyHzX7MzxOr1O0vHtdhPy8/N5PwK0W6ceJz+bOE2QR4A6M2MhaoMQF4Ki+HJUJMQZhpGGhISYfg5X4Vud0Wj8KCEhYVlZ4yDE+RJFvCMIQIg7gnrlnHNAj1fei33yKNza6lNTU5mioiJrh5c5DhfIhUHq5+dXrkCtaBah+ot+VkSa2+sV9fOz2cs2d+jcI5ZbNkSBAAiAAMNAiNt3F9gqULmurqLzoaI8Yj3vcxKixjIGnW9Z9cndfU67+YRdrqh+rq/T0k97n/cQ4lx3BOIqEwEIcTLdhhA3c4YQJ7PneM0iNiGe17Ltj2kjJ120LNL1x2Mv+u/e8obO05O58/HHjNbHt8DfLeRLXiAYhvHZsbaZ+szxLuVtVL1/YGzirGU79GpPQR7Vw3eNlTF+2Zqvmu4/srcrn9qDAqvEHd19fBOfMYi1ngCEuPXsxDySgxBngoODh0skkg186pRIJFfj4uKalzcGQpwPUcQ6igCEuKPIV755IcQd03NaLqhWVL1YL5BXVJfQr5Pqp7+/P6NQKMpcvr0vkAvNDflAAAQcTwBC3L49IHU+VEYhrtfkBOSnPhxVXgfd/MLXyV29koTqMql+Ovq8hxAXascgjzMRgBAn000IcTNnCHEye47XLGIS4oyEMaYPGr0nr/VrMZZF6u7+3j50xeJWRpnsqRA3BgTf9lYGfM0HhPr8yeq+W1YO4jKmqEbtqMQvlh7kEosYYQhMnDquw+Wrl1pyyaZWqbNnT5u/q0WzVoJ/hiOX+StjDIR4Zew6w3AR4iYyISEhXzEMM5EjpViDwdAxMTHxVnnxEOIcaSLMoQQgxB2Kv1JNjkemO6bdJS+ohlQLi3N3VxUIvZoiTX6gTqv1tDavq8rjkVQi5f2Eq5gn/1TTFBa6svNWtjvEvbx9MqVSud5o1EsNBsO//9PrpQajQWI0GP/9s9EgNf7/a1z7U9EFcjwynStJxIEACLAEIMTtuxdw3tuPb2FmbAttXlrHsmaQSOUZ6uAGK4RcQcl+Out5DyEu5K5BLmchACFOppMQ4mbOEOJk9hyvWcQkxI1yuSbl41lbNbUiMi2LzH/y98BnFn9Zw/Q9kxCXBYb+oFb4XOUDotrI/uOkeTk+7Bijq1tebstXLhr8ArLcrlxoqoh7XNsyX8Y7Q/fkdOpxj88ciLWNwOxFM1t9f+pY+/KyhIeFP/hk/LTvmzzbJN222TCaDwEIcT60nCeWqxA3VRwSEjKJYZhFFVR/WiaTjYyJiXlQESUI8YoI4XUaCECI09CFyrGG9SvmN963fV13a6r18w9MOnjyt3XWjC05puQFxsomUO1Vr6P6i35u3Nqz/6AnXN8bGk2hVFukkW5au7jxkb1b3yz+d6XR+PQ/jf///zKZjLH8XHHL/EK+H7muG3EgAAIgwJcAzgd+5wNXvpXxvM9LuhNp0BXWKouRTKm+5u5f8zhXhlzibN2/YjnvIcS57AbEVDYCEOJkOg4hbuYMIU5mz/GaxRmEeHbsjSl1Fi1yMRVuEuJuIXXWKqSuyVxB+G1a3lJ14XQHNt6gUmclf75kQ1FwSD77vcAFUzu73rr+QnGMh1da7Ordq7jOgThhCNyOvum1Y//2pj9dOtfCYDAoTBeT9Ho9E1a1+qMunbpeHRw57LYwMyELHwIQ4nxoOU8sHyFuqjo4ODiMYZjher1+vEwmU7PvX4Zhzkml0lUJCQmHudKBEOdKCnGOJAAh7kj6lWtunU4neatdown5+XlqvpV36dHv5KRpC3/hO660eFsvMAqxBpI5SNXrqP6Sqo9kz8qbS6h6HdUvWjhiHSAAAs5PQKifl2IhRapeR50fpOor2W+jUSfPjY+awjBMmb5A6RW8X6EOjBZyrwhVr6P6xZUFhDhXUoirTAQgxMl0G0LczBlCnMye4zWL2IW4Rp8fVphwf3DdRf/eeHhv0se5HqGNFvOBEDqi90RJYUHxBcT0UZ9szG3RJr5kjqrjBoyUZWYEst/P6vnu11lv9YOA5QNboNg2HVsMfhz72CTXnn4tmr1ka5+3+3O+g0OgZSDN/xOAEK+cW4GvELegdJFhmNYWf27DMIzpe5y/IMQ5o0KgAwlAiDsQfiWcetVXM5se2ru1K5/Sg6pUjdt3/PImPmPKixXqAqNQ67F3HpL1OqK/JOuzd6+45BeyXkf0i0uNiAEBEAABIQgI+fNSiPXYOwfJeh1xfpCsz7JXRTnJdTXZCf3K659HSIN5jESuFbLHQtbriH5xZQEhzpUU4ioTAQhxMt2GEDdzhhAns+d4zSJ2IZ6jTW9jSIptxwrxfyZ+Eu0W9ux+rhB8dqxt5nHmeBc2Xhtc9Z+Ehet3lDbe5+DOhh7f7u/Jvqb39kmOW7FzLde5ECccAQhx4VgKkQlCXAiK4ssBIS6+nmHFZAlAiJPljdkYZvK4QR1+vXSuJRcWKrVH9ufzV+16sVXbFC7xXGKEvMDIZT5Hx5Cul3R/SdfnbP0k3S9H88P8IAAClYcAzgf7PDKd3UGkzw9H9TM/9UFnvSa3+EmcJd9BErnyoTooYqfQ7yyh6yXdL648IMS5kkJcZSIAIU6m2xDiZs4Q4mT2HK9ZxC7EMzRJA6UpSTVYIR4zfvIZlxoNLnGFUHXcwA9kmelBbHxG3yF7c7q8fbes8dXe7zNBWpDvwb6eOvLjTfktX4njOh/ihCEAIS4MR6GyQIgLRVJceSDExdUvrJY8AQhx8swxI8MsmDmx1cljB9uXx6J6eM0HE6bN/75Rk+bpQjIT+gKjkGuzRy5H1Euyv46ozx594prTHvWS7BfXOhEHAiAAArYSsMfPS1vXZM/xjqiX5PnhiPpM/cpJiBrLGHS+ZfVO7u5z2s0n7LLQvbVHvST7xZUHhDhXUoirTAQgxMl0G0LczBlCnMye4zWLmIW4UWKUpebHT1WkpUlYIZ407rNtxpr1H3OBoIy+6Rs0b/JYNtagVObHbtj/FSORG8saH7B8zmtuv/9S/KjfgkbNfkmZNPMkl/kQIxwBCHHhWAqRCUJcCIriywEhLr6eYcVkCUCIk+WN2cwEom/+5bVn+9qmP58/1cKg1yskEgmj1+uZamE1Hr3Rrc/VAcPG2uUjf+xxgZHmvjqqXra/ly+ceVGn1bqy/a0SXC22a8/Iy0L111H1Oarn9qq3+P147lQLg8Hi/Vi9xqM3utrv/egojpgXBEDA+QnY6+clreQcVS97ftyJul47OSmhiumztk1/nysqKmI6dunx4xeL1vP62LGy+DqiPr0mJyA/9eGo8nru5he+Tu7qlST0vrBXvbSd9xDiQu8c5HMGAhDiZLoIIW7mDCFOZs/xmkXMQrxAn1sztyjrXUVaGmMS4hKj0ZA+btpKTa2ITC4Q/FbNb6u6eukVNrag8YuXUyZ+frq8scp7UT5Bsz8dx8YYXd1yY9bvX8JIpGVKdC5rQQw/AhDi/HjZOxpC3N6E6cwPIU5nX7AqeghAiNPTi8q6kg6tIt57/M+DcLb+2YvWbO/z7vBH9uJhrwuM9lqvrXkdXW/vN1r2vPHXtYZsHSM/mnpo/Cczb9paFzve0fUJVQfXPPau9/UWdQfHPH4Yxq5n3hL7PnKXa92IAwEQAAG+BOz985LveuwdT0O99jxDHFFfYWZsC21eWseyeieRyjPUwQ1W2KO39q7Xnr3iwwNCnA8txFYWAhDiZDoNIW7mDCFOZs/xmkXMQjy7KP01jb6gNSvEpQZDUdqH09dyFeLVRr0zVpqbXfx4nvT3J2zOfenV2IoAVh0TOVqWneXPxqUNH7817+XXn1Q0Dq8LRwBCXDiWQmSCEBeCovhyQIiLr2dYMVkCEOJkeWO2/yUAIW7fXWHvC6oVrb5Pl9ZvX//j12fZuPfHfHpkwtQ5Nyoax/V1R9fHdZ1Cxdm7XloukAvFC3lAAAQqLwF7/7ykjSwN9drzDHFEfXlJdyINusJaZfVaplRfc/evedwee8He9dqzV3x4QIjzoYXYykIAQpxMpyHEzZwhxMnsOV6ziEGIl1VQuiZpqN6gq8a+rnLxPOQu9+B0V4TyfrR30KxJH7JjjTK5NmbL4flc7vQOXPR5J9e//2jOji1o2uLnlPHTzvICj2CbCECI24RP8MEQ4oIjFUVCCHFRtAmLdCABCHEHwsfUTwk4WohXtjaQvuO3f7dXuv/x2+XGLOehoyYe/WT6gutCcS95wViovGLJI3Q/ablALhb+WCcIgAC9BHA+kH/Chz3PEPRT2H7as1d8fipAiPOhhdjKQgBCnEynIcTNnCHEyew5XrOIVYgbjAbXtMKETy2L9VUGLpZJXXK5APDat7Wx1/eHurOxRaE17iTOXbmP09gTR2p77dn8DhurDQiKSVi8eQuXsYgRhgCEuDAchcoCIS4USXHlgRAXV7+wWvIEIMTJM8eM/yUAIU52RwgtUCtafWSPtt2u/XKpCRs3eMT4byd/sejPisZxfR0XyJ3zAjnX/iMOBEAABMoigPNB2POBy06zp2RFP4Xtpz17xWWvsDEQ4nxoIbayEIAQJ9NpCHEzZwhxMnuO1yxiFeIFutyIXG1WX7ZYqUSa6OcavJ5r8UFzP+2mvBNVfAEpt037U+nDPrzCZbw8I00Z8uF7k4tjJRJDzNp9843uKh2X8YixnQCEuO0MhcwAIS4kTfHkghAXT6+wUscQgBB3DHfMaiYAIU52N5AW4u++/VrX365caMpWOWDYmO+mzV76u1BV4wK5c14gF2p/IA8IgEDlJYDzQdjzgctOsqdkRT+F7ac9e8Vlr7AxEOJ8aCG2shCAECfTaQhxM2cIcTJ7jtcsYhXiWUVpnYr0hcWPLVdIlb94Kf1Pci2+2ujIMdKcLD82Pm3ER1vyWr8Ww3V81TEDRsmyMwLY+PQhY7fltu34mOt4xNlGAELcNn5Cj4YQF5qoOPJBiIujT1il4whAiDuOPWb+lwCEONmdQFqID+zVvsuvl843Y6uMHDTy+OfzV1wTqmpcIHfOC+RC7Q/kAQEQqLwEcD4Iez5w2Un2lKzop7D9tGevuOwVNgZCnA8txFYWAhDiZDoNIW7mDCFOZs/xmkWsQjxdk/iB3qAPYotVuXjuc5d73OFSvDw1xTVkwuDix60bJRJD/KbDc/UuLgYu400xJe8wz3vp1TNp70+4xHU84mwjACFuGz+hR0OIC01UHPkgxMXRJ6zScQQgxB3HHjP/S4C0EAd3sgQG9+30xuULZ19kZ+03cMQPXyxcfZXsKjAbVwK0XCDnul7EgQAIgAAI0EPAWc4QvSYnID/14ajyyLr5ha+Tu3ol0UOf30po6RWEOL++IbpyEIAQJ9NnCHEzZwhxMnuO1yxiFOI6o9YjozB5gmWhfm7BC6SMVMOlePW5E+G+b9pcaAAAIABJREFUW1e9x8bqffwS45Zv5/y4ddM4nx1rm3mcOd6FzaGpWedm0owlh7jMjxjbCUCI285QyAwQ4kLSFE8uCHHx9AordQwBCHHHcMesZgIQ4s69G4b279Lp5/Onip+Y1efdoSdmL1r3q3NXLd7qaLlALl6CWDkIgAAIVF4CznKGFGbGttDmpXUsq5MSqSxDHdxwhZg7TUuvIMTFvIuwdnsRgBC3F9n/5oUQN/OAECez53jNIkYhnqfLfjZfm/M2W6hUIo/xcw3awrVw380rWqh/OlX8FzBN7XrXk6YvOsp1vClO9fPZUL8NS4ewYwyeXqmxq3av5pMDsdYTgBC3nh1GgoBQBCDEhSKJPM5KAELcWTsrnrogxMXTK2tWOuLdrh1+OnuiJTu2Z7/3Ts1buumKNbkwxv4EaLlAbv9KMQMIgAAIgIDQBJzlDMlLuhNp0BXWKouPTKm+5u5f87jQ/Ejmo6VXEOIku465xEIAQpxMpyDEzZwhxMnsOV6ziFGIZ2pSumoNRU3ZQhVyt4teLr4/ci08aPbH3ZX3bjdm4/Ne6XAybei4X7iON8XJcrNdqo56Z4rlmLg1e+bp1Z5aPnkQax0BCHHruGEUCAhJAEJcSJrI5YwEIMSdsaviqglCXFz94rvaDwZ2b3/u9PFW7LjuvQecWbhiCz7CiS9IQvG0XCAnVC6mAQEQAAEQEJCAM5whRqNOnhsfZbqOWqYfUHoF71eoA6MFREc8FS29ghAn3npMKAICEOJkmgQhbuYMIU5mz/GaRYxCPK0gcayB0fuyhapdvHe6yVUPuRZedfygEbL01GA2PmPQqB05r3b+h+t4Nq7aqHfGSnOzi9eRPuqTjbkt2sTzzYN4/gQgxPkzwwgQEJoAhLjQRJHP2QhAiDtbR8VXD4S4+HrGZ8WjB/d87cyJb1uzY7r2fOfsV6u2/8wnB2LJEaDlAjm5ijETCIAACICAUASc4Qwpykmuq8lO6FceE4+QBvMYiVzUNxrR0isIcaHefcjjTAQgxMl0E0LczBlCnMye4zWL2IS41lDkm6lJGcsWKZFIDAFuIXONRsbAtfDQId0/k+h0CjY+adbypZrwmtlcx7NxwVPH9nOJ+acu++esrr2PZPV+7wbfPIjnTwBCnD8zjLCewMSpH7Y6ePTr9tZn+Hdkq+YvXdu75eDTx38dOXaw2hcLPn87IzPDh2veAP+AFF9vv8y2bV6NGjpgRHRQYJCG61h7xEGI24MqcjoTAQhxZ+qmOGuBEBdn37iueuzQPu1OfX+kDRvfpUffc0vW7LrAdTziyBKg5QI52aoxGwiAAAiAgBAEnOEMyU990FmvyX2hLB5SF9cHqsC6u4Tg5cgctPQKQtyRuwBz00oAQpxMZyDEzZwhxMnsOV6ziE2I52qzmhbocruyRcolLg99XAN3ci1aER+jqjJ55CQ23iiT6WO2fjOH63jLuMDFMzu4Xr9W/Ll9BS++9FPKmM/OW5MLY/gRgBDnxwvRthGgRYj/5+ePf2DyhHGffN+/Z+Rj26qzfjSEuPXsMLJyEIAQrxx9prlKCHGau2P72j4c0b/tiWMHX2Ezdera66flG/bi3yK2o7VLBloukNulOCQFARAAARCwKwFnOENyEqLGMgZd8VM2SwKTu/ucdvMJu2xXkASS09IrCHECzcYUoiMAIU6mZRDiZs4Q4mT2HK9ZxCbEMzUpb2sNRc+yRbrK3X70cPG9yLVo9cVTYb4bVwxm4/XePslxK3au5TreMs5nx9pmHmeOd2G/V1Sz7t+JMxYftiYXxvAjACHOjxeibSOwZtPquleu/lyjtCx6vV567/6d6smpyYFurm759SLq31erPApKi635TK3kmZNn/2F6zfIO8eqh4U86te/8h1Kh1Je10oTEOM+o6KjQBw/v19AUaZSmuGpVQ2MXz1l2pMWLrdJtq9C60RDi1nHDqMpDAEK88vSa1kohxGntjDDrmvBBZJvj33zdjs3WoXOPCys3f31OmOzIIjQBWi6QC10X8oEACIAACNifgNjPEL0mJyA/9eGo8ki5+YWvk7t6Jdmfpn1noKVXEOL27TOyi5MAhDiZvkGImzlDiJPZc7xmEZsQTy2In2BkjB5skZ4Kny1KmXsM16J9dm9q4nHyaDc2vqh6zduJs5d/zXW8ZZzHmWPP+OxYP4D9nt4vMC5u6ZZN1uTCGH4EIMT58UK0/QgkJCcoh4wc0P1WdFSEj7dPxozJsw736NortqIZLYV4/YgG0VvW7jwaHBhc4SPQDx79OnTxyi87xSfGhZjmeLXNa1c2r9lxWiqRGiuaU+jXIcSFJop8zkYAQtzZOiq+eiDExdczPiueNOa91scO7XmNHfN6p24/r9566CyfHIglR4CWC+TkKsZMIAACIAACQhEQ+xlSmBnbQpuX1rEsHhKpLEMd3HCFULwcmYeWXkGIO3IXYG5aCUCIk+kMhLiZM4Q4mT3HaxYxCXGtoTAoU5P2AVugRCLR+LuGLOBTcMCK+e3crl0q/qy9giYvXkr56PMzfHKwscr70d5BsyZ9yP7ZoFTmx248tMiaXBjDjwCEOD9eiLYfAdJC3FTJ0tVfNVi/ZU3ngsIC9/DqNR5tWLHlUN1aEbn2q7L0zBDipIljPrERgBAXW8ecb70Q4s7XU8uKPh035KWjB3a+zn6vXfsul9ftOHrauasWb3W0XCAXL0GsHARAAAQqLwGxnyF5SXciDbrCWmV1UKZUX3P3r3ncGTpMS68gxJ1hN6EGoQlAiAtNtPR8EOJmLhDiZPYcr1nEJMRztZnNC3R5ndgC5RKXOz6ugfv4FBw0++Puynu3G7Njctp3/S5jwPu/88lRHGs0SELf6/a55caO2XxkttHFxWBVPgziTABCnDMqBNqZgCOE+B/Xr3mP/uj9PvFJ8cF87koXGgWEuNBEkc/ZCECIO1tHxVcPhLj4esZnxVM+Gtby0L7tHdgxr7zW6cqGXcdO8cmBWHIEaLlATq5izAQCIAACICAUATGfIUajTp4bHzWFYZgyvYDSK3i/Qh0YLRQvR+ahpVcQ4o7cBZibVgIQ4mQ6AyFu5gwhTmbP8ZpFTEI8Q5PcV2fQRrAFuspVJz1cvH/hU3Dwp+8PdEmIK/4s4Kx3hu7J6tTjHp8clrHV3u/zkbQg35P9XtKUBSs1EQ0d8nm+1tYgxnEQ4mLsmnOu2RFC/O9bNzxHjB3S1/TYdAjxsOdkMoV33SpN/vRxr5LlnLsMVYmVAIS4WDvnPOuGEHeeXpZWybSJ77c4sGdL8eNHW7ft8OvmvcdPOHfV4q2Olgvk4iWIlYMACIBA5SUg5jOkKCe5riY7oV953fMIaTCPkci1ztBhWnoFIe4Muwk1CE0AQlxooqXngxA3c4EQJ7PneM0iJiGeUhD/KcMYXdkCPZV+65VS10Q+BVcbHTlGmpPlx45J/Wj6uvwmzZP45LCMrTphyFBZanI19nvpg8dsz23X6ZG1+TCOGwEIcW6cEGV/Ao4Q4rv2ba+xYOncHjm5OR5VQ6rFrVmy4cBzzzYhLoNxh7j99xdmEDcBCHFx988ZVi+0EB/Yq32XXy+dbyYUGxcXRZG3j2+mq7t7YWhYjaR6DZ+L6/Rmz0cNGz+fLZVKjULN46x5Znw6+sV9Oza8wdbXqs1rV7fuP/GDs9Yr9rpouUAudo5YPwiAgP0J4Ly3P2O+M4j5DMlPfdBZr8l9oayapS6uD1SBdXfxZUJrPC29ghCndYdgXY4kACFOhj6EuJkzhDiZPcdrFrEI8UJdfrUcbcZQtjipRJrr5xq8mFexDMOEvdd1OmM0StlxiYs3fVkUUKWAbx42vsqM8b0V/9yvz/45p2uvIxm9B92wNh/GcSMAIc6NE6LsT4C0EH8S88Rt5IRhXW/e+rueqbqXW7a5un75llMqlUpv/2r/OwOEOGnimE9sBCDExdYx51sv7UK8LOLVw2s+HjB09MXIIaMfQoyXvS9nfTau2e5ta7uwEc1fanttx8HTTvH5m873bmQYWi6QOyNb1AQCICAsAaGFOM572/sj5jMkJyFqLGPQ+ZZFQe7uc9rNJ+yy7ZToyEBLryDE6dgPWAVdBCDEyfQDQtzMGUKczJ7jNYtYhHiONqN1oS7/NbY4F5niprci4BCfYhUpiW5VJg77pHiMRGJ4sv3YbD45SsYGLp7ZwfX6tZbs9/Natv0xbeSki7bkxNiKCUCIV8wIEWQIkBDiBqNBEn33tvrY90drHPvhm2YxcTGhpuoC/QOTZ09bcKRT+zd4PSlDKDIQ4kKRRB5nJQAh7qydFU9dYhXiJsKmu8ebtWh9/cuVW88GBoVoxEOd3ErnTP/o+Z2bVr3JzvhCyzZ/7Dp89hi5FWAmPgRouUDOZ82IBQEQqJwESAlxnPfc95dYzxC9JicgP/XhqPIqdfMLXyd39bL6yZ3cKZKJpKVXEOJk+o1ZxEUAQpxMvyDEzZwhxMnsOV6ziEWIpxcmv6s3amuyxbnLPb5TuXj+zqdY17+uBQYumTmSHWNQqTNj1+5bzidHyVi/jUtbqS6ebc9+v7Bhk6vJn8zGowptgcphLIQ4B0gIIUJACCFuzUJDqlSNnzj2kxO9uveJsWa8EGMgxIWgiBzOTABC3Jm7K47axCzEWcKt27b/dcWmr0+rVGriT0KhvcsLZkxqsnXD8m7sOpu1eOnP3UfOf0v7uivr+mi5QF5Z+aNuEAAB7gRICnGc99z6ItYzpDAztoU2L61jWVVKpLIMdXDDFdwoiCOKll5BiItjv2CVZAlAiJPhDSFu5gwhTmbP8ZpFJEJcklIQN5VhGBlbnLer/yoXiTKNT7Hqcz+E+25d/R47RucXGBe/dMsmPjlKxnrt29rY6/tD3dnvF9WoHZX4xdKDtuTE2IoJQIhXzAgRZAiQFOIuLi5FIVWqJrZu1Sbqww8mXA8KDHLoHXMQ4mT2GGYRLwEIcfH2zllWTkKIV61WPbZGrTpx1jBLSoz3zUhL9U5NSQooa7zpTvFuPd85P2/pxivWzOHMY76cPbnx5jWLi/8d0uSFFtf3fXvxqDPXLObaaLlALmaGWDsIgAAZAqUJcZz3ZNiXNYtYz5C8pDuRBl1hrbLqkinV19z9azrVx73Q0isIcce+ZzE7nQQgxMn0BULczBlCnMye4zWLGIR4oS6vRo42cyBbmFQizfBzDeb9G4Reh3c38Dq6txebpyg0/G7i3FV7eQErEexx4ptaPns2RrLf1gaFPEpYtGG7LTkxtmICEOIVM0IEGQJCCPHqoeFPOrXv/IdSoSy++02j1cj++Ota+I2/r9fTFGmUHmqPnH49+5+bPHH6X3KZ3EimuvJngRCnoQtYA80EIMRp7k7lWBsJIS7E51bfirrusWn1oiYXzp54Pic7y7NkdwICqyTPWLDySPs3ujvkI0Jo3S1L5k5rtH7Vwh7s+ho3bf7318d/Pkzreiv7umi5QF7Z+4D6QQAEKiZQmhDHeV8xN3tGiPEMMRp18tz4qCkMw5TpA5RewfsV6sBoe7IjnZuWXkGIk+485hMDAQhxMl2CEDdzhhAns+d4zSIGIZ5dlN5Ooy9owxbmIlP86a0I4P04QJ+tq170OHfiDTaPpm6DP5OmLuSdxxKw+7UrVfxXzH2f/Z7B0ycldtXONbyagGDeBCDEeSPDADsREEKI149oEL1l7c6jwYHB/3PH98GjX4cuXvllp/jEuBDTHeIvNW/9x5olG8+oVCqHPzoWQtxOmwppnYYAhLjTtFK0hYhFiLOAfz5/xn/m5NFdYx4/DCsJvctbfc4tWbf7gmibYYeFL/tyRsO1S+f1ZFM3eq7ZzQM/XDlkh6mQUgACtFwgF6AUpAABEHByAvYS4jjvrd84YjxDinKS62qyE/qVV7VHSIN5jESutZ4MfSNp6RWEOH17AytyPAEIcTI9gBA3c4YQJ7PneM0iBiGeXpg4WG/UF18Yc5d7HFG5eN7gVSjDMAGr5rd1u3rpFXZcwfMtfk75cNpZvnks4xVPHnpUmTZuAvs9g0JZELvp0Je25MTYiglAiFfMCBFkCNhbiJuq+PrI/rCFS+Z0TU1P9Tf9uc1LbX9dt3TTaUdLcQhxMnsMs4iXAIS4eHvnLCsXmxA3cT+0f1vYV3Omdk1PTX565rFf1WvUfrR6y4FDtSMa5DpLf2ytY8VXsxqsXjy7+OlXDRo3vXX4xK8HbM2L8fYhQMsFcvtUh6wgAALORMDeQhznPf/dIsYzJD/1QWe9JveFsqqVurg+UAXW3cWfBt0jaOkVhDjd+wSrcwwBCHEy3CHEzZwhxMnsOV6z0C7EDYxekVaQ+JllUT6ugUvlEpdsXoUyDBO4YGoX11vXm7Hjcl/pcDJ96Lhf+OaxjJdoCmShw3tPY79neo5xzPZvZzESKRWPNLalNprHQojT3J3KtTYSQtxEdNK0j1oe/e5QW61Wq1C7q3OHDBx+YuLYT6IcSRtC3JH0MbcYCECIi6FLzr1GMQpxg8Eg+eiDyFdOHDtY/Euspi55e/tmTP7iqyM9+gyIce6uca9u7bK59ZYtnNmHHVG/YePoI6ev7eeeAZEkCdBygZxkzZgLBEBAnARICHGc9/z2hhjPkJyEqLGMQedbVqVyd5/Tbj5hl/mRoD+all5BiNO/V7BC8gQgxMkwhxA3c4YQJ7PneM1CuxDP1+XUydNm92eLkkpkyX6uVdbyKvL/g6vM+KiX4p97DdixWV17H8nq/R7vO81Lzh06pPtnEp1OwX4/ceGGRUXBIfnWrBFjuBGAEOfGCVH2J0BKiKdnpLsMGTWg6583/njWVFW1qqGxi+csO9LixVbp9q+y9BkgxB1FHvOKhQCEuFg65bzrFKMQN3Vj7/Z1NRbPndojJyfbw7I74z+d+fXI8VNvO2/H+FW2YeWXdRfPm1r8KNK69Rrd+fbH3/fxy4JoUgRouUBOql7MAwIgIF4CJIQ4znt++0NsZ4hekxOQn/pwVHlVuvmFr5O7eiXxI0F/NC29ghCnf69gheQJQIiTYQ4hbuYMIU5mz/GahXYhnqVJ61BkKGzJFqWUuV71VPj9wKvI/w8OnjzyXZf4mJrs2Iy+Q/bmdHn7rjW5LMdUG9lvvDQv14v9XsqUBSsLIho6TFLZWo8YxkOIi6FLlWONpIS4ieY3x49UnbXg8+7so9Pbtm73iyM/TxxCvHLscVRpPQEIcevZYaQwBMQqxP+89ov3+Pf790mMjw22JNH7ncEn5yzeYNPTnYQhS0eWzau/qvPlnM+Kf3G4dkSDe9+d+2sPHavDKkoSoOUCOToDAiAAAhURICXEcd5X1Anz62I7QwozY1to89I6llWhRCrLUAc3XMGdgHgiaekVhLh49gxWSo4AhDgZ1hDiZs4Q4mT2HK9ZaBfiaYWJIwxGffHFMLXC62s3mdqqO0NCPhoyTJ6WXJUFlDZ8/Na8l19/wgtYKcFVxw38QJaZHsS+lD7qk425LdrE25oX48smACGO3UELAZJC3GA0SCZOGd/q8LcHXjfVb3p0+vjRE78dPuiDe47gASHuCOqYU0wEIMTF1C3nXKtYhXjUjT88xwzp1Tc+LibEsjM9+gw4vWD5Fqd7tKa1u2/bhuW15s+YFMmOr1m73oPvL9xwus/itJYPbeNouUBOGxesBwRAgD4CpIQ4znvuvRfbGZKXdCfSoCusVVaFMqX6mrt/zePcCYgnkpZeQYiLZ89gpeQIQIiTYQ0hbuYMIU5mz/GahWYhrjfoVOmapEmWBfm5Bn8plUgLeBX5/8HVxkSOlmZn+bNjkyfMXFv4XLNka3JZjgn+eMR7Lknx4ez3Mga+vzPn9a4Pbc2L8WUTgBDH7qCFAEkhbqr5/j/3VB98OKz7vQd3n/7jsnbNOvfXLd90tFaN2nmkmUCIkyaO+cRGAEJcbB1zvvWKVYgf/+ZAyOwpH76dkZ7iZ9mV0ROnHxw36fMo5+uUdRXt3rrmmVlTPhzAjq5Rq+7DExdv7rQuG0bZmwAtF8jtXSfygwAIiJ8AKSGO8577XhHTGWI06uS58VFTGIYp0wMovYL3K9SB0dwJiCeSll5BiItnz2Cl5AhAiJNhDSFu5gwhTmbP8ZqFZiGer8tpkKfN7sUWJJPK43yVQZt4FWgRHDqi90RJYYGa/VbSrOVLNeE1s63Nx46rMn1cX8XjhxHsn7N6vHMgq8c7t2zNi/FlE4AQx+6ghQBpIW6qe8W6pfXWb17TOTc/9+nPs17d+5xePHc58TvmIMRp2YVYB60EIMRp7UzlWZdYhfiMT0e/uG/HhjcsO+Xh4ZkzcercI/3f++CfytPB8is1fdb6zMljB7JR4c/UfnTy0q3tjuJT1p1+pa3HxUVR5O3jmxkQFJzW8uVX7wwaMS46MChEYxk7+cMhrY58vbO9rfU0f6nttR0HTzv8LjRaLpDbyhPjQQAEnJ8AKSGO8577XqLpDOFz3ru7uzMhISFMWFgY06ZNG6Zdu3aMSqViPEIazGMkcq2JAM577vuATySEOB9aiK0sBCDEyXQaQtzMGUKczJ7jNQvNQjxLk9qlyKBpxhaklLle8lT4neFVoEVw6OC3pkr0ejn7rbg1e+bp1Z5P/wJmy1fQnE/fUt6Neo7NkdOx27GMyBF/2JITY8snACGOHUILAUcI8by8PNnwcYM7Xvrl4gsmDoH+gcmzpy040qn9G4kkuUCIk6SNucRIAEJcjF1zrjWLUYg/vBetGjusb/f7d2/95zGb1WvUfrR6y4FDtSMa5DpXl6yv5sDuzdWnTfpgEJuhenjNx6euRG+zPqNtI/lcIC85U0BgleT3x35yasCwsQ/Y13CB3LZ+YDQIgAAIWEuAhBDHec+vO2IV4iWrrFmzJjN67IcJXfqO3IDznt8e4BsNIc6XGOIrAwEIcTJdhhA3c4YQJ7PneM1CsxBPK0wYbTAaih9xrlZ47XaTqe/zKpANNuokYe91/7z4jwzDxOz47gurcpUYFLh4ZgfX69dast/Oa9P+VNqwD68IkRs5SicAIY6dQQsBRwhxU+0XL5/3nzTto56JSYlVTH9+4fkX/9q+ds93KpVKT4oNhDgp0phHrAQgxMXaOedZt9iEeF5ermzcsD7tfz5/unnJLrTr0OXSmq2Hz0qlUqPzdMi2Sg7t3xY2ZfzwwWyWaqE1Ys5evbvFtqzWj7YU4p5e3ln16je676JU6krLaDAYpPGxTwLi454EF2k0SlOMr39g6qRpc4/17DvoienPG1d/WfeXn8/XKG28Xq+X3r9zq3pKcmKgm5t7fkT9RvdVHh6lfqxWzVoRyVNmL3H4LyvTJDOs7zJGggAIVAYC9hbiOO/57yKazpCKzvvgAJ/GMpnU1VSlwWBgHj58yERHRzO5uf/+TmNwcEje2E+/+BrnPf99wGcEhDgfWoitLAQgxMl0GkLczBlCnMye4zULrUJcayjyztSkfGhZjL9byFwJIyn1okpFRctTU1xDJgz+lI0zKpQFMZsOfVnROC6vB6xa+Irb1Ytt2diCF18+nzLm05+4jEWMdQQgxK3jhlEgICQBCHEhaSKXMxKAEHfGroqrJjEJ8fjYJ66Txw997Y+rlxtptUUKS9Kmu4dnLFh5pP0b3Yk+CYX2bn97eHe1j0cPGsqus2q1sLgff3tg9cdL2Vqv5QXykKqh8au2HNzfoFHTcj+e6uzJY0Fzp3/0ZlzM42qm+Rs3bf73up3fHPP19Sv3KV7JCfHK4QO6dY+Ouh7h7eObMXXWksPdekXG2lqDPcfTJDPsWSdygwAIiJ+APYU4znvr9gdNZ0h5572uMCuwIO3RyJJV3r17l1mwYAFz48aNpy/hvLduH/AZBSHOhxZiKwsBCHEynYYQN3OGECez53jNQqsQz9VlPVegzX2LLUYmlT/yVQZZ/Zl4ykcPPIM+//AjNp/BzT07dv3XS3nBKiPYb9PylqoLpzuwLxc0fvFyysTPTwuRGzlKJwAhjp0BAo4nACHu+B5gBXQTgBCnuz+VYXU0C3GT0Hz8+L7q0oUfQ367cv6ZWzdv1M7PzVGX7Ivps6b7RA49/fn8FdcqQ8/41Hj8mwMhEz54Zzg7pkrV0Pifrj3cyCeHkLHWCHHT/Hu2r6uxdP70t7KzMr24ym0IcSE7h1wgAAIg8F8CQgpxnPfC7C6xCPHCzNgW2ry0jqVVffXqVWbmF18YkpOSpDjvhdkX5WWBELc/Y8wgPgIQ4mR6BiFu5gwhTmbP8ZqFViGeoUnprjMUNWaLUcrcz3sqfKy+69r15l/+gV9OG83mM3h6pcau2r2aF6wygn12rG3mceZ4F/blwvqNryVPnntciNzIUToBCHHsDBBwPAEIccf3ACugmwCEON39qQyrIyHE7cnRJMM7dO5+afbi9ZdUKjWxjwSxZ01C5j713aHgscP7jWBzBlUJSbzw5+P1Qs7BJ5e1QtxSbpvmGz1x+sFxkz6PKm9uCHE+nUEsCIAACPAjUJoQ55eBXzTO+4p5iUWI5yXdiTToCmuVVpHpkemffjYl89crl71x3lfcc1sjIMRtJYjxzkgAQpxMVyHEzZwhxMnsOV6z0CrEUwsSxhsZgxdbjKfCZ5tS5v6YV3EWwe6/XQr2Xzm/+IKR3tc/Pm7ZNkHuoPA5sK2Rx7GDPdjpNLXq3Uj6fNERa9eKcRUTgBCvmBEiQMDeBCDE7U0Y+cVOAEJc7B0U//rFLMQ9PL2y3+jW+/KM+SuvyuVyfG54KdvR9LjxUYPe/oB9yfRo+Z+vx6x11M61Voib1mspX3r0GXB6wfItl8urA0LcUV3GvCAAApWBAEkhjvOe244SgxA3Gg3y3PibUxjGWOb1/08mT3vw45kTNU1V47zn1ntroyDErSWHcc5MAEKcTHchxM2cIcTJ7Dles9AoxIsMmoAsTeoothAJI9H6u4XM41VYiWD1+ZPVfbesHMR+WxsU/Dhh0cZttuRkx3p9s6+e16Fdfdiwf3Y8AAAgAElEQVQ/F1V/Jjpx9or9QuRGjtIJQIhjZ4CA4wlAiDu+B1gB3QQgxOnuT2VYnRiFuEKp1DzbuNntj6cv+KlJsxaZlaFP1tZ48ezJgGHvvln8byb/gKCUSzdi11ibz9Zx1grxvLxc2fB3urz5+9XLz5nWMHzUx0cnTZ93vbz1QIjb2i2MBwEQAIGyCZAQ4jjv+e1AMQjxopzkuprshH5lVabVapmx4z++ce3XnxvhvOfXf2uiIcStoYYxzk4AQpxMhyHEzZwhxMnsOV6z0CjEc4uyXijQ53ZmC5FLXe75KAP38CqsRLDXiSO1vfZsfof9trZq9XsJ81fblJPN5XH625o+Oze8W5w7OPRhwsK1O21ZL8aWTwBCHDsEBBxPAELc8T3ACugmACFOd38qw+rEIsRNd4eFVn8m7oXmre/3GzjizjO1I/L49mftsrn1li2cWfwLqhENGkdv3Pnt0cDgEA3fXGKJv3zhjP/gvm8UfySUr19A2pWb8asctX5rhfitqOse44f17fn40YPqHh6eOROnzj3S/70P/imvDghxR3UZ84IACFQGAvYS4jjvrd89YhDi+akPOus1uS+UVWVSSsbjUSM/YHDeW78P+IyEEOdDC7GVhQCEOJlOQ4ibOUOIk9lzvGahUYhnaFJ66wxF9dlC3OSq02oX73Ifm1dR0V6HdzfwOrq3FxtXVKN2VOIXSw9WNI7L6+qfz4b6blg6hI3VBQTFxi/evJnLWMRYRwBC3DpuGAUCQhKAEBeSJnI5IwEIcWfsqrhqIiHEq1arHlujVp248sgkxsf5xcfHVMnPzVGXjGv0XLObE6fNO9/ipXZpttClWYgbDAbJkf07Qs+e+rb2zHmrfhZK0v96+YLvwJ6vjWW5efv4Zvx6K2mFLRxtGWuNENfpdJLJHw5pfezw3ldNc9d4ps4/a7YdOlTRL0VAiNvSKYwFARAAgfIJlCbEcd5XvGvsdd6bZhaDEM9JiBrLGHS+pZEyGAzMitXr7u3avqU2zvuK95IQERDiQlBEDmcjACFOpqMQ4mbOEOJk9hyvWWgU4qkF8R8bGaM7W4iHi/cmV7mq3AttFRXts2/zcx7fH3mLjdPUrnc9afqioxWN4/K6+7UrVfxXzH2fjdV7+ybFrdixjstYxFhHAELcOm4YBQJCEoAQF5ImcjkjAQhxZ+yquGoiIcSbv9T22o6Dp49XRMb0WOy1S+Y1PLR/28vpaSl+lvGmx6a279z98rQ5y6/4+vppK8pV2uu0CvE/r/3ivXDWx21v/vVHvZp16j0U8q71a79d8ons1nYcy8PL2yfz6u3k5dbwE2IMHyFuEtpnTn0bcnDv1mZ3b92spdUWKVxcFEUDh4/9/pPpC8p9XLpprRDiQnQMOUAABECgdAKlCXGc9+XvFnue96aZaRfidevUdC1IezSyJKXc3Fzm1q1bzOHDh5kLFy5qi4o0LjjvyfzkgRAnwxmziIsAhDiZfkGImzlDiJPZc7xmoU2IF+kLQrKK0oezRUgkknx/15BFvIoqJdhnx9pmHmeOd2FfKqz37O/Jn83/zta8pvFuN//yD/hyWvHjCvWeXmlxq3Y77HGFQtREew4Icdo7hPXZg8CZ8yeDIuo2yKoWXK3QHvn55oQQ50sM8ZWNAIR4Zes4ffXSJMRZOiZpOmXC8M7RUTfqliT2/Isv/bVw5dZToWE1CvjSpFGIb1m3tPbKxbO7sXfGC/0Y9xt//ubVu3Or8Swr06Nor91JXcqXnVDxlkKcb07TxfGWrdv+sWzj/jMqlVpf0XgI8YoI4XUQAAEQsJ6ALUIc5z3DCH3em5jSKsT57jKc93yJWR8PIW49O4x0XgIQ4mR6CyFu5gwhTmbP8ZqFNiGeXZTRSqPPb88WIZcqbvkoAw7wKqqUYN/NK1qofzrVkX2p8NmmvyZ/POuErXlN45X3o72DZk36kM1lUKmzYtfuWyZEbuQonQCEOHZGZSOw+8CO8Blzp/UPCqySfOrIuW0qlarCi8X2ZgQhbm/CyC92AhDiYu+g+NdPoxA3UX304J77Rx9Evnnr5p/1SlJ+9rlmUUvX7znOV4rTKMTtvSbTZ2/3eL3ZBJah2sMz5/e7aUsctXOtFeIBgVWSu/cZcGn8p7P+lsvlRi7rhxDnQgkxIAACIGAdASGEOM77b48K9REpJpbOIMRx3lv3frR2FIS4teQwzpkJQIiT6S6EuJkzhDiZPcdrFtqEeLom6R29Qff0M2VMX64y9x88FD5XeRVVSrDf+iUvqS79+Dr7UkGTFy+lfPT5GVvzmsYr4h6rq3w2eiKby+Dqlhe74cBXQuRGjtIJQIhjZ1QmAjMXTG+6bdfmN41G49NztGH9Z28f+/rEAalEyumisb1YQYjbiyzyOgsBCHFn6aR466BViJuI/vbLBd/Pxg9/K+bxw7CShFu3bf/rik1fn+ZypzDN3bG3EL8XHaV+s91zxf8GcXNX5f31INNh/waxFOKeXt5Z9eo3uu+iVOpK65G7u6qoZt0GyS+2aJ34Yqu2aVxFOJsLQpzmnY+1gQAIiJ2AUEIc532IRqi9QKsQN5339Rs+9zA8tEqT0s97d6ZWrVpMWK2GPzRp2f43nPdC7YiK80CIV8wIEZWPAIQ4mZ5DiJs5Q4iT2XO8ZqFNiKcUxE1hGMaFLcLTxW+tUu6azKuoUoL9Vi18RXX1Ylv2pYIXX/opZcxn523NaxovT01xDZkw+FM2l9FFoYnZfHiBELmRo3QCEOLYGZWFwJBRA9uf/el0q5L1zpwye9fgyGEPHMkBQtyR9DG3GAhAiIuhS869RpqFuIl8yUeKs90wPU7zzR79f5q3dMMVqdSxv/xlyw6xtxA33WnfsXX9j9k1urq5FVx/mP2lLWu2ZSyfzxC3ZR7TWAhxWwliPAiAAAiUTUBIIY7zXpidRqsQD6kaGr9m085r1QLU3cqr1COkwTxGItfypYHzni8xczyEuPXsMNJ5CUCIk+kthLiZM4Q4mT3HaxaahLivv68kpyhzEFuAVCLN8nMNFuTR4wHL57zm9vsvrdnceS3b/pg2ctJFXrDKCJbk58lDP+g7lX3ZKJPpY7Z+M0eI3MhROgEIcewMZyeQnZsl7z2gR+/ou7frWNYqkUiMI4aM/GbKhOnXHc0AQtzRHcD8tBOAEKe9Q86/PtqFuMFgkEz5aETL747sfUWrLVJYdsTXPzB10rS5x3r2HfRErJ2ytxCPj33i2u6FmsW/lKtUuhbeeJSz0FG8IMTLJ0+TzHDUHsG8IAAC4iAgtBDHeW9732k6Q0qe9+s2bE4JCfJtXFaVUhfXB6rAurusoQAhbg21f8dAiFvPDiOdlwCEOJneQoibOUOIk9lzvGahSYirfdQ1NPr84ru4XaSKG97KgCO8CiojOHDxzA6u16+1ZF/ObdP+VPqwD68IkduUI2zgmzMscz3Z8d0XQuVGnv8lACGOXeHMBO4/uKcaMLxfZHxSfLBlnUqFUjNjyqx9kb0HPqKhfghxGrqANdBMAEKc5u5UjrXRLsRNXYh58o/buGF9u976+38/TzyiQaM7q7Yc/Ibv54nT0l17C/HkpHjly89Vn8zWa7qz/uaTvPmOqh9CvHzyNMkMR+0RzAsCICAOAkILcZz3tvedpjOk5Hm/fv169+Aqgd5lValQ+Z5Seodadf0VQtz6vQMhbj07jHReAhDiZHoLIW7mDCFOZs/xmoUmIe7qpWinN+rC2QLcZOpv1QqvP3kVVEZw4IKpnV1vXX+BfTnntc7fZ7w36jchcptyhA5+a5pEr5ex+eLWH5ijd3PTC5Ufef5LAEKcrh1x8fJ5/3eH9x/NrsrfNyD194s3Vtu6yn+e/OPe9o1WxY8CdXN1y4/+/eEiW/PSPP78xXMBYya9PyAnN8fDcp2enl5Z65dt3tmq+UtptKwfQpyWTmAdtBKAEKe1M5VnXWIQ4qZuHDuyr+q8zyd2T09N9i/Znbd6R55ZsGzL5Yoenc5VPlteWDXNFdGgcfTGnd8eDQz+93M+r/12yWfnxlWNb/71+zPJyfGBRRqN0iSafQMC02rXqf+k38Dhf73WsVtSWespuY7ydpvpMaOrthzc36BR02xrdmV6eppLywZVTB839fRLLpfromIK5lqTS4gxEOLlU6RJZgjRb+QAARBwXgL2EOI4760/703saDpDLM/7amHhyevXrg4MCgoq8w3h5he+Tu7qlWTNOwZC3Bpq/46BELeeHUY6LwEIcTK9hRA3c4YQJ7PneM1CixB/tvZzOxSesoGWi/dWBqxwkSoyeBVURnDQvM+6KqP/bsq+nNOx27GMyBF/CJHblCN0SPfPJDpd8aMe41bumq/38i4SKj/y/JcAhDhdOwJCXJh+7D6wI3zG3Gn9tVrtfx4bGxIUkrBn28FdNcJq5AszkzBZIMSF4YgszksAQtx5eyuWysQixE08p3w0vOW3h/a0LfnodG8f34xPpi882rN/+Y9Ot1WI6/Q6yczJY9pc+fnHpiYJXl6P69R79u60OctONm/VJr1kHEkhnpuVJX8+wr/4Y5tkMpn+Vmyhwz62CUK8/J8MNMkMoX+GJSdkKYcPWNM9Oio2gk9ud7Uy19PTPadKsHfK881rPuz/3st3Q8P8C/jkoD026sYTzzFDNvSNj8sIMa21R58WpxcsH3CZtnWX7GHzl+pe23Fw3HHa1on1kCFgLyGO8966X4AzcaPpDLE872s8UzNr1coVXmUJcYlUlqEObrjC2p0LIW4tOQhx68lhpDMTgBAn010IcTNnCHEye47XLLQI8fp1Gp5281C2ZxcvYaRp/m7Bq3gVU05w0JxP31LejXqODcnp3OObjH5D/xIqf+iwnp9IijRubL74JVsX6vwDCoXKjzz/JQAhTteOgBC3vR8zF0xvum3X5jeNRuN/zsqIOvXuHth55ICn2ktn+yzCZoAQF5YnsjkfAQhx5+up2CoSkxA3XfD8YHCPblHX/6hfknP9Z5vcXrFp/7HyHp1uixAf9/GM84vnTm3/4N7tmlx7XKVqaPxnMxd91+nNngmWY0gKcY2mUNoo3GN68b+fJBJjdHzRLK41CB0HIV4+UZpkhtC9t1aIl1yHh6db9uudGv/6yYy3f/P1VWmFXqcj8tEixE3rWLf8ZLNO3ZpGd3nr+fiSLCDEHbE76J3TnkIc5711fafpDLE87+vUqatZunSJsiwhLlOqr7n717T6l2sgxK3bL6ZRuEPcenYY6bwEIMTJ9BZC3MwZQpzMnuM1Cy1CvF7d+n+7q92eZRfvIlX87q0M+I5XMeUEB836uIfy/u1GbEhO115HMnoPuiFU/tARvSdJCgtUbL7EhRsWFQWHUHU3p1C10pAHQpyGLpjXACFufT8MRoNk6KiB7X+8cLZlySyvt+twaePKrWelEqnR+hnsNxJC3H5skdk5CECIO0cfxVyFmIS4ifOh/dvCvpoztWvJR6ebHln+Zo/+P81buuEK10eVl3wUOtvHko9MD3+m9iOZTK63lOHePn7pIdXCknz9/LMLC/MVT/55GJKclPA/zwJt3LT53+t2fnPM19evWNzd+PM3rx9PHw81zffgTlTgqe+PvszOHRr+zJMOnXv8oVC6Pv1YJZXKXduz/9CHluP57DeDwSCpV1X5ueWYOwnaL/jkEDIWQrx8mjTJDCH7bsollBBn1/X8izX/Wrhy4ClnuFvc0UI8PT3P5csvDr9w5sT15jKZVD91Vu/D3Xq9EFtyD0CIC/2uEHc+ewpxnPfW7Q2azhDL875+/frMokWLmLKEuNIreL9CHRhtXdWm8yVeOXxAt+7RUdcjTE8NmjpryeFuvSL/52eYtfntMY6WXkGI26O7yCl2AhDiZDoIIW7mDCFOZs/xmoUWIR5RNyJFpVYFsIt3k6sPqV28bvIqppzgoC8m9FQ+uNuQDcnp1vdQRq8BguWv9n6fCdKC/OLP/E2Ys2KJNuyZHKHWjzz/JQAhTteOgBC3rh/ZuVny3gN69I6+e7uOZQaJRGIcMWTkN1MmTL9uXWYyoyDEyXDGLOIlACEu3t45y8rFJsRNgnfy+CGtvjmw+/WSPfD1D0ydMmvx0a49+sWV1h9r7xC3zGW667tf5NCfh4/9NFoulxf/MpppXbu3rH5m07qlrybGxTx97LHpy83NPX/85FlHBo348L4ta7Jlv9UNdplhOT4qpmCW5dptyc13LIR4+cRouUDOt69c4kvK1NBw/ycdOj/3h0Lp8vSXP8r6ykzLdbt3Nz74fnRieGZmno9l3Fu9m59ZsOzdy2X9EgyXddEQ42ghvnbZD/WWLfyuj4mFt48qA0Kchl1B/xrsLcRx3vPfAzSdIXyEuEdIg3mMRG71Ez8gxPnvFXYEhLj17DDSeQlAiJPpLYS4mTOEOJk9x2sWWoR43bp1GbVaXbx2b2XgYhepSy6vYsoJrjJjfG/FP/eLH8GY1eOdA1k93rklVP5qI/uNl+blerH5kmYsWaapWSdLqPzI818CEOJ07QgIcf79uP/gnmrA8H6R8UnxwZajXVxcir6YOmdvZO+Bj/hnJTsCQpwsb8wmPgIQ4uLrmbOtWGxC3MQ/5sk/bmOG9HorOupG3ZL9aNC46a11W498Gxgcoin5mq1CPKJBozvzlmz8vkGjsj/fs7Q72Du9+fZPyzfuP1/a3uG6Jlv2Xb2qyukGg0HK5vjjfsYclUpdroS0Zb7yxkKIl0+WJpkh9B4oKcQjGlSL3rhz1NHAYK//ea+WNnd8bLrr5HE7X//1yt3n2deDqngnzlv67qHWbeulCr1ekvnEIsRJMsFc9BOwtxDHec9/D9B0hnAV4lIX1weqwLq7+FdrHgEhbj09CHHr2WGk8xKAECfTWwhxM2cIcTJ7jtcstArxALeqgj7ur8r0cX0Vjx9GsHCyeg3Yn9Wtr9WP7SkJudqo/uOkuTnFv9WeNH3hCk3tBhm8moFgzgQgxDmjIhIIIc4P8/mL5wLGTHp/QE5uTvFTJUwZPD29slZ+uXZ325fbpfDL6JhoCHHHcMes4iEAIS6eXjnrSsUoxE292LN9XY2l86e/lZ2VWfzLpqbvmx6d3idy6OnP56+4VrJnXOVzyUemPz1/vbyzPvps9jfvvPfBP+XtBdMdbUP6vfHGlYs/vsDGNXruhZsbdx/71tvisensa1zXZMv+qx/qNlWv08nZHL9GJc4rbS22zIGxwhCgSWYIU5E5i61C3JQp5kmq27hhm7re+jumHpu538CXf/hiYb+rQq+XZD4IcZK0MZdQBEgIcZz3/LpF4xmSkxA1ljHofMuqRKHyPaX0Dr3Cr1LxR9PSKwhx8e8lVCA8AQhx4ZmWlhFC3EwFQpzMnuM1C41CXCFV/uKl9D/Jq5AKgqtMHdNfEfOo+LHEWX0H7c3q0uuuUHNUGxM5Wpqd5c/mS/ps7ipNvcZpQuVHnv8SgBCna0dAiHPvx+4DO8JnzJ3WX6vVKixHhQSFJOzZdnBXjbAa+dyzOTYSQtyx/DE7/QQgxOnvkbOvUKxC3CSeP/og8pUTxw6+UrJHAYFVkmcsWHmk/RvdEy1f4yqfSxPizzZ+PmrDnuPfcPks769mT2m8cc2i7uzcZX1Wuel1rmuyZR82DHOfotVqXdgcP1+PnR8QGFRkS06MtQ8BWi6Q26M6IYS4aV2bVp+ps2rx8bcKCorcTX82fZb4xj2jvlOpXB3y1AMhWEGIC0EROUgTICXEcd5z7yxtZ4iuMCuwIO3RyPIqcPMLXyd39UriXqVzRNLSKwhx59hPqEJYAhDiwvIsKxuEuJkMhDiZPcdrFhqFuMrFc5+73OMOr0IqCK7y2ehIRdzjWmxY5jvDdmd36l7q5/1ZM2/VcQNGyjIzAtmxyR9/sabw2edFcZenNfU6egyEuKM78N/5IcS59WPmgulNt+3a/KbRaPzPeRhRp97dAzuPHPBUe+m4ZaIjCkKcjj5gFfQSgBCntzeVZWViFeKm/jy8F60aO6xv9/t3bxX//Z3tW+Omzf9et/ObY5YCm6t8Lk2Iv9Uz8uyXq7b9zGVfcJ3HlItPLJe5S4t5trp6clGRRsm+du7ag4UhVcMKrc2HcfYjQMsFcntUKJQQv3Lxjt+n43b0SkrMrGJaZ916Ve+s2/nB0ZCqvqLd0xDi9thxyGlvAqSEOM577p2k7QwpyIhpqctP71BWBRKpLEMd3HAF9wqdJ5KWXkGIO8+eQiXCEYAQF45leZkgxM10IMTJ7Dles9AoxP1cgxdIJVJOnzfGtdjgySPfdYmPqcnGZwwYsSunfbcHXMdXFFd13MAPZJnpQWxc8oSZawufa5Zc0Ti8bh0BCHHruNlrFIR4+WQNRoNk6KiB7X+8cLZlycjXXml/edPqbWekEqnRXv2xV14IcXuRRV5nIQAh7iydFG8dYhbiJupb1i2tvXLx7G75uTlqyy6YHp0+cPjY7z+ZvuA6+32u8rk0IT7+05lfjxw/9TaXTh/5emfoghmTemRmpj/9qCRH3yHeqIbHp5rCQld27Weu3P0yNLxGAZdaEEOWAC0XyO1RtVBCvKQ8DqnqE79qy4j9DRqFZZe17uSkLOW2DT9GXPgxqkFKUrZfZkbe08f3evuo0gOCPNPavNogatCIV6MDg7h9njk7z7XfHvgc3nMl4sZfj2pY5jW97h/gmeLjp8ps1bpu9KD3X7sVUq1sYc9HiOflFcrGDdvU/ufzt5uz66jfMPT20nVDvguvGcj5KVIl5yyLXfOX6l7bcXDccdPrJXto+Ro73jKvt48qY+qs3oe79XohNj09z2XTylMNzp660Sg5OSsgP1ejdlcrc0NCfP+PvfMAaypZG3BCaEIoBghFQREVFOyioGsXVKzYVwUVRSzYXeuqV7GvbS3YG2Av2Buirg0LrhUFFUVQSoAACQRp4X9G/2NilpRDkpOTnC/Pc597ITPffPN+E7jynpnJ7OLr8Spoks9bFsu0DIuDdgVHH3/keCzqXutPH7Lq8HnF5gYGjFIbW4vsZq3qvp/7p/8jWUwl54NqFbnnVrPXL9Lqcbn8mmh8FM+ypml+nXo2X/sPavNy4PB2n/X15f97a/70yHbRJx76YGP4D/WKWfN3wAN1fG7IHJNIIQ6/7xVbCWT7HVKUlTRSWP7tPw8tYrNhGDHjTaxdvv98odqLLLUCIU61lQfzVYQACHFFKCnfBoS4iCEIceXXk8ojkFGIq/r+cATNft6kAIOMtHoYwLzAkEh+974fVQW01vTRIYy83O9PsqNXzszFOwUt2lLuaCBV8ZQXB4S4PELEvg9CXDpvXmGB/pAA/yGJ797+vLIBtabT6ZUTgiadWzhr8c8/5hNbNeVHAyGuPEOIoNsEQIjrdn21YXaqFuJknnN1hTiS69PnLT0TPGWuQqdTnT91uPbKJbMG5ueRQ4g3d7H4o1gg+H68NHpdvvNqvUsDtyIy14qquZHlD+Tq4K8uIS5rh3h5uZC+bMHxNlfOP22HhKqsebGszHIH/e51Z8a8fq/kSVEkfcP+PNn19fPPjcrKKn654qiqMczMa/B69Wv1YOnqYY+riq2oEEcyfEbw/u5x9xJbYuNWR4ajHIkU4hXCCvq29Zd9vqTlOkqrQeMmjm9XrB9xFT3YkJLMMVk4K8rn5bOUxtL42rDNOSFTfa8HjO8icwODIrGwnOo3tP8wY36fWJ9ezX+5bkMyZxDi6vgJodqYVP19T6bfIZWVQv3CjNcLaRIn34lX2sjC/rghk52o2uprRzSy1AqEuHasF8iSWAIgxInhDUJcxBmEODFrDtcoZBPihnrGdy2MrG7imoQCje3nhQQaZHx1xprmBU6K5HfvrTohPmPMBAY3xx6LnzNt0S5Ba2+Z/9jicDPs2Cx7mW0UmBolm4AQJ1fZQYhXXY8Pye9NA4KHj0zPSv/5swG1NDAwKF22aMXRkUMCU8hVSXzZgBDHxwtaU48ACHHq1ZxsMwYhfv4s297hl1OnJHeIW9Zk5S1avvFMv8EjvyhSP7IJ8RYNWLPFd9CfuxG/0c29GV+RuUAbYgmQ5Q/k6pi1qoT40UN3nTesPOfP5xeboTybNq/zes/hKectxXYXo++jHcl/TDnQ7dH9dy0UkdY//v83o7RTN/fH67aNvi3tTvInDz+wFsyI7J/2OccJDycUe+jI9jFLVg+Ll+yniBBHMnxu6KHO/8QmtPkpw5s4vt2yd/wFRydr3Cc+ECXEe/VtGXft8vM23By+tTxe6D74/639PXbetEN+b16lNZLX3tbOMnPVplGnf+vcKKeqtvduv7UOW3S8d8rH7LryYmHvo13tQRO7Xg+Z1lOqpAMhrihNzbWrrhDX9t/3ZPodUsrnuJbwMobLWgVmDu6raHT9nydDaG7FED8yWWoFQpz42sOI5CcAQpyYGoEQF3EGIU7MmsM1CtmEONPAIrKGPlNlohqDYT83JNAgU0yIj5kcwe/q9wkXLBmNa0kK8akLdgs822fIip+WlVI36eObAU72dW81rNtYa3eJqoohnjggxPHQUn9bEOL/ZXz77i2b0DkhAfxC/vc/6GEvM6YZf9v6XZGdO3TJVn9l1DsCCHH18oXo2k8AhLj211DbZwBCXPeFeOuGVrP4fN7P/69x5tqjTe5NW0o9Xlrb17Q250+WP5Crg6EqhDiSwqFBe3wf3Elsg+VY1XHV2E7qO7cSvLB2aAd4j97NHw0c7vXOo5kTT09PrzL5fabp8Yi7rhein7bj5vKtUFskrvv4e/6zatPIONRGnAWaw8SxO/slvEhtjLV1b+qUOPh37399ejVPx6R8WkpOjehTj+qdO/Gorfiu6Dp1bT5v3jvudGN3x18eSJEnxNF8Fs8+0v765eftMRnepLlTwqZd4y5VR4ZL1nfH5iuNNq+9OBR9X/yYc8l2eI9MRyz1GHrCkm9lxoh/X/9WD4YFdkhyaWBXlM8tMti99br76eNxHfPzir5fL6GRU3kAACAASURBVGFuYVJgZcXkfvrIcUa76jt2a/x0THDXF6hexcWlescO3nM5cujOb+JMe/dvdWvjzqA7krk+i/9kOW/qoQGfU7LrYO+hHeD+Q72e9Bvo+Zltb1GCThB4/CDJ6sDOW60ePkhqUVpSboTasqzNcub82f/CoGHeqVV9FkCIq+MnhGpjghD/wXPVxj0HBv0+psp1rFri/40myEn2qygp9JQ2jp6BcbIp2zVK3XmQNT5Zft+DECfrCoG8NEkAhDgx9EGIiziDECdmzeEahWxC3NrYIYxOpwtxTUKBxvZ/hIw2yPr68+lh7tgphwq79FLZ7sxaM8YEM7g5DlgqOaHz9wja/JYuL7U7T2PHCIqL6hjoG+Q72tW5DWJcHrEf74MQV4wTUa1AiP9K+vDJiLpLV/75e1lZ2S/HLDrYOmRE7jl2uL5LA504yhSEOFGfMBhHWwmAENfWyulO3iDEdV+Ie7rZzOAV5Ftgq/bYhbt/t2jtla87q1h3ZkKWP5Crg6iyQhzdKb1swQnP82ced0D3P6MckbhctnrYGd8+LX55yHz/ztgGWzdc6oe1a+lZ78XqTQHXpd2xjY7Vnjlxf583r3/sSpYmhfduv9Fw24ZL/YuLS79fQfBb50aPtuwdHyNtN3laak6NaeP39sV2O9eoYSiYMb9v9JgJXT+IM5YlxJG0XTgrqt3ls/Ed1SHDUR7qEuLYHB3rWKeu3hxwztOrPldybW1ec6HJwd03e2JMsbrOmt/34pCR7T9Ltn/0AO3QP+T/NY1bG73n5l47cU/k5LNIcGNt0VqZPHZ3t1vXX7VH30N3lfcZ4HlP2pH1qM3Jw/frbFxzoQ+2k72quOr4XEBM9RAAIf6DqyaFOD8jYSpNWM6SVmFDU9Z1I0vHOPWsAPJHJcvvexDi5F8rkCHxBECIE8MchLiIMwhxYtYcrlHIIsT7nT9Ps8sk7vRw7tjQQ4VdeqpOiM8MGs/I5dTCBZ9Go6U7ONAu9unzs5sZn09r9fQpreG7d9+/xw2ecaCwQ3eNPPWJdy5EtgchTiRt+WOBEBcx+t+axS0PRu3rUylxn5Zbw0bvTkZGnzRnWpTLJ6odLUCIa0edIEvNEQAhrjn2MPIPAiDEdV+It21kOy0//8d95ugVFR271dOr43/EFHwmNE+ALH8gVweJ6ghxJIOT3nwxi7n60inm0vNmnz9xnMSPP+/i2+R++IEJseI7udFR6RNGbOv/6kWqO5pH3Xo2KX/vDj7j5l5L5jUBkqK1UzePuJ0RITFYbLRLO2TUDr8nDz+0RHHtHGpmrN0ScNqrvWuuLF6SEn3GvD4nJs3o9Va8jzQhjsTuwpmHvS9GP+mEzRsdK752a+B1VewMx3JQpxBHDwGEzu59bvyU7j/+eCHxep+YwZwStGvQ50+iY82r2vUv3m3ssK29sFMCHGrVTN+2f8JxdPc41ub6xWf2SxccH4jJ7arWSVW5iMt5eXmr4zMCMVVHAIT4D5aaEuLl3wrYxbkpk2RV1MS63g6GkRlHdVXXrkhk+X0PQly71g1kSwwBEOLEcAYhLuIMQpyYNYdrFMoK8aCpBws79/jPU8m44Ik1dpgZNF6/GkIchbjQty8tw/6XK4ZpmBi37uQHQryKooAQr+5KVU8/EOI0mrBSSB83OdDn5p1Yb0nKXTv5PNi3/eANPfqvRzOqpxrERQUhThxrGEk7CYAQ18666VLWIMR1X4h7udtNzePm/tyldfDE9W3eHbrIlHi6tMa1aS5k+QO5OphJCnFlx2gs5f7s2GuvbJfMPTIoh8OzQWMMD+xwZdna4Y8VGW9i4A6fWzGv26G2dZxtUrbvDzndwM2+EH3NySowWrc8uk3imy+O+dwii8ZNnJLFhbm0+OdPPam9csnJgdix4KOCOl5avPLXe8SrEuLoyHYiZDjKW51C3KWBXXL4oZAzdZ3ZgqoYoaPTg0du7/fy+WcP9L60Xf/ifcWPLK9KiIctOt46av+d3orGw2JLyvkuPh4PdkZMilFk7UAbchEAIf6jHpoS4sV5ad7lAq6vtFVB12PkMe09tpBr1RCbDVl+34MQJ7buMJp2EAAhTkydQIiLOIMQJ2bN4RqFskI8eNqBwg6+Ktt5XWtW0DhGDuf70V54X5K7xMX7G9FohbVq178BR6n/ShWEON5Vpt72VBfivMIC/SEB/kMS371tKE6aTqdXjhk17uL/5of9q94KaCY6CHHNcIdRtYcACHHtqZWuZgpCXPeFuHeTWlO4ORxrbA3vPXIxvEOXHtm6uqa1eV5k+QO5OhiqUogjGb5i/Yir4ruCsZzXh0U32xN+YwD62tLSNG/+soHR/kO90hSZ05b1l9y3b7g8uDp9pcWXFOJV7X6WFOIDhrS9gf6NIL4zvLWXy7NNO8ddY9uKjgZXZE6KtFGnEG/r3fDpwVNTL0nexy6eV+DgLb0f3U9qjb4n+SBCVfmLC3HJ4+3RTv7gEeF9nj5Obo76ujaqlbQzcuJZh1qsb/JYoB35YwZv7f0o7l0rvH3lxYb3iSUAQvwHb00J8aKspJHC8m/1pVWdYcSMN7F2uUTsqiDXaGT5fQ9CnFzrArIhBwEQ4sTUAYS4iDMIcWLWHK5RNCjEQwTfBHZYskQfmZ4bPONAkQqPIq81e1wQIzvLERd8scZV7RIXjwV3jP9KFoR4dVeaevpRWYh/SH5vGhA8fGR6VvovxzwYGBiULlu04ujIIYEqu5pBPdWrflQQ4tVnBz2pQQCEODXqTOZZghDXfSHevlntyTmcrO+7ZdEr/OCZnd169M0i87qkam5k+QO5OvgrK8TRPdAuLraf+w9u8+z3MZ0+6utXfarS9OC9na9efNZJFXOo6nhzReKmpeTUiL3+stbDe0nObxK+Omel5/38N4AiQtyGbc4pKBBYlJaUG2Hj1W9o/2Hr3vFn6zWwK1IkBzxt1CnE+w9qE7tu2+h7svIRF+KK3N0tS4infOKYTB69a2Dy+0wXPAyqalvV7nNlY0J/YgiAEP/BWRNCvLJSqF+Y8XohTeJ6OPHKG1nYHzdkshOJWQ3kHIUsv+9BiJNzfUBWmiUAQpwY/iDERZxBiBOz5nCNoikhfvff2GlFgqKf993hSprCjUGM/yi+pBCn8JIg5dStWTY5T+++3K5scp9SP5l07tXuD2XjEN3fjGnG3/pXeFSXjt3Vem+WDn0OOtJotLt46hR2KWSsUFhZx97CqTmDYWjpatfiWU0TuwI8MaAtEFA3ARDi6iYM8eURACGu+0K8Q3OniZysDFtsLWzbf3KXT68BmfLWBrxPPAGy/IFcHTOXFOKOda1Tff2a/2toZFAhazzHOlY8dw+nvPqu9oXSJLh4f3G5quw8gid3Pztnsf+LquKg3cSvX6Sa34l9Uyvp7Vc7TlaBRWZGvg2PJzATFJYwpY2tiBCX1rdn3xb/bNoZ9I+s3dbVmbM6hbi8+8BRvqoU4pK77avDA+tja2eZuXZL4CnvDrLviVdmDOirHgIgxH9w1YQQL+VzXEt4GcNlVdbMzn0VjaFfpp7qa0dUsvy+ByGuHesFsiSWAAhxYniDEBdxBiFOzJrDNYrGhPizmzOLigrNcSULjX8SoLoY1yERqJOrmspC3MHWISNyz7HD9V0aqHyHh+Ri0aHPAQhxnfxJAJMCIQ5rQNMEQIhrVojv2b7O9e+1ywaWlZUaorXg2qhp0s7I6LMOtZzkHu+r6Nrp2Mp5Qlb6l587VDfvPLKnV/8h6Yr2h3bEESDLH8jVMWNJIa7ITuDq5KFKIV7Vfd/l5UL65rXnm5w98ah9NofHxpsjHiHevJXzSz6v2BTb7WxuYVIwc0G/cyNGd/iEd1xZ7UGIV03Hmm2evXzdiNPdejSBEzVUueAIiEVGIU7E73sy/A4R5CT7VZQUekors56BcbIp2zWKgGVA6iHIUCsECIQ4qZcJJKchAiDEiQEPQlzEGYQ4MWsO1yiaEuJ34m+MFXwTOOFKFhr/JKDP0C+obVfntpuz+3MqYtEhEaiT5aOqEHdr2Ojdycjok+ZMi3IiCqtDnwMQ4kQsGBiDcAIgxAlHDgNKEAAhrlkhfv7U4dorl8wamJ/H/X4qlgnTrHBs8PSr0+YuTVDVYu3Sul5w+tc0B1XFU0ecTt16xu2MOBej6p2v6shVnTHJ8gdydcxRE0Jc1Udep6Xm1JgZsq/3q+ep7tIYGRgwSlk25rl169ike7RwSrO0ZH7btyOmR37ej5PvFBXi6O7t9TvGxNy4+tJh0+rz/XkFAgvUXx1Hp+uyEG/b3jU+4tQ0St9VrI7PM9ljklGIE/H7ngy/Q/gZCVNpwnKWtDViaMq6bmTpGEf2NaTu/MhQKzRHEOLqrjTE10YCIMSJqRoIcRFnEOLErDlco4AQx4VL442pLsKxAuiQCNT4mlJHAlQU4l07dovbFx4Ro0ev+s5DdXDWoc8BCHF1LBCIqXECIMQ1XgLKJwBCXLNCPO7uLat508YMzspMt8MWo4GBYallTVY+w8Cg3MK8Jn/d1v2X3Nyb8au7WLt61h/39cvn2tXtT1S/ho2avDsafesk04KYhwaJmheeccjyB3I8OSvalighPjFwh8+tmNftUF6q3OFbVPSNMW38Xp97t9+2xeaM7jV3a1QruUkzp9TWbetnuLja85xd2ALxBzvOn3pSe+WSkwPxCHHv31zjN+4ad53FMi1DR7PPnLi/09ULonvRVX10ui4J8feJGcwpQbsGff6UXRfVqWnzOq/3HJ5y3pJlSunjmRX9nOpKOzIKcSJ+32v6d0j5twJ2cW7KJFnryMS63g6GkZlar43ThnWs6VphjECIa8NqgRyJJgBCnBjiIMRFnEGIE7PmcI2iKSGOJTl5js3YTA6DsJ3iU4ILDnTrUJyKCxKOxtWdT9++F2j29hlSRwIRjqMI0JRwAncf3LYeFfz7FGxgdQnxGsY1BIlPP/5F+ARhwCoJvLyf6FVWUm6cm54XV1pWVqLPMNgUsnYoIfd4wx3isCi1gQAIcW2okm7nCEJcs0I8n5trMDFwQJ9nTx82rWqlWdZk5S1avvFMv8Ejv1R3JUr+0bW6cYjoZ+dQO2P/sSuHXRq4qfVaGW1hoon7X9VVZ6KEeNii462j9t/pjeaBdmtPmdnr7KSZvd4qO6+Th+/XWRd21h/bqe1c3/bjsrUjLrVtV58rK3b0iYeOa5ae8c/PV3yHuOQu8sSEr2bTJ+wZmPLxh+S1rGmaN3ex/9lBv3ur5G8WuiTE87lFBsEjt/d7+fyzB2LlUJv19e/d4042bVGXkH9/KLvOoL9qCJBRiGvi9z3Rv0OK89K8ywVcX2lVpOsx8pj2HltUU2XFosDve9mcQIgrto6gFbUIgBAnpt4gxEWcQYgTs+ZwjQJCHBcuuY2rI8QdHNJpffpclBLbuLBurVqxVD0aXS5waEAKAiDESVEGwpMAIU44chhQywiAENeygulguiDENSvE0ZK6G3vNZumCKf2+plW9i3vGvP+dmDRjUbWFnm+7xqM/f3r/XaRpw4tpZs7fEB4Z1bm7n9p2kMEfyIlfCUQJcUlx3aqNy/M9RyZfNDU1rlBm1n/OjvI6eSSuB4qBR7SLC3rUV5Ej06tqs2PTlUa7w2P8BIUlTBTHzb1W0rb9E845OlkXKzMv1FeXhDiaz6yJ+zteOve0C1arwOAul+cu9n+hLCforz0EyCjEifh9r+ldx0VZSSOF5d/qS1spDCNmvIm1C6FXGMDve9mfWxDi2vNzDTIljgAIcWJYgxAXcQYhTsyawzUK1YQ4BkfVO8WrI8KxXKraHV5YyKTFx7em+XSyVeuOdlyLBRoDASkEQIhTc2mAEKdm3WHWihMAIa44K2ipHgIgxDUvxFFl07+kGq9bMb/ti6ePGmRnZdqUlZUaYhUfMmLstRUbdj9UzwrQbNTk94mmY4b4BnCyMmzFM0HHxv+5YvPR4YHBKerIEP5Arg6qsmMSJcTRPd+TRu/0f5+Y0QBlhI41Hxvc7eq0ub0TZGWIjiafPHZ3t/iHH5qYmhkXsm3MuVNm+93t3N3j+4MZ86dHtos+8dAH/W8zsxr82Yv6R/8+usMnWTE/vs80nTp+74AP7zJ+CqLqCvGqjmzvP6TtjTWbRz0QP6K9OpXVNSEu+VCEYx3r1NWbA855esnezY/txC/kl5gaGeuXNGri+GnpqmH32bYWJdXhCn00R4CsQlzdv++14Xdbp24943ZGnItR9ueWoqtLG5iguRC9mx/jB0Jc0ZUE7ahEAIQ4MdUGIS7iDEKcmDWHaxQyCXELc2EOruRxNC7g6VmLN58cxDvYvbPgM44QMptOnG0TxMlmOGKNmKaV+QxGZbm8+La2Xw06d7ligbUTCEyFbxJaCJKT3b6hnFUt7uXlA+8DgeoQACFeHWra3weEuPbXEGagXgIgxNXLF6LLJ0AlIS6fBrTQBAF0jGzAYJ/B796+aig+Pp1OrwwcF3pxYdjGf1WdF/yBXNVE5ccjSoijTDauPNt0/66bvcvKKr4/WMKyNsuZNb/vxSEj21f5b3skw5ctOOF5/szjDqId2LUT90ROPsu2/yFDJXd6d+rmERd+MCRGX1+vsqrZJ7xMNf9zzpGeb16lNRJ/v7pCHMV49OADa8GMQ/5f07i10deqOjr9FyFuaZo3f9nAaP+hXmmS85KsYdv2rvERp6b9stsTzTs0aPew9K95Dqh/VfOVjBs4eEvvR/eTWqPvu7n/yr0qtuIPJyAGi5YPOdNvsOfPayXQwwMho3b4PXn4oSXWv7GH49tNO4Mu1nVhC6qKiR6kmDc1wvfp4+Tm2PuK5C5/5UMLIEAcAW353dawUZN3R6NvnWRaWMj9e6iy9LSFCQhxZSsN/YGA6giAEFcdS1mRQIiL6IAQJ2bN4RpF00IcV7JKNJ78h82YzCxGHSyEyoX4LJtxnBzG93+8otf0iQX7OrUrlnsf4J2nsWMExUV14I5wJYoLXTVOAIS4xkugkQRAiGsEOwyqRQRAiGtRsXQ0VRDiOlpYLZsWEpITA/v7/BN71Vsy9S4+fg/CD0bfIGo3mZah05p0iRTiVe2mNjTSL/Fq5/ps7MQuT9u0c81FIhvldOP6S4dTRx+0fvfma31MoKNd5VNn9z4fNLHbewzw9YvP7JcuOD6Qm8P//hA9Oja9ZRuXV0ETuz3+rXPjbBQPjfvgTqLN6WMPPZ49/tgYuzdcvEj9B7WJXbdt9D3x7+GRyOvCoptF7Lnlh+WqiqPTD+6+WX/zmgv+xcWlJiivho0c3k2c3vOfus42hebmJmWOdX8cy64tQhzl+uQhenggsn/a5xwnjDXLyiy3r3+rB8MCOyS5NLArQj933r3NYJ498aj+tUv/tsYkPmpft55Nyt+7g8+4udfiS37IxIU8eg/Eudb8GNL5RLVF/qJC2DnUzth/7MphlwZuRTpfGBJPEHaIk7g4kJrGCIAQJwY9CHERZxDixKw5XKNQRYiH/mEzOj2L8fN+vYljeYd8uwhUdkxfyEz2+OxcvVoY/FmT8vf+5v3tq6xipGWl1E36+GZAbbs6t+GOcFzLFhqTjAAIcZIVhKB0QIgTBBqG0VoCIMS1tnQ6kzgIcZ0ppU5MZNXiWS0j9m3rU1lZ+cvfBYjcTaYTIEk4CSKFOJo+2vE7M2Rf71fPU93x4EAyfNiI327OXTrgufhDGEiezpy4v9PVC886KRoPSfNG7rXf8Qu/mXz6kFUP9VN2VzWS7sEjwvuI72RW9uj0uLtJVvOmRQzOysy3k5xb0+Z1Xu85POW8Jcu0TJuEOJpH9MnHjhtWRPfJ5vDYitYMtavlyPqyKGzoxW49mmRV1Q+EOB6a0JZIAt29XcempXz8+RAIkWNXZyymmTl/Q3hkVOfuft+vpoAX8QRAiBPPHEYkPwEQ4sTUCIS4iDMIcWLWHK5RQIjjwiW18YSZNsE5uYzvR4eh1+zJBXvaexWny4rO4WbYsVn2marJAKIAAc0RACGuOfaaHBmEuCbpw9jaQACEuDZUSbdzBCGu2/XVxtlF7t3qsnb5/KHi96ijecBuMm2spihnooU4GpnLLTJYt+yM542rL9ryecXm8gjWdrRKC5rU/fbIsR0/VtUWyej50yI73Y593aa0pNxIVjyHWjXT+w/1igud5ZcQGrSr+62Y1+1Qe5cGdsnhh0LO1HUWHd2NZ4c4ihFz5bndsvnH/THRq+zR6Uj2L5x52Pti9JNO2M5zbG51nG1Stu8POd3Azb5Q24Q4msOz+E+Wa5ef6fz6+edGknOTrB96gMGjeZ23i1cMuene1Iknrb4gxOV9kuB9qhEo/1bALs5NmSRr3jmFtIOBw/r24mRl2Iq3MzAwLP1zxeajwwODVbYZiWr8lZkvCHFl6EFfXSUAQpyYyoIQF3EGIU7MmsM1CghxXLikNg6eYTMhl8uwxxr8MbVgt7dncYZqokMUIEBuAiDEyV0fdWUHQlxdZCGurhAAIa4rldTeeYAQ197a6XLmd29ds5kZMiKAz+eZic/TzMycv2nXkcgOXXpk6/L8dXFumhDiGMeP7zNNj0XcdX1wL8ktO4tnlZ9XxELvoWPUra3Ncus4s9P9+rdMGDi83Wdpd4KL1+T2jdfsyH23W75/l+nEzeZZIdGKZKplTdP8OvVsvvr0av5mVFDnZCzWjk1XGm3fdGUAalejhqEgdHbvc+OndH+HxcQrxFG/hTOjvM+fftwZk7yNmzi+3bJ3/AVHpx/Hm+N9lZcL6ds2Xna/ci6+VfrXPHtM+NvaWWau3RJ4yruDa642CnHEAQn/Ozff2Jw+Gufx5vWXulwuvyZ2V7yZeQ2eNds8x829VuqocZ1ftvZ0yZPHDoS4PELwPtUIFOeleZcLuL7S5k3XY+Qx7T225HNzDQIG+wx+9/ZVQ/G2dDq9MnBc6MWFYRv/pRo7Tc8XhLimKwDjk5EACHFiqgJCXMQZhDgxaw7XKJQR4nNtAtMzGc4YnJAxvIgeXQWfcMGS0Th4uk1Ibh7j5zFkc6cV7PJqXQy7v1UFGOKQmgAIcVKXR23JgRBXG1oIrCMEQIjrSCG1eBogxLW4eDqeevL7RNMxQ3wDYDeZjhcapgcEgAAQAAJaTaAwM3FUZUWJi7RJMIyY8SbWLpfQ++gBlYmB/X3+ib3qLdm+i4/fg/CD0TfEr6vQajBakDwIcS0oEqRIOAEQ4sQgByEu4gxCnJg1h2sUygjxeVaB6RkGIiE+mh/Ro1uRyoT4uGk2E/PyGT+PB1ows2CnZ4viKu+lwlUgaAwEtIAACHEtKJIaUgQhrgaoEFKnCIAQ16lyauVkQIhrZdkok7Ss3WTjJ805N2fxqheUgQETBQJAAAgAASBAMgKVlUL9oozXCysrK6X+Pd/Iwu64IdM2UTz1VYtntYzYt62PZL+GjZq8Oxp96yTTwqKcZFPVyXRAiOtkWWFSShIAIa4kQAW7gxAHIa7gUtFMM6oI8anzbAK+ZjDqYZTHB/Ii/boLqrw/rDqVGDeNPTEvX09MiOft9GxRAkK8OjChj9YRACGudSVTScIgxFWCEYLoMAEQ4jpcXC2ZGghxLSkUhdOUvZus94Pwg2dgNxmF1wdMHQgAASAABDRHoJTPcS3hZQyXlYGZnfsqGkO/TLJN5N6tLmuXzx9aVlZqKP6enUPtjP3Hrhx2aeBWpLmZUWNkEOLUqDPMEh8BEOL4eFW3NQhxETnYIV7dVaTGflQR4tPm24z6ks74eczPuABeVG8fQbKq0I4NZU8u4OnZYPEW/5EX3qJJCdx/pyrAEIfUBECIk7o8aksOhLja0EJgHSEAQlxHCqnF0wAhrsXFo1jqsJuMYgWH6QIBIAAEgADpCQhykv0qSgo9pSWqZ2CcbMp2jZL2/t1b12xmhowI4PN5ZuJtzMzM+Zt2HYns0KUH/M1UjasAhLga4UJorSUAQpyY0oEQByFOzEqr5ihUEeIzFliPSP2q3wDDNGZE4ZF+PQvfVxPbf7qNCWWH8nh6Vtgby+blbWviXpKrqvgQBwiQmQAIcTJXR325gRBXH1uIrBsEQIjrRh21eRYgxLW5etTLXdZuskOnrkfVdW4goB4VmDEQAAJAAAgAAc0QKMpMmCqsKGdJG93QlHXdyNIxTlZ2ye8TTccM8Q3gZGX8PFETtTcwMCz9c8Xmo8MDg1M0MzvdHxWEuO7XGGaInwAIcfzMqtMDhLiIGuwQr84KUnMfqgjxWYushqekGbhiOAOGFh7z71OYpCq8gZPY0wqL9Gpi8VYs4m5p7Fqap6r4EAcIkJkACHEyV0d9uYEQVx9biKwbBECI60YdtXkWIMS1uXrUzF3abjJzC8uCjTuiDsNuMmquC5g1EAACQAAIEEug/FsBuzg3ZZKsUU2s6+1gGJlx5GWWz801CBjsM/jd21cNxdvS6fTK8ZPmnJuzeNULeTHgffwEQIjjZwY9dJ8ACHFiagxCXMQZhDgxaw7XKFQR4nMWWw39+NmgEQbn90GFJ4b0L3yLC5aMxgGTbGcUFdEtsCZrlnI3N3QpLVBVfIgDBMhMAIQ4maujvtxAiKuPLUTWDQIgxHWjjto8CxDi2lw96uYOu8moW3uYORAAAkAACJCDQHFemne5gOsrLRu6HiOPae+xRdFshUIhfWJgf59/Yq96S/bp4tP7QfjBMzf09PQqFY0H7eQTACEunxG0oB4BEOLE1ByEuIgzCHFi1hyuUagixOcutRr84ZOBOwZn6IDCU8MHFibggiWj8cgQ21nFxfSf9+JsWMHd6OxUyldVfIgDBMhMAIQ4maujvtxAiKuPLUTWDQIgxHWjjto8CxDi2lw9aucOu8moXX+YPRAAAkAACGiWQGFm4qjKihIXaVkwjJjxJtYul/BmuWrxrJYR+7b1qays/MURNGzU5N3R6FsnmRYW5XhjQvuqCYAQh5UBBP5LAIQ4MasChLiIMwhxYtYcrlGoIsTnX5kAlAAAIABJREFUL2MNfJds2ASDM6iv4MzIIbxXuGDJaDxigu2cb9/opliTv9dw1zs6lBapKj7EAQJkJgBCnMzVUV9uIMTVxxYi6wYBEOK6UUdtngUIcW2uHuQuczeZb+/74QfOxMJuMlgnQAAIAAEgAARUS6CyUqhflPF6oaS0Fh/FyMLuuCHTNrE6I0fu3eqydvn8oWVlpYbi/e0camccOnU9qq5zA0F14kKfXwmAEIcVAQT+SwCEODGrAoS4iDMIcWLWHK5RqCLEF4axBiS+N2yGwRngJzgbOJynsntqho+3nVtaSq+BxQ/fkLPOzqa8GFcxoDEQ0FICIMS1tHBKpg1CXEmA0F3nCYAQ1/kSk36CIMRJXyJIUAECsJtMAUjQBAgAASAABICAigiU8jmuJbyM4bLCmdm5r6Ix9MuqO+TdW9dsZoaMCODzeT9P2kSxzC0sCzbuiDrcoUuP7OrGhn4/CIAQh5UABP5LAIQ4MasChLiIMwhxYtYcrlGoIsT/XMnq9ybJsAUGp28PwfmxI3nPcMGS0XjYONv5ZWV0I6zJnr+z11jVrChRVXyIAwSAABAgGwEQ4mSrCORDNgIgxMlWEerlA0KcejXX1RnDbjJdrSzMCwgAASAABMhGQJDz0a+ihO8pLS89A+NkU7ZrlLJ5J79PNB0zxDeAk5VhKx7LwMCw9M8Vm48ODwxOUXYMKvcHIU7l6sPcpREAIU7M2gAhLuIMQpyYNYdrFKoI8SWrWX1evzVshcHx8xFcHB/Ae4oLlozGQ8baLayooBlgTSLCs1YxmZXVflpSVXlBHCAABICAugiAEFcXWYirKwRAiOtKJbV3HiDEtbd2kPl/CcjaTbZ134lIr/ZdcoEbEAACQAAIAAEgoByBosyEqcKKcpa0KIamrOtGlo5xyo3yo3c+N9cgYLDP4HdvXzUUj0en0yvHT5pzbs7iVSo72VMV+WpTDBDi2lQtyJUoAiDEiSENQlzEGYQ4MWsO1yhUEeLL1rF6vXht2AaD49NFcGXSWN5jXLBkNB402m5xZSVND2tyfF9mmIEBTaiq+BAHCAABIEA2AiDEyVYRyIdsBECIk60i1MsHhDj1aq7rM5a2m8zQyKhk0fJNx2A3ma6vAJgfEAACQAAIqJNA+bcCdnFuyiRZY5hY19vBMDLjqCoPoVBInxjY3+ef2KvekjG7+Pa+H37gTKyenl6lqsajShwQ4lSpNMwTDwEQ4nhoVb8tCHEROxDi1V9HautJFSG+cgPL5+kLw3YYyK4dBDGhwbwHqgI7MNBuqXisMxGZy1QVG+IAASAABMhIAIQ4GasCOZGJAAhxMlWDmrmAEKdm3XV91rCbTNcrDPMDAkAACAABTREozkvzLhdwfaWNT9dj5DHtPbaoI79Vi2e1jNi3rU9lZeUv/qBhoybvjkbfOsm0sChXx7i6GhOEuK5WFualDAEQ4srQU7wvCHERKxDiiq8bwlpSRYiv22LZ5WG8cUcM7G9e327Nmpx/RxWgeYUMgzGTbRZisfQZlWUnDmStUkVsiAEEgAAQICsBEOJkrQzkRRYCIMTJUgnq5gFCnLq1p8LMx/3u1/Pe7Zi2knP9M2xjVMD4qclUYABzBAJAAAgAASCgSgKFmYmjKitKXKTFZBgx402sXS6pckzxWJF7t7qsXT5/aFlZqaH49+0camccOnU9qq5zA4G6xta1uCDEda2iMB9VEAAhrgqK8mOAEBcxAiEuf70Q3oIqQnxjuGXHew+Nu2CAvVp/uzN3Wv4tVQDPzNavMXm29VwslpFhZfHRvVnrVBEbYgABIAAEyEoAhDhZKwN5kYUACHGyVIK6eYAQp27tqTJzyd1kjT2aJZ6+9vgEHK1KlRUA8wQCQAAIAAFVEaisFOoXZbxeKLlDWzy+kYXdcUOmbaKqxqwqzt1b12xmhowI4PN5ZuLvm1tYFmzddyLSq32XXHWOryuxQYjrSiVhHqokAEJclTSlxwIhLmIDQpyYNYdrFKoI8W17zNvdvGvig8Fp1eLbg0Uz82NwwZLS+HOqvtnMP61nYW+b1BDyo3ZxNqoiNsQAAkAACJCVAAhxslYG8iILARDiZKkEdfMAIU7d2lNp5thuMratPefC7ecHTU2ZFVSaP8wVCAABIAAEgIAqCJTyOa4lvIzhsmKZ2bmvojH0y1QxnqwYye8TTccM8Q3gZGXYirczNDIqWbR807HhgcEp6s5B2+ODENf2CkL+6iAAQlwdVP8bE4S4iAkIcWLWHK5RqCLEdxwwbxNzy6QXBqd5k9JHS/7gXsUFS0rjxPeGNReGsaZhb5sxhXmHwjlquVNHFflCDCAABICAKgiAEFcFRYihywRAiOtydbVjbiDEtaNOkKXyBGKvXbBt2MiD5+jkXKx8NIgABIAAEAACQIB6BAQ5H/0qSvie0mauZ2CcbMp2jSKKTD431yBgsM/gd29fNRQfk06nV46fNOfcnMWrXhCVizaOA0JcG6sGOaubAAhxdRP+ER+EuIgzCHFi1hyuUagixPcdNm956ZpJXwyOh1vp0+ULuRdxwZLS+NkrI5uwv2pOxt62MBdmH9jGCVdFbIgBBIAAECArARDiZK0M5EUWAiDEyVIJ6uYBQpy6tYeZAwEgAASAABAAAkAAD4GizISpwopylrQ+hqas60aWjnF4Yqqi7bjf/Xreux3TVjLWn2EbowLGT01WxRi6GAOEuC5WFeakLAEQ4soSVKw/CHERJxDiiq0ZQltRRYhHHGM2O3uZOQCD69ag9MWqxdyzqoAd98TI/q+tNSdgsaxYFRl7NmfvVkVsiAEEgAAQICsBEOJkrQzkRRYCIMTJUgnq5gFCnLq1h5kDAU0S4GQVGB3cfdPtzs0E9+wsnlV+XtF3wWLCNCpksczyPJo5fgwI7vKitadLHt48b994zY7cd7vl+3eZTtxsnlVZWYUhistmW2R36d7kVdDkbm/YthYleOMmvEw1373tesvXz1PrcTgF7NKSciNDI/0SNtuC4+ndIHFCqM+Leg3sivDGVVf7j+8zTfeG32j69HFyAw6nwEZQWMJE+Vpbm+XWa2CXFjCu87+du3twqjM+1Rk/i/9kOSNk39DM9Dx7vPxmzOtzYtKMXm/l9aM6Y3l84H3iCZR/K2AX56ZMkjWyiVW9HQxjs2r9XFF2RqsWz2oZsW9bH+x+88YezRJPX3t8Qk9Pr1LZ2LraH4S4rlYW5qUMARDiytBTvC8IcRErEOKKrxvCWlJFiJ84y2x87AxzCAa2vnNZwrpluadUAfr2vRqOW3ZbBGGx7NgVqeHrsw+oIjbEAAJAAAiQlQAIcbJWBvIiCwEQ4mSpBHXzACFO3drDzIGAJgiUlwvpyxYcb3Pl/NN2fF6xuawckLxt39Ht6fK/RtxRRGBzuUUGi/843OFObEIbJKulxWZZmeUGBne+ETLVN0kRUaJozmbmNXi9+rV6sHT1sMf6+poTMEVF3xhhC0+2vXH1RVtZjA0MGKUezeu8XbxiyE33pk48RdYDMP5B6eihu84bVp7z5/OLzRThJt5GnhAHxniJQnuiCBTnpXmXC7i+0saj6zHymPYeGr0aMnLvVpe1y+cPZdvacy7cfn7Q1JRZQRQfbRwHhLg2Vg1yVjcBEOLqJvwjPghxEWcQ4sSsOVyjUEWIX7jKrH/gCHMkBsepVtn7zatzj+CCJaXxpWumLvsOm43C3nasVfHh79XZh1URG2IAASAABMhKAIQ4WSsDeZGFAAhxslSCunmAEKdu7WHmQIBoAkjUzgje3z3uXmJLtGtb0fHd3Gslrdo46rIsaYt2nM+ZdNDnUdy7VorERTvGh4347ebcpQOey5LiKOfFs4+0v375eXtFckaS2dev+f2wDSPum5oaEy5iqsPYsY516urNAec8vepzZbEDxiI668Oim+0Jv/HzdEFF1hzWRpYQB8Z4SEJbogkUZSaOElaUuEgbl2HEjDexdrlEdF6S48Veu2DbsJEHz9HJuVjTuZB9fBDiZK8Q5KcJAiDEiaEOQlzEGYQ4MWsO1yhUEeKxd2s4bd9jMRaDY2db8Tn8r+yDuGBJaXzyHLPR0dPModjb9eqUvV0flntCFbEhBhAAAkCArARAiJO1MpAXWQiAECdLJaibBwhx6tYeZg4EiCawcGaU9/nTjztjYhntqP6tS6N/fw/s9MrTq14eEtPJ7zNNj0fcdb0Q/bQdN5dvheXo3cH1yfYDE65VJZmFQiF94czD3hejn3TCYtd2tEr7fXTHe4N/9/5kyTIte5OQZrZ3e0yLWzGvPdHR4Sguy9osZ86f/S8MGuadKo3FlnWX3A/sie35s4+VWa7/sLZ3x4zvmsi2tyhJS82pcWjXzcYXouPb5+cV1URxkGwfG9zt6rS5vRM0zRjthu/r3+rBsMAOSS4N7IqQML9wOt4xct/t9h/eZdTH8nNv5vRm54GJ59GcqsoZGP9KZWLgDp9bMa/boe861rVO9fVr/q+hkYFCD0B09fFIa9qiboEkZ2BM9KcFxsNDoLJSqF+Y/mqRrD5GFnbHDZm2iXjiQlvNEgAhrln+MDo5CYAQJ6YuIMRFnEGIE7PmcI1CFSEuec+3NUuYvnszZw8uWFIaR540bxp9wcQfe1uV95OrIj+IAQSAABBQBwEQ4uqgCjF1iQAIcV2qpnbOBYS4dtYNsgYC2kbg4f0kq3nTIgdhdy7Lk9FPHn5gLZgR2T/tc44TmmuNGoaC0Nm9z42f0v2d5NzPn3pSe+WSkwMxId24iePbLXvHX3B0sv7P7sCDu2/W37X1eg9uDt8axWnW0vnVzshJF1gs0zLJuPFPkmvOC43w/5Ka44jek7WTOvbaK9uVi0/0+ZrGrY3a1q1nk/L37uAzbu61+ETVSpJxLUfWl0VhQy9269EkSzIHJManjd/rc+/227boPbSzPSik66VZiwa8rCpfYCyiks3hG04YtX3Am1dpjdB323V0e3zg+NQrytYZGCtLEPqrk0Apn+NawssYLmsMMzv3VTSG/n9+lqozL4itHAEQ4srxg966SQCEODF1BSEu4gxCnJg1h2sUqgjxVwlGVkvX1gzF4FiYC3MObONsxwVLSuO9EeatL98w6Y293bRx6ZP/zedeVkVsiAEEgAAQICsBEOJkrQzkRRYCIMTJUgnq5gFCnLq1h5kDASIJLJ13rM2xiLu90JhIbo+Z0PXqjPl9X8nK4fTROKd1YdEDMNHt6VX/311Rky6L7xJHu2onBu7y+Sf2tTeKZcM25yxdMyzap1fzTGmxly843vrE4fs+aDc52s09dXbv80ETu72XbC+es6x2WL/9O2MbbN1wqR/aTY4E89CR7WOWrB4WTxRnScZBk7tfnjZH+i51tGt+xvh9gz6nZNdBOTZtXuf1nsNTzqMd9eI5A+NfK4i4hY7dPRR7+GFUUMdLi1cqV2dgTNSnBMapLgFBzke/ihK+p7T+egbGyaZs16jqxod+miEAQlwz3GFUchMAIU5MfUCIiziDECdmzeEahSpC/FOqodnsP1mzMDgmNYS8qF2cTbhgSWm8bY95u5t3TXywt1u1+PZg0cz8GFXEhhhAAAgAAbISACFO1spAXmQhAEKcLJWgbh4gxKlbe5g5ECCKQD63yCB45PZ+L59/9kBjujSwSw4/FHKmrjNbICsHtIs5eER4n6ePk5ujdmjH87YDE040dnf8uev65bMUi+kT9g1J/8Kthdqgo9X3Hwu9IutecEkR3KmbR9zOiJAY8T6cjAKj4IDwAYkJX9xQXDf32ol7IieflXakOGrD5RYZTBixrf+rF6nu6OsmzZwSdh8JPVfV7nNVs68OYyRhxwze2hu7d70qvihPYPxrtaJPPHRcs/SMf35+UU0zsxr82Yv6R/8+usMnZWoKjJWhB32JIFCUmTBVWFHOkjaWoSnrupGlYxwRucAYqiMAQlx1LCGS7hAAIU5MLUGIiziDECdmzeEahSpCPDuHYRwyy2YeBsfQsLL42N6sdbhgSWm8fptlpwePjTtjb7dr8+32nND8f1QRG2IAASAABMhKAIQ4WSsDeZGFAAhxslSCunmAEKdu7WHmQIAoApI7avEcMT039NBv504/7oZytbWzzFy7JfCUdwfXXCx3dAT65jUX/IuLS03QruwpM3udnTSz11t5cxO/A7qOs03K9v0hpxu42Rdi/dAR6EvmHhmUw+HZoO/5D/WKWfN3wAN5ccMWHW8dtf/O95PhrNnm2cvXjThd1ZHl8uLgfZ9XINDfufmax4vnn5zS07i29RrYpe07GnpVXpzAwVt6P7qf1Bq1c6hVM33b/gnH3Zs68cT7AeNfKW5Zf8l9+4bLg9F37RxqZmzeNe5Ei9bO+fJYy3ofGCtDD/qqm0D5twJ2cW7KJFnjmFjV28EwNuOoOxeIr1oCIMRVyxOi6QYBEOLE1BGEuIgzCHFi1hyuUagixIWVNPrg0XZLxOBUnonIXI4LlpTGKzewfJ++MPx+jBt6de/07drkcfkPVREbYgABIAAEyEoAhDhZKwN5kYUACHGyVIK6eYAQp27tYeZAgCgC6C7uLasvtv+cmm3/TVBq3MWnyVNF5DLKT54QF38fj4BeHxbdbE/4jQFoDEtL07z5ywZG+w/1SsOYiEtPdMT7jPl9o8dM6PpBHrOjh+46b1h5zp/PLzZDbafM9jsl69hyefHU+b7kDvyqHgyQrAEwptGmB+/tfPXis06IDbqvfnfUlLM2bLNSZWql6+t4/vTIdtEnHn4/MbFte9f4iFPTLqH/ffvGa3bkvtst37/LdOJm86zQNQZm5jV4dg6WWZ27e7wOmuTzVpETFtBpBxfPPK117vQjD/FY6CEZy5qm+Xb2ltm/dXVPHDG6w3u2rUWJMrWiYt/ivDTvcgHXV9rc6XqMPKa9xxYqstH2OYMQ1/YKQv7qIABCXB1U/xsThLiICQhxYtYcrlGoIsQRlKFBtgvKy+mGGKCI8KxVTGblL3do4YL3/43/XGnV702SQQusbz8/wbkxw3nPqxML+gABIAAEtIUACHFtqRTkqSkCIMQ1RR7GxQiAEIe1AASAAFkJKHJkuvgOZ2lCt6r5SYrrGfP6nJg0Q7SzXFzg4ZHAcXeTrOZNixiclZlvh8ZVdGe5JmoQc+W53bL5x/2zOTw2Gr+qO9rR94GxqDqSa7KLj8eDbftDbuwLv+4ac/mFR1pqrn1+XhELiViWjXlug4Z2qQHjOv/bubuHzJ2zus5YUohv3j3u+uI/Dne4E5vQprSk3Eja+q/taJUWOscvRvxhFcm2z+I/WS6Ze6TXu7fpDeV9jtDDL/5Dve7OWTzgub6+XqW89vD+DwJFmYmjhBUlLtJ4MIyY8SbWLt8fcoCXdhEAIa5d9YJsiSEAQpwYziDERZxBiBOz5nCNQiUhPiqEPUtQrPf9aW702rQiZ2Mdp/Kfd5ThAifWeM5iq6EfPxs0wr71+6DCE0P6F8o9yq2640E/IAAEgAAZCIAQJ0MVIAcyEwAhTubqUCM3EOLUqDPMEghoI4HrF5/ZL11wfCA3h2+N8m/VxuX5niOTL5qaGlegr6tzzzfG4fypJ7VXLjk5MD+vqCb6nqS4VuQo8aqYJrxMNQ8N2j0s/WueA3pffDcsmWqAJOL/5h/tmZjw1RXlZW5hUjBzQb9zIyTuwgbGv1btfWIGc0rQrkGfP2XXRe9092t2N+UDx/7Du4z60upraKRf0r6j29Plf424U9XuZCowFhfirb1cnhkbG5beu/22rSKfCRu2OWfpmmHRPr2aZ0q2f/LwA2vBjMj+aZ9znBSJhdqghxX6+Hv+s2rTyDg9PZDi8rhVVgr1C9NfLZLVzsjC7rgh0zZRXix4n3wEQIiTryaQkeYJgBAnpgYgxEWcQYgTs+ZwjUIlIT42lD25gKf3/Z4w9FoyN297c4+SHFzAqmgc+ofN6PQsxvd/NKFXyGh+RI9uRZ+UjQv9gQAQAAJkJgBCnMzVgdzIQACEOBmqQO0cQIhTu/4weyBAVgJoJ+6M4P3d79xK8EI5IokVFNL10qxFA15iOad84phMHr1rYPL7zO87F/HIZ0lx3X9Qm9h120bfQ3EkdwG7uddO3BM5+SzbXv5Ry5Jys613w6cHT029RAbxhub17+OPrCMH7zR78vBDEz6v2BxjK00QAuNfPyGXzj11CFt4cmAel2+F97Pj5l4radXGUZcl72inAmNxIW5kbPBNWCHUQ8ej129o/2FkUKcHfn1bfrFkmZahz8/BvTfdoo8/6sDNFTHu1M0jbmdESIz45wgdkz557O5ut66/ao9qgR488Grn+iwwuPO/LdvU46IHZ8rLhfTHD5KsDuy81erhg6QW2G50dPf72i0Bp73au+birSPV2pfyOa4lvIzhsuZtZue+isbQV/pkTaqxJcN8QYiToQqQA9kIgBAnpiIgxEWcQYgTs+ZwjUIlIT5xtk0QJ5vhiAGaHlKwr1P74i+4gFXROHi6TUhuHuP7sWno9cfUgt3ensUZysaF/kAACAABMhMAIU7m6kBuZCAAQpwMVaB2DiDEqV1/mD0QICuBLesuuR/YE9tTUFjCRDlWJaWV2Y0tq68yO3aV6auuWkge4y4+DsvKLHfYqPb/TJvb+3VV0h4Y/1qVPdtjXP9ee2EgkrnYO4hhX/9WD4YFdkhyaWBXhEnYyH3/NBd/8AC1d2/m9GbngYnnxR+uoAJjcSGOOKAHXHz9mt8P2zDiPnbigzjp2GuvbJfNPzYAu3rAoTbr69+7x51s2qJuAdbu5bMUi+kT9g1J/8Kthb7Xf0jbG2s2j3og7eGTzWsuNDm4+2bP4uJSE9R+VFDHS4tXDotX1+dOV+IW53z0Ky/he0qbj56BcbIp2zVKV+ZLtXmAEKdaxWG+ihAAIa4IJeXbgBAXMQQhrvx6UnkEKgnx6QusRqZ9Nfh53NXYEYWH+/Ys/KAs1MBJ7OmFRXqWWJywhXlb3d1KuMrGhf5AAAgAATITACFO5upAbmQgAEKcDFWgdg4gxKldf5g9ECAjgdPH45zWrzjXFzsq3bKmad7cxf5nB/3unSqeLxVEoirqI3k8vHjM5q2cXw4a7vVs4PB2n6u6UxkY/1qBuaGHfjt3+nE37LuNPRzfbtoZdLGuC1tQVa2Q2F25+ESfr2nc2uh9JIKHjmwfs2S1SMRSgbGkEG/SzClh95HQcyyWqdRdxdOD93a+evFZJ8QN3f09f9nAaPG7xMXXNTryf+7iAdFDRrb/LO0zg3bihwbtHsDLLzazsjHL82zr8mFh2JB/VfEZ0+UYRZkJU4UV5SxpczQ0ZV03snSM02UGujw3EOK6XF2YW3UJgBCvLjl8/UCIi3iBEMe3dghpTSUhPm8Za9D7ZEMPDOzgfoLTIwbzXisLevh423mlpXRjLM72v3L+srctr/IfTcqOBf2BABAAAmQhAEKcLJWAPMhKAIQ4WStDnbxAiFOn1jBTIKANBCRluKz7fqkgElVRs6p2NUvGbdzE8e2K9SOuSh7nDYx/JRW26Hjr+3eSGhXyiplMpnHR5t3jo93ca/Fl1enIobvOm1af788rEFigdg3c7N/vODQx2tHJuhh9TQXGkkI8eHL3s3MW+7+QxW3H5iuNNq+9OBRrM2NenxOTZvR6i30t+aCHvB3iqvgsUS1G+bcCdnFuyiRZ8zaxqreDYWzGoRobXZkvCHFdqSTMQ5UEQIirkqb0WCDERWxAiBOz5nCNQiUh/r81LL+Xbwx/HgfUs6vg8oQxvCe4gEk0FlbS6INH2y6h0bDlXUk7dShruR6dVqlMXOgLBIAAECA7ARDiZK8Q5KdpAiDENV0BGB+EOKwBIAAEyELg5OH7dTauudAH2xku71hlKohEVdTmfWIGs7Dwm36T5nUK0C7w5PeZpscj7rpeiH7aTvyeZud67E+r/w4836K1cz42LjBWvgLo7vaQUTv8njz80BJFq1HDUDBjft/oMRO6fj+JkAqMxYU4OvFh0fIhZ/oN9pR5NaGk8JYU4mhdTwnaNejzp+y6iCP6edG8lfPr38d0fNq5u3tWVUexK19NakUozkvzLhdwfaXNmq7HyGPae2yhFhXdmi0Icd2qJ8xGNQRAiKuGo7woIMRFhECIy1stGnifSkJ8/TbLTg8eG3fGMLdr8+2fOaH5t5XB/jVd33TqfOs5WAxDw8riY3uz1ikTE/oCASAABLSBAAhxbagS5KhJAiDENUkfxkYEQIjDOgACQEDTBIRCIX3X39fcDu655ZOfV1QT5SNPhqM2VBCJ6qwN4rdwVpRfYsJXV2ycLr5N7ocfmBCL3cMMjFVTgR2brjTavunKAOzu8SEjvK+t2DDqIVXWsbgQd6hVM33b/gnHJU8jkCQtT4ij9gtnRnmfP/24s/id7uj7JkyjQgcHVqbXbw2SfHu3+ujpVS9P2t3iqqmwbkYp4iSOEpaVuEibHcOIGW9i7XJJN2dPjVmBEKdGnWGW+AiAEMfHq7qtQYiLyIEQr+4qUmM/Kgnx3QfNPa/eNPHDcDZtXPrkf/O5l5XB++yVkU3YXzUnYzEszIU5B7ZxtisTE/oCASAABLSBAAhxbagS5KhJAiDENUkfxkYEQIjDOgACQECTBMrLhfRlC463uXj2yW+CwhImygXJcL8Bre+s2jjqQVX3WmP5pn/lGk8M2Dkg6e0Podu2vWt8xKlpCskZSdHbf1Cb2HXbRt9DcZCgHzN4a+9Hce9aoa/d3Gsn7omcfJZtb1EijxUno8AoOCB8QGLCF7fvOXk3fHrw1NRLZJVx926/tV44M2pQVma+HcrXzqFmxtotAae92rvmoq+BsbyKK/a+pNxt19Ht8YHjU69QhbG6hDjafT8jeH/3uHuJLSWluHhlzMxr8FwbOyT3H9Tm5cDh7T7L+rmiWEV1v1VlpVC/MP3VIlkzNbKwO27ItE3UfRq6O0MQ4rpbW5hZ9QmAEK8+Ozw9QYiLaIEQx7NyXgg4AAAgAElEQVRyCGpLJSF+7AzT/cRZ5mAMrYtz2Zu/luWeVAb19VsmdXceMB+NxbBjV6SGr88+oExM6AsEgAAQ0AYCIMS1oUqQoyYJgBDXJH0YGxEAIQ7rAAgAAU0R4HKLDBbNjOx099YbT0xmoZ2d/Qa2ubt09dAn8iSypHzGI64lBaX/UK+YNX8HPMBYBA7e0vvR/aTW6GtFd7SitsrsqNZUHaYH7+189eKzTmh89DDC9Hl9zwRP8UlCXwNj1VQl7m6S1bxpEYOxBw/EH96gAmN1CXFUHfRQzZ6t19yiTzxq+zklu468itmwzTkjgzrdCpnqmyTvZ4y8WLr8fimf41rCyxgua45mdu6raAz9Ml3moOtzAyGu6xWG+VWHAAjx6lDD3weEuIgZCHH860ftPagkxCXltYNtRcq2v7IPKQP5eDSz8fFo5hAsRr06ZW/Xh+WeUCYm9AUCQAAIaAMBEOLaUCXIUZMEQIhrkj6MjQiAEId1AASAgCYIpCRzTOZMOeD36kWqOzY+uls4aGLX6yHTeiq841BcXLs0sEsOPxRypq4zWyBvTkcP3XXesPKcP59fbIbaSt5PLC7wbO0sM9duCTzl3eHHrmlZL0nxKSna5fXXxPs7Nl9ptHntxaHY2MGTu5+ds9j/BfY1MFa+KrJ2iKPous5YnUJcvDrxT5JrnjkS5/b86SeXtNSc2qUl5UZVVQ89eDM2uNvVaXN7JyhfXd2MUJzz0a+8hO8pbXZ6BsbJpmzXKN2cPXVmBUKcOrWGmSpOAIS44qyUaQlCXEQPhLgyK0lNfakkxOOfG7FXbaw5CUNpYS7MPrCNE64MWslj2D0al8Yvn89V6Cg3ZcaFvkAACAABTRMAIa7pCsD4ZCcAQpzsFdL9/ECI636NYYZAgGwEnsV/slw0K6pP8vvMn3fT2tWqmf7HogGX+/i3/oon3z9nR3mdPBLXA/XBI67Xh0U32xN+YwDqh0T8ouVDzvQb7PkFG3vP9hjXv9deGIh2rpuZ1eDPXtQ/+vfRHT7Jy02eaJfXXxPvSwpx8futUT7AWFQVdET355Rsk5LicoatncU3h9qsb4rUTHJdSD4ooeuMiRLi4rVAtXpwJ9Em5tKL+v8+/dgg82uenfix6pLXAyhSRyq1KcpMmCqsKGdJm7OhKeu6kaVjHJWY6OJcQYjrYlVhTsoSACGuLEHF+oMQF3ECIa7YmiG0FZWEeOpXfeaMBdazMcCGhpXFx/ZmrVMG+Lotll0exht3xGJ4tf52Z+60/FvKxIS+QAAIAAFtIABCXBuqBDlqkgAIcU3Sh7ERARDisA6AABAgksCThx9Yf86O6pvyMbsuNi7a2b1y46iLLVo75+PN5eDum/U3r7ngX1xcalKjhqFgxvy+0WMmdP0gKw66Izxo+LZecXeTvu9+rONsk7J9f8jpBm72hVi/2GuvbJfMPTIoh8OzQd8bFdTx0uKVw+Ll5Scu/qzZ5tnL14043a1Hkyx5/ZR9/2J0fK0Thx80T/+ayy7klZiOHt8pdtLMXm8ViSv+cABqL7lbHhj/oCj+kAT6WvzeeXmcl8471uZYxN1eqF1V61TXGWtCiEvWBD2I87/5R3smJnx1Re9JXg8gr4ZUer/8WwG7ODfl50ahquZuYlVvB8PYjEMlLro4VxDiulhVmJOyBECIK0tQsf4gxEWcQIgrtmYIbUUlIS6spNEHj7ZdQqOJluLxfZwwAwOhsLrQF61g9X/7zrA51r9nd8GlCYE8uf+Yru540A8IAAEgQBYCIMTJUgnIg6wEQIiTtTLUyQuEOHVqDTMFApomkJaaU2Pa+L1937xKa4Tl0qSZU8L67WMv13WRf8x5Vfm/fJZiMX3CviHpX7i10PudunnE7YwIiZF1N/CbhDSzGeP3DcLuG/bu4Ppk/7HQK+J9JO91RnnuPhJ6jsUylXpfLroTfcKIbf2xY+Dx3GmubG0unXvqELbw5MA8Lt9KUQ6oHdpFGzJqh9+Thx9aoq+rkvjA+Ed1JB+SUGRNoH5o3U8avdP/fWJGA/R1nbo2nzfvHXe6sbsjH6u7rjNWhxDfuPJs06fxH+ump3FtrazN8nZETD5vwzYrlfVZkrdTX9nPoa70L85L8y4XcH2lzYeux8hj2nts0ZX5UnkeIMSpXH2YuzQCIMSJWRsgxEWcQYgTs+ZwjUIlIY7AjAqxnSkopptjkMIW5m11dyvh4oIm1njqPKuArxkG9bBvjR7GO9q/t+BddeNBPyAABICAthAAIa4tlYI8NUUAhLimyMO4GAEQ4rAWgAAQIIIAEq/Txu/1uXf7bVtsvFZtXJ6v3Rp43dHJuri6OaDd3hMDd/n8E/vaG8VgWZvlLFw++GxfGUevL5wZ5X3+9OPO6PhktFs3dHbvc+OndP/Pv8/Fd/WiO4cnTPa5LGvX9Y5NVxrtDo/xExSWMFEuwwM7XFm2dvjj6s4NTz9J6VrVMfBVxdu/M7bB1g2X+mE5VyV5gfEPcpIPPCiyJlA/8fWGvu7Zt8U/m3YG/SP+AIauM1aHEJ8evLfz1YvPOiGmiq53SSEePLn72TmL/V/g+axRoW0RJ3GUsKzk55UWknNmGDHjTaxd4BpIHVgMIMR1oIgwBZUTACGucqRVBgQhLsICQpyYNYdrFKoJ8YmzbcZxshm1MUiTg3gHu3cWfMYFTazx2FD25AKe3vej1tBr7rS8XV6tSzKrGw/6AQEgAAS0hQAIcW2pFOSpKQIgxDVFHsbFCIAQh7UABIAAEQQ2r7nQ5ODumz3R0eZovMZNHN9u2Tv+gjIyHMv7/KkntVcuOTkwP6+oJvqerCPYd2256rZ/501frK2sXdzxT5JrzguN8P+SmuOI4sq65xwdWf7XyrN+mV/zHFDb2k7WaWu3BUa39nTJI4IvGmP5guOtTxy+74Pdk+zmXitp1cZRl92bOvGqyuHk4ft1Nq650Iebw7dG7yPBO3V27/NBE7u9l2wPjH8Q2bL+kvv+8Bt+2Dqu5cj6sihs6MWqjsVHknvLukseh/bd8sUeOEDtV28eHd22Xf3/bLjQZcbqEOJo/a4LO+vPKxBYfP+Z4uH4dtPOoIvSTptADzTMCtnnG3cvqTVqjx6eWbZ62BnfPi0yiPqMasM4lZVC/cL0V4tk5WpkYXfckGmbqA3zgRxlEwAhDisECPyXAAhxYlYFCHERZxDixKw5XKNQTYj/sdRqSPIng8YYpEF9BWdGDuG9wgVNrPGwcbbzy8roRti3tv+V85e9bbmguvGgHxAAAkBAWwiAENeWSkGemiIAQlxT5GFcjAAIcVgLQAAIqJtAYsJXs+kT9gzE7g03Mjb41qW7xyPnBnY5eMY2MmBU9OrX6rOk8ELicebE/Z2uXvixWxS9kLweNNz7QWBQ53eWLNMydEz63u0xLW7FvPbE5CTaVTp3sf/ZQb97p0rLY11YdLOIPbf8MMmM+vT1b31/dEjXN0jmo53Zh3bdbHwhOr49JtnRrvMxE7penTG/r9S/IQQO3tL70f0fYg69JO/txsMFa4uOeZ84dme/hBepP/+WwbIyy+3r3+rBsMAOSS4N7IrKy4X0xw+SrA7svNXq4YOkFqUl5d//ToHuU+7j7/nPqk0j46o6bh4Y/6Bc1UkHZuY1eB27NX46forPM3QMOmJ84+oLuyMH77R6Fv/RA2OMHjgYG9zt6rS5vROqqq82MlZ0napDiKNaBI8I7/P0cfLP6wlrO1ql9e7fMr7/UK9ktN5RfuhzceP6S4fD+/9p9+FdRn0s545d3B9u3hN0w9TUuELReVChXSmf41rCyxgua65mdu6raAx9qddHUIGTrswRhLiuVBLmoUoCIMRVSVN6LBDiIjYgxIlZc7hGoZoQD1tv2ePZS2MvDFLn9oIb00J493FB+//GhYV0g8DJtguxvnQ6TXj6UGZYdWJBHyAABICAthEAIa5tFYN8iSYAQpxo4jCeJAEQ4rAmgAAQUDcBdNfv/l03e2NSubrjyToWGYnpmSH7er96nuquSHwkJ4eN+O3m3KUDnsu6bxxJtxnB+7vH3UtsqUj+SCz7+jW/H7ZhxH1Zok0dQhzN+1n8J8tFs6L6JL/PlHrcsSQflHOnbu6P120bfVtWzsD4Bzm8HFAftN76DWxzd+nqoU9krTe8sTW9jhX5rKE26hDiKO6Thx9YC2ZE9k/7nOOkaC6onaxTJPDE0cW2xTkf/cpL+J7S5qZnYJxsynaN0sW5U3FOIMSpWHWYszwCIMTlEVLN+yDERRxBiKtmTak0CtWE+I4D5m1jbpn0xCA2bVz65H/zuZerAzX+uRF71caak7C+FubCnAPbONurEwv6AAEgAAS0jQAIcW2rGORLNAEQ4kQTh/EkCYAQhzUBBICAugmMHba114M7iW2UHUfePcGcrAKjJX8c6Xj/TmIrbFduVWOiXdOBwZ1vhEz1TZIlJ7G+SIqHLTzZ9sbVF235vGJzafNAO4V79Wv1YOnqYY/19fUqZc1XXUIcjakoB9QWsRg2qv0/0+b2fq0IC0Vj6zpjdPz24j8Od7gTm9BG1lpDjNGu5aBJ3W+PHNvxoyKfAW1irMh8UBt1CXEUO+FlqvnSuUd9E998bSDvoRVDI/2SVm1cXq7aOOqmQ23WN0Xzp1K7osyEqcKKcpa0ORuasq4bWTrGUYmJLs8VhLguVxfmVl0CIMSrSw5fPxDiIl4gxPGtHUJaU02In7/KbHDwCHMEBre2Q0XyljXZ1XoC8sx5plvUKeYwLJaTY/m7zStzjhJSOBgECAABIKBhAiDENVwAGJ70BECIk75EOp8gCHGdLzFMEAholAA6rjg4IHxAYsIXN2UTkSfEsfi3b7xmR+673fL9u0wnbjbPCkkytJOWzbbIbtXG5X3obL9n1ZFhSLzt3na95evnqfU4nAI2EqFIsLHZFhyP5k4fJ4T6/ivtvm7JuatTiGNjoTvQo/bdbvr21Zc6HE6BDXZUvLWNeba9gyXnt67uiYHjuySxWKa4jz4Gxj8oozURue8fj+f/fnLJ4fCssQcmMMbdejZNCAzu8q46x3JrA2NFP9PqFOIoB3TcfOy1l7anj8Y1eZ+U6cjl8mti6x09qGLNNs9xc6+VOmpc55etPV3yFM2bau3KvxWwi3NTfm7oqWr+Jlb1djCMzThUY6Or8wUhrquVhXkpQwCEuDL0FO8LQlzECoS44uuGsJZUE+LPXxtZL19XcwoG2IwpzDsUztlSHeDbdlu2u3nP2Afr27zJt0dL/si/Wp1Y0AcIAAEgoG0EQIhrW8UgX6IJgBAnmjiMJ0kAhDisCSAABICA5ghgYlwVd4hrbhbkHhkYk7s+kB15CJTkpXmXCri+0jLSY+hzTe3ct5InY8hEWQIgxJUlCP11kQAIcWKqCkJcxBmEODFrDtcoVBPiZWU0vWHjbBfTaD+WI7r3+9jezJUGBjQhLnA0Gm3JKlaf14mGrbB+PboIroSM5T3GGwfaAwEgAAS0kQAIcW2sGuRMJAEQ4kTShrGqIgBCHNYFEAACQEAzBLI5fMMJo7YPePMqrREIcfXUABirhytE1U0CRZzEUcKyEhdps2MYMeNNrF0u6ebsqTkrEOLUrDvMWjYBEOLErBAQ4iLOIMSJWXO4RqGaEEdwAibZzigqoltgoFYs4m5p7FqK+2ilqfNsAr5mMOphccaN5Ef17lGUjKsA0BgIAAEgoKUEQIhraeEgbcIIgBAnDDUMJIUACHFYGkAACAABzRA4f+pJ7ZVLTg7UN2CUL1834nS3Hk2yNJOJ7o4KjHW3tjAz1RIQVpQbFGUmLJQV1cjC7rgh0zZRtSNDNE0SACGuSfowNlkJgBAnpjIgxEWcQYgTs+ZwjaJNQpxXyDCIOGLmGf/CsCW/kM5CEzVjVnJbNyv9N3AE/4k5s0Kh+7GmLbAa9eWrwc8nIwOGFh7z71OYhAscjUYbGWI7q7iYbob1W72E+7dr/dJ8vHGgPRAAAkBAGwmAENfGqkHORBIAIU4kbRirKgIgxGFdAAEgAASIJxBz5bndhlXnfT59yKrXrKXzq52Rky5U5y5v4jPXnhGBsfbUCjLVPIFSPse1hJcxXFYmZnbuq2gMfYX+pqr5GUEGihAAIa4IJWhDNQIgxImpOAhxEWcQ4sSsOVyjaIsQT/pgaLlxu8Xg7FxGLTq9srKGcSVfT48uLBLQzSsraXo2VhVfZ00pOKWIkF65geXz9IVhOwzUb17fbs2anH8HD7jsHIZxyCybeVgfBoNWdvJA5io8MaAtEAACQECbCYAQ1+bqQe5EEAAhTgRlGEMWARDisD6AABAAAsQSEAqF9Mljd3e7df1Ve5a1Wc6cP/tfGDTMO5XYLHR7NGCs2/WF2ameQHHOR7/yEr6ntMh6BsbJpmzXKNWPDBE1SQCEuCbpw9hkJQBCnJjKgBAXcQYhTsyawzWKNghxtDN86WrLwZ/TDBra2VZ8Dh1fcA474vxNkmHNPRFmPdF79eqWvQlbkH+mRo2KClkQok4ym565wPTH2tR3LktYtyz3FB5w12+Z1N15wHw01odtU5G2c0P2fjwxoC0QAAJAQJsJgBDX5upB7kQQACFOBGUYQxYBEOKwPoAAEAACxBO4fvGZ/Z7tMe2mzPa727m7B4f4DHR/RGCs+zWGGaqOQFFmwlRhRfn3Uzarehmasq4bWTrGqW5EiEQGAiDEyVAFyIFsBECIE1MREOIiziDEiVlzuEbRBiEefYnZ8Mgp06FM08q8WZMKjjVxL8kVn2RCohFr/TaL4cXFdPOxI/nHe3QVfJIF4ckzI9vVm2pOxNpYmAuzD2zjhOMBt+OAeduYWyY9sT5NG5fG/28+9xKeGNAWCAABIKDNBECIa3P1IHciCIAQJ4IyjCGLAAhxWB9AAAgAASAABIAAEKAugfJvBezi3JRJsgiYWNXbwTA2g4d3dGyZgBDXsYLCdFRCAIS4SjDKDQJCXIQIhLjc5UJ8A20Q4tgR57Kk88IVVv0T3xk079TuW+z0ifn3ZJEUVtLog0fbLabRaNiarIzcmb3K1KSiXNEKLAyzGpD43qAZ1t7PV3Bx/CjeU0X7QzsgAASAgLYTACGu7RWE/NVNAIS4uglDfHkEQIjLIwTvAwEgAASAABAAAkBAdwmU5KV5lwq4vtJmqMfQ55rauW/VXQLUnRkIcerWHmYunQAIcWJWBwhxEWcQ4sSsOVyjkF2Il5TQGYtWsAZ9/GzQyMiwUmBoWFlS1QRLS+lGJaV0k4Yupa/WLOWekQdhwkyb4JxchgPWbnIQ72D3zoLP8vph748JZYfyeHpW2Ndzp+Xt8mpdkqlof2gHBIAAENB2AiDEtb2CkL+6CYAQVzdhiC+PAAhxeYTgfSCgXQRMDGk1jQ312Ib6dGt9PRqLQadZ6DPoTDqdZkKn0YxoNJoBnf7zoW+1Ta6yspJGp9NpFRUVND09PVp5eTnNwMCAJhQKv3+/tLSUZmRk9P19BoPxPQ/UBn2tr6//83tqS5DkgRE/9CorK/vOAmNE8rTVnh5aN+iF1hJaR1R/oXWC1ggwEa0E9DMGMUFrBP3swX4W6cpaqaykoesfSytptOKKSlpRRUUlv7yCll8mpOWWlAmzi0rpmRUVwh+LQsFXESdxlLCsxEVac4YRM97E2gVOu1SQpzY1AyGuTdWCXIkiAEKcGNIgxEWcteL/0VKtYGQX4rl5DKOlq1jD07MYdRX5yCoqxLFd51jMzu0FN6aF8O4rMkZeHsNo3HSb+Vhbff3K0mP7stbo0Wk//mULLyAABIAABQiAEKdAkWGKShEAIa4UPuisAgIgxFUAEUIAAQ0SMDWi2zGN9JyNDWh1DPXptel0mqkG0/k5NJJQSEyh/0YyF/1v9N/bt2+nTZky5fvXmKxCnTB5jqQ4CHHad27oVVJS8p0H+g/VX5j8RWsF8QAh/mOdIPkLTESfjv9j7zzA5KrKN/7eMmVnazaVNFIJvXcQpSMKiNLBgjRFmiCdPz2EqgSRohSNFEGqNOkKoVdpgTTSSC/bp93yf95z5+xOlk2ym52Z3dn5rs86mZlzT3m/c6/r/u77fXyohpqEw+E+CcQ7cx9wXH9xysW8lpQ/p6HZm+346NA0xL481wk1L/78orX1G6kc8lC4avCXnRlb2hSXAgLEiyteMtvCKCBAvDA6lxpfXZuqAsQLs+e6NEpvB+JNTUbokom1h8/7JjS+M+nQO7t41iX/+0MVR+v2I4elZ9w8acUDnTn/W+eOcKbfPHH5g505V9qIAqKAKNBXFBAg3lciKevIlwICxPOlrPTbWQUEiHdWKWknCvQeBarLzGGVZcamEdvY2DJR23tmtvpMCOu0O5MAnMfFF1+Ma6+9VgFx/mSDXr5vaWlBLBZTIKuUD/3AQFNTE6LRqNKprzld1ye+8Xhc6cA9IkegADXhUVZWJpIAKssE7yMVFRVKD+6XUr+fxJPOjIaW9LTmVOiL9nA83bh0QqJh0VFr2zyVQza7BpbdJde5bMbiUECAeHHESWZZWAUEiBdGbwHibToLEC/MnuvSKL0diHMxl19b+4NPvghvP2Fc6pOJ/7fyiVw4sevqrfAvT1cub7Uv6fK+/84l1zHT27oEvPKG2gM+/jS8k2631+6JF087ue7NdZ0n34sCooAo0JcUECDel6Ipa8mHAgLE86Gq9NkVBQSId0UtaSsK9JwChgFrUKW1bXnU2No20VrWq+dmtO6RNdSly5nucELd888/H9ddd51Kj64hlXaP85UpsQmAS939qx32dLpSJ7pd5Qgc8zyyU6aX+l5JJBLqehFNgiuEevD6YUkGHjpLRSlfP1ma+AkHHze0+B81JPz51CS+YvaBTqJxhzXpY4ais8oHTbivlPXry2sXIN6XoytrW18FBIivr3JdO0+AeJteAsS7tncK0roYgPgj/6rY+KHHyw8ri6Lxt6fWPbDNFsll2eLotOqr6o0BO22XeLuzqc9/dc7AE5Yus4brvs48pf7u7+4WX7Au4Y8/bdCp9Q3mQN3uorNX3b791sml6zpPvhcFRAFRoC8pIEC8L0VT1pIPBQSI50NV6bMrCggQ74pa0lYUKLwCtoXIwEprl4qosaMBFI0FVLvDtTvzqaeeUo7w++67Dw888MBq9cQJfLWDvLm5WTk7NSQvvOK9a8SVK1cqPQSIQz0sQfcv94Z2Q5e685ea8OESHnyQhEepa8KHSHgfqampaS3N0Luu6sLPhvuEmQSqq6tbNUm5mFXX7L7zzezPDvBcZ42ZRsLltS9Eaka8VfhZy4iFUECAeCFUljGKTQEB4oWJmADxNp0FiBdmz3VplGIA4gTeV1xXe/iChdbYAbXewuOPrX96lx2Si7hQ1vOefGf13p9OC21PYP6bExv+scsOcfXduo5b/1K16yuvx/bV7XbcLjH1gjPrXl7bebPmhKvOvbT2t7pNeblf//fbl9y8rrHke1FAFBAF+poCAsT7WkRlPblWQIB4rhWV/rqqgADxriom7UWBwikwpMbatTJi7GEYCKyORXZoKE5A9/777yuH+C233IJ77rlHgU26WnUbXWec0EanOi6y5eZ0uoSc1ISpnwnDdWr5UndDc39QA2qitSh1TbhHdBYB0SRImc5MAnxoQpdmoHu+lA/eTwjFtSa87+p7Sn19PRYtWqQeIujoiPUfc7sVrRRzTx/dQALE+2hgZVndUkCAeLfk6/TJAsTbpBIg3ultU7iGxQDEqcan0yL9b7mj+rAVq8whhuH7ZVG/0TThxhNmhevyIXQ/efAB8WeOPbzh086q99XMUM2FV/Y/U7fvDNz+w+0133n9rehe+pwdtkm8ceFv617q7JjSThQQBUSBvqKAAPG+EklZR74UECCeL2Wl384qIEC8s0pJO1GgcArUxMzx/SvMvS0Tgws3am5HIpQipNOp0flvwjqmTL/66qsVjGEbHvw3wRUhDaFMZWVlydf9zXbMM/Uz4Th/Svmg85c/1EbXEBc39Oqa8Bor9QcECH65Twh/5QGB4I7RGU2WLl2Kb775pjVbB88zLXtl+ZDN/ljK952+vnYB4n09wrK+9VFAgPj6qNb1cwSIt2kmQLzr+yfvZxQLEKcQdIP//eHK7T/8JLxNY5NR6/uGEQn7LWNGpacfe3jTa5tOSK3qqmAnnDHwV6vqrNY/Rpz967q7dt8l8c2a+jnhjEG/XlVnDtLfr6t9V+cj7UUBUUAUKBYFBIgXS6Rknj2lgADxnlJextUKCBCXvSAK9C4FhtdaB8TCxk69a1brN5tsh7iG35dccokC4jw6qu1LZydTP/O73gT2/FYJfBjwAPBPVybAL9RfsfiZbmVmWvO9/iwDs/VbI/gHe2s72EfQj+v6sExbgSwrZCst1H8MM+uMjvpYc6zW+Me2tsUFJ7c21F/oRbbvQetQmD/jcU8QdPJVp5DvTXtk/a6S7p2lNWEv2gVd6prwXsN9wgdJsjNQdE/p4j67s5rw/jt//nzQNc7DilS8Hxsw9pniXr3Mfm0KCBCX/SEKfFsBAeKF2RUCxNt0Lsxv0t2Ma6kFrJiAeDdD2+Hpt99bteOLr8a+r7/cdEL6o6svXvGvjhq/8W5k6E239jtJf9evxlt69y1Lb8/HvKRPUUAUEAV6uwICxHt7hGR+Pa2AAPGejoCML0Bc9oAo0DsUqIyYgwZWmwfbJob1jhl1fxaEUboWeHsgroF3tqOVbRsbG1Xt3x4H4n4r6YZnBFg7+MSFiUYYsAGvQvFr3+bncQDJAJJ75YF4ZoLeTGIl+KiCwVLPiiH7gJ2GbxCth8ChfINfNcFEE3ykYKEGJsqwqqERZRURWKYFAyGYsGD6mlmnAcOAw7l04iCSb/uDW2ZQvbBsKM4lKNZPB7+etK3G5/mK5av/4vrYa7gTo3e/CfcE04Nzn+i0+qUOf7UmfC0vD/ZdqWvCh0gIdqkHtdD3oO7vwOLtoauaLFy4UKVRj1QOeXLlCnAAACAASURBVChcNfjL4l25zHxdCggQX5dC8n0pKiBAvDBRLzW+ujZVBYgXZs91aZRSB+JNTUboxLMGnZ1KGVEt3E1Xr/z96JGpxvZC/vbi/kfPnR/aSH/+44OaHj/u8KZPuiS4NBYFRAFRoI8oIEC8jwRSlpE3BQSI501a6biTCggQ76RQ0kwUyKMCtRXmRv3LzZ+wNHIehylo17oGNp2aTGvNdN86ZfpVV12l3KzZKdN1inWCG7p/exxiKUBM8uzAh5lxcgfubcJwgwQ7A5H5TxgtMFAGOEYbdeb3NIubdfBRA98FTIJmIwnHMQGDdY09WFYavkPUHWpznJspwPSQTrKWeAW5t4LmhsnxCd9DgKfrInMgLwOptVO91Yqeibs6GV4wIQW2tb88gN6E3xnXOwjfuWYe/Jw/PI9QPDNM9m4q0F/xuDd03XnuJ52Gv6Abu5cNJpp8OyC8l/Anu254qT8kQD14T9V1w6naujRZuXIllsdj18Cy071s28t0cqiAAPEciild9RkFBIgXJpQCxNt0LtCv0t0LbKkFrNSBOHfLdbfU7PXO+9Hv6J0zaKA7/7Ybl91rGq050HDfPyu2fOypikN1m7Iyv/Gvty65ORRSz4HLIQp0SwE3MaO/FR2/oludyMmiQIEVECBeYMFluKJTQIB40YWsz01YgHifC6ksqMgUGFhlbdUvZvyoyKbdqenqOtgELw888IACMA899BCefPJJBWf4o6EM4SahTUNDA2prazvVf34bEQdnw2CdBp0g2WoF1/R4+z7hNpkRIXUArnkETmr+0EkdVX848DIp0Q3lrCZm9mD4BNIhwDUCNs0fPorvu2hpakI4XA07ouE6++J30bZU7RretwqyhhTnhq9wPgG/6iLz33SC+5k08FybCRN2e56u2gdnZ1a3mt88v7Fo650ZBHhku6HXBfYKNbeeGofXDDUQTYII8CGc5uZmVFdXq3sM3fPZILin4tST4/LBCWZX0JpwLnyoZF1HysWs+Sudh5iFfl1t5fviVECAeHHGTWadXwUEiOdXX917qfHVtakqQLwwe65LowgQB5Ytt6JnXdT/tHjCzOQ/A4ZukP7650c1PT9qhFP/0GOV274yNbpvtrCHH9L06NE/afqsS2JLY1FgDQq0fHPl8aZduzRUvf/bAsZlmxSLAgLEiyVSMs+eUkCAeE8pL+NqBQSIy14QBXpOgYEVxtb9KqxDem4G+RuZEIqHdnpPnz5dvb/pppswefLk1vq+/EzDcL5qhzjheM9CLMLwrBrZXhY8MomP0woQM2W4BTuTUt1TYDlINa5Wpv5DtzXrf7O9AuK+lTnfgW2UBdzdBzwXsAPTeKv73Ek5sEMmYCUBK0i/rlK1s4lJ93oKHp3pq9Ui7ziuKrG6YuX6eX3tAm9LCc8mgU88Bfh0rGf9iU5xdKaF12nU+QGTGminev72E3tOJBIK4mUDTu6ZUj6YGlxroAFnqWvC7BS8j8RiMXX/KXU9eH10R5OUizlzlzv3+7668OXoYwoIEO9jAZXl5EQBAeI5kXGdnQgQb5NIgPg6t0vhGwgQDzR/8pnYRn97qOrozkRgxLD0zMmTVtzfmbbSRhTojAIE4r6zYiTbWtHx7wsY74xq0qanFRAg3tMRkPF7uwICxHt7hPr+/ASI9/0Yywp7pwL9YsbGA6usI3vn7HIzK+0A12nTCbjPP/98XHfddQrQaFBFwMl/6xriVVVVPQ6xdAlxQ9UAdwA3FoBqMmWbZm4HLt3dCCNMoG2llH9a1QTPki9IUN4IeJWtfN1nOnTDQnPcwoIFHpYtN0HjM13g0Qpg4FBg5CCe56C5sQ7l4QjKopXBPMwA0vtZtcfbUp7TxKlhtXaJE+QH1cMt2s5bwX4G9mcDb5Ui3g3c7kZLYFP3ue7Mn+m4GH6v0L7dCu2Zzr1QR1NTkxqKsFM7w0vZIc5rh5pQA9Ek2IXxeFzVEOd9RF2vvt8pN3Sh9nBPjNNdTZJpf/rcFe6DPTF3GTO/CggQz6++0ntxKiBAvDBxEyDepnMBf5Ve/+CWWsAEiLftlWtv7rf3ux9Gdl/b7qmq9FbccMWKuwYOcDP5zNZ/r8mZooBWIBuI688EjMv+6O0KCBDv7RGS+fW0AgLEezoCMr4AcdkDokDhFSiPGIOH9rNOMAplrS38EltHJAzX9cLpYL3gggvAGuIEeNkOcA3PCbIiEeYHX3eN23wuSyVMdwCLENh3WH5bAfu068EOQ/nDoZzZQNR34Hu2asPk464XR8iy4XombNNWtcMNy4PjmnA9YNVS4MEpHv5+79toaAqhvqUeaS8NmCGYoQjC0RA2GJjAEUfuhKOOK8OAwUDUJnxPZip70xlOoB2FgzDcTAp0Os39NJBoBpYsApJJoKwciJUDVTVANAyYBmBmGHlQUZwQnYtjGngz4OmZf7b+cU4byhVXzwB53wAfGiAMLxQQ17WhqTn3VI/Xmc/nBuxk39SED5fwehJNAtG4L6gJ9dA153v6ftLJcOatWUeadPVBkpaU/96Cle6zeZukdNwjCggQ7xHZZdBeroAA8cIEqNT46tpUFSBemD3XpVEEiK8u15XX137/48/CO3YkYlWVt+Ky8+r+NnpkKihuJYcokCMFOgLiumsB4zkSWbrJuQICxHMuqXTYxxQQIN7HAlqEyxEgXoRBkykXvQJjBlon2pYxrOgXspYF0JXJH0KX7FriF154ISZNmqTOzIZVfE+4x9q/lZWVvcLRqeoP0wfuEm77sCMmPB9YthSY/mUAy4ePAEYOVSxbQbiwbcP1m1WKdNMsg+sYMO00Ei0hzF8EPPzPOtx9+1QsXRCF74WwwbAqDBzmo6rWRyoFNNaHsWCui7rGhcqZXVNt46AfbYajfzoUW24LlFeQV3uAY2LxXOCLacBHXwKffDwbX037BnO/Xo6WRtZMLoPnEc+TcKcRLbMxcHAZRo8ehI03Ho1x4/th082AMWOADbgTDcA2SdQdmAZReUjVQCf/VmXQVcDaMrPTWL6GSuV529bcT9wffKUbWmcY6CrYy9sEe6Bj7lHWhhZN2sTXNcR5H+Ee0RkoeiA8vWZIrQld893JrLCq2X16WaP/Qa9ZmEyk2woIEO+2hNJBH1RAgHhhgipAvE1nAeKF2XNdGkWA+Lfl+nJGuN/jT8e2mz0nNLap2aweMcyZvcO2yc8PP6RpWpfElcaiQCcVWBsQ110IGO+kmNKsYAoIEC+Y1DJQkSogQLxIA9eHpi1AvA8FU5ZSFAoMrbH2rYgauxbFZLsxSe1cpdtbg3F2d+655+L6669vhVQKOmdSpvN71v7VDvFuDN/tU+nqhhGHZybgeNXKRe2mgVv+8CX+eudHSDeNQDKZRjhWh58evwsuuGoIQjaQbE6hvJx/1uIDAWFVgptu8s/fM/Dz41/HV7NseI6PLbeuxrXXb4bxGwPRMiAcDeCzEweaVgGfzABumzwXr7+0DJ5bjVj5cuxxgIEbbt4ZK5YA90z+HK8+vRxNjUNQ74SRQgtMxGHZLYhVeKiqLkMkEkUq6aGlmanX00h6Sbh0grtlCJkxlFekUF61FFtuZ+P4U3bEXvvxQYQgwbqNpALvNMgn4glE7ErYViZNusnS4lxVHAbBecYp323RO9EB9wchp66XzVNKGYjra4Z6ZNfKLmVNeE/h/UdnoChlLfQlla1Jd/TwAXf+Cve2RNpf2YnLVZoUgQICxIsgSDLFgisgQLwwkgsQb9NZgHhh9lyXRhEg3iW5pLEokBcFOgPE9cACxvMSAul0PRQQIL4eoskpJaWAAPGSCnevXKwA8V4ZFplUH1WgzHaGjxgQPaGPLm+1ZRFy8yCYIqz785//rJzi//rXv/Dcc88F6ccz6dTZTjvJ6+vrUVNT0+M1xJnnnFCcCcU9uwEtiX74v7Oa8MjdBhKOgZFD0yiLRDDz61VIoBI77DoDN9+xDTbfogmGayt4nEYSSacc9/0FuPisuUg6Ljbf0cV5l43HXvvRke3ARhOrcQNuNUyVfzwOw1iABCrgIISpby/Fo3/38OyjISxd4qKqohqJpmaYMFFZ3oJNN3OwzbYJbL3tOGy82SCMHhekRyfJVqnMfcBzgXgLMG8ZMHNuEl98Pg/Tv4hj2kchzJtegfqGKrhIYuSGLdj34KHY96AwdtnFQb8KHyZaYKv07GGYXnlbHXWmVTfSGdN4qCBbWtfL5mAVFRWtY3YH8BVk4nkchJo0Njaq64ea6IdPSlkT3ldYV51uaHGIB5svl5ok0v4X81a4/8zjtpauC6iAAPECii1DFY0CAsQLEyoB4m06CxAvzJ7r0igCxLsklzQWBfKiQHsgvsH472PlN+8h2bJ8jeMJGM9LKKTTLiggQLwLYknTklRAgHhJhr1XLVqAeK8Kh0ymjyvQPxo/pn9N5fg+vszVlsc04nRqzp07Vzm/r7vuOtx0002rpVMnvMtOrU6Ile127RG9EmTALprTq2CEBuC8MxfjL7e/jUjMxM13Hox99gPCJjBzOnD8b17CvP9VYMK4ON54d09EY1BO60Qc+NMtaUy8bAHq0//B2efuiisumIBYBWuKE1Y3Ar4Hw6wIanjTec3FGi6QtIAIsKIBmDMDOOGnLfhq5lIk03GUh4egqjKNKY8OwhbbALWxoC645wXjBo8i8PDgsX+DaaMByzcVwOb3jgu0NAMrVgL/eRW49Zbn8MknK1EWHgEDEYwdHcHpZ22NI44FwlyP2QjboEM8ShKu0qfzhb0xPXwhDsJePmChD+0SL2X4K5p8e+fxYZvs+vKlvD9a7wRZmuRCj6UN7gN1Lf6MQlz3MkZ+FRAgnl99pffiVECAeGHiJkC8TefC/CbdzbiWWsAEiHdzw8jpokAOFGgPxDfc8hjEqoajbsmnAsZzoK90kR8FBIjnR1fpte8oIEC878SyWFciQLxYIyfzLjYF/GT9mKG14Z+yrm0pHBrUEVpqJzg/u+iii3DttdcqCbId4vyOEKuurg79+vVTgDwX4OZbWuvC18r1rNExE4O3+1MUv/ZcpGDhxVeBYw57HRWxFtx6xz444BALDhIqnbiNKGbOAk795Uy8NXUuttrGxj8e+S422ACYci/w2zNeQXlsKM6+uApnnDEUIcNFhPTaaCSWBswY4EXgZmC4zWl4QMoD6uqBe+9aiDt+PweLlxoYPt7H3vtvj1de+BwLZ6cxapNGXHPD3thnLyAU8mCA6edNBcCBVMa9bbGaOROfw1AEm350vpoKZXtGANKTceCz/wGPP7IYU/8zF59+7MPx67D51tU4/NgtcfBh5RixIRAyCNY9mD4n7AGmAxYb9/1IANspKYcD58Mjs7DWz9d/93N/0PnLvUL3r9SGZuy8Voc47y2iSXBfaWhoUPcRPlhDjfJ2P1n/7VzQM1lqgJkEcqVJyvW/nrPMnVLQRchgeVFAgHheZJVOi1wBAeKFCWCp8dW1qSpAvDB7rkujCBDvklzSWBTIiwJrAuJ6MAHjeZFdOu2mAgLEuymgnN7nFRAg3udD3OsXKEC814dIJthHFHAb5h4xdPCATaqrWY+67x90hhOGa+e3TqF+8cUX48orr0Q4HEY8Hkc0GlWuX+0IJ7zStX/zolIrEHeYpzwDhwmJtT1bs3EH8G3lov7+IfPw5huL8cufDcDtt46BaaeRNomfTYRcA2bKwbJECD88+Eu8O3UZTjypAqecsg322/dlrKqvwLW/3xznnVgOowxIm0CIw1pNwfh+BdKuBU+V506rityWa2NOA/CLY17CG/9uQLk5Fj8+aiguu34gagYCi+YD5506Ey+9MB/RWALX3LwXfvrLCCwfiHApTJNutMAHYXgEFuE+XefKlq4PfshD0evW1Or8Z90q4L+vA5de8gZmz2qBixD6b5DC7y7cEz/7aQiVUSZQJ3NPqH94Cn7HAj7OEuU+YJoODPXAARdG6p4Zqpt/8eO+0g9K6D2Tlwcn8rL58tOpaLK6rolEAqFQqHWf8N6TXXM+P1Ho3b0mk0l1X9XXSi40WVzn3tuQ8Of17pXL7NalgADxdSkk35eiAgLECxN1AeJtOnfz12MJWD4UECCeD1WlT1GgawqsC4jr3gSMd01XaZ1fBQSI51df6b34FRAgXvwxLPYVCBAv9gjK/ItCATdZla6b89sRI0YoZ2spHATbup6xhuGEUhdeeCGuuuoqBcAJwjWk0e1ZQ5wuxrw5XVcD4tq2HDim2w4frkegXI4X/g385OAvUDl4Dt5550CMGALYngMnHFd1tQ0/BMtoQRxJvP1Of/x4v7fhNI5CZXklGpKzccxJg3D9n8Ko9stguNHAnG0pIh4M5wFuErAiQNJohodyvPY8cPav5mHeXAMjRiTxf9eNwI+PJnQmnCbktrFqZQVuvQq4409z0eAncf65A/C7M2tR05+dtsCzPaQVtg7DZip1vW6On0l1TgrOj13Hh21ZyimuYLqqm55EIh3Bvx5pwj/uqcMbL5UjiWZssXkSv/rtCBz8kzCqKjJ+c3J9OwEfKcBnPfEQTMtVvbMKOZ3ohP8m9VpN565dCXT+EnZyr+hMCz2eWr9rS8h5a60JrxddV73UNaEbmg7x/v375+8+kvNI5rdDXjfMrpBLTVpS/gcLVrpP53fm0nu+FRAgnm+Fpf9iVECAeGGiJkC8TWcB4oXZc10aRYB4l+SSxqJAXhToLBDXgwsYz0sYpNMuKiBAvIuCSfOSU0CAeMmFvNctWIB4rwuJTKgPKuC3LNsx1bz8+6NGjWoFeX1wmd9aEiGdhuIafl9wwQWYNGmSguEE5BqE899sS8DHWuP5PdqqbK+eKp2fB1TYQwrN8Rh22v5+zPpid9z61w1VPe1ym0DcB4y4clw7sGG6TfCsEOJeDM8/Cxx7yDyE7BD2+kEc9z4wBlXRJJxEM8qiZYBvwTfCTJauMLHNIdNB9nE3BDz/IvCzIz6D2eJi+1193P/Y1ohWA9FQ0D6RaEE4Sht4GIlm4LnngRNP/Q9SS6rwi2OH4dY7BsMsawaM8iAdeuYvbKZycZvMbp4FxJV1XP34voF0ykOYhdF9wEkDZjjw0CdTwDtTgV8e/QQaVgxGKBzB6I2bcM9De2DDUUFB8vIIswEAnp+C5ydhW5UZYziheFqhcVv537MfPOh6lAk7dY157XYtdYc43b+8fqiLaBKkkdf3G11PnI7xUj6oAzMJUIdcaeL7aJmxxLmhlHXtC2sXIN4XoihryLUCAsRzrWjH/QkQb9NFgHhh9lyXRhEg3iW5pLEokBcFugrE9SQEjOclHNJpJxUQIN5JoaRZySogQLxkQ99rFi5AvNeEQibShxWoQN3Rhp/eiO7w8vLyPrzStqXpmuAaiE+ePFnBumeeeQYvvvhiK5QhxNNgXNcQz6WLcXWxlfc54wZvSxXe5pjW3xMEh/DyK8AxR7yCwdWb4JV3N0BF/7SCuhGH6cfpgHfg2mHYroWk0YiUX4kHpgCn/XKhSiN+7M/Lcevd/WCby1HmV8Ew6Sr34fk1cI2MWZz+acdBOhHC/fe5OP3MJ+FYY3DKTwfj4is2gGOtRGVVEhEMgmVYMG3AcRLgP1gqPO3bePRxF5ef/Sm++WYFfnjIUNz8p00wdGBmqRbgWQmk4CGEMlhMX97qEA/Spjuuq+qOW6atXOKeEzi/uUwz5MCzHLh+BE7KwN/uSuNvd3+ITz5dCjPs4oSTdsJpp22AYSOACA3wnqM87MoBb+hs6YFX3CKQ78buJ9Bjmn2+6tIDpe6GphYtLS3qetLZJ0pdE7qh+cMsAtlalPKDEx1pkgs9ltR799bHPUmb3o37Wk+fKkC8pyMg4/dGBQSIFyYqAsQFiBdmp63nKALE11M4OU0UyKEC6wvEBYznMAjSVZcVECDeZcnkhBJTQIB4iQW8Fy5XgHgvDIpMqc8pMG6wdb5pGFG6n0vFqUhAp9OiE3ivXLlS1Q2/9NJLceONN6rvCMsJ9HTNcAIa7RzXID23m4F+Z3qz6RZtXzO8DYZzzLRn45KLVuH3N8zHSScPwuQ/DQFMplGPIZSGgtiIAHHPQ1kqjHTMwbTpNnbb5hF4LVsH4NuagXc+PRCjN1mGSm8gTwKMNHy/TLmneRhw4fpp/PuxCH557AtI+UNw1pVb4fyzgUgoibTXoEC4bVSTbNOCDZh0dNOlbsAwfbgO8PEXBg486HUsW25irz3K8fzjW8PKcGnYTWiBhTCisNsBcYWqfR+mYSoYbhgWXMbEJM224HPKNodugm8kkUQVGhtCuO33Hm6Y+DarqMM3v8Bt9x6GI44uh+kBNJl/C3x3h4RnNgH3lD64V3IB9HK7vwrfm87CoPaSaKICQE2yHeK5qJdd+MjmdsR8adKQ8F9aXOe+kdvZSm+FVECAeCHVlrGKRQEB4oWJlADxNp1z8Gty/oNWagETIJ7/PSUjiALrUqC7QFz3L47xdSkt3+dSAQHiuVRT+uqLCggQ74tRLa41CRAvrnjJbItPgVjY7De81jyj+GbevRlroE3gTVCnXeAXXXQRJk6cqIC4BpzaxUmItWrVKgwcSHtzPg7C8LRKN07Y23qov0IFNa9Jqg1YqG8EdtnxXcycWYl/vz4Ie+7SHz7hNSwFxNVhp+EaIVjNQHMZcM6ZK/DXW5fg6MPD2Hqrcbjk0pcwYqPReOadsRgdC+pzpwwgbKWAdBiemYJr2XjwH1/j7F8uhueHcdbF2+A3F9qosFMwEEd9/UpUlNUgZMVgmZmU45wmxzdd1QZpC4mQjxfejeHM0z7AnI+qcMgBDu768yYYMKgB8MNwrCg5eruE5W0p4oMF6XTmhqr7bSAZpFT3w8pYr1pbmTTqhPDvAzdNWogXnmmEbaZx4KHA2RdOwLZbOzB9B6ZTqXr1nCaYIRewK9pqp69HeLmnGhsb1UMUea0zvx5z66lTqAnrZfNaqqmpkZrZqqxAQrnmmUVAP3hT6q55ZlbgT641Sabx6dwVzmM9tf9l3O4rIEC8+xpKD31PAQHihYlpqfHVtakqQLwwe65LowgQ75Jc0lgUyIsCuQLienICxvMSJum0nQICxGVLiAJrV0CAuOyQnlZAgHhPR0DG7+sK1MTMMYOqzJ/29XV2tD464gnD6QDXTvBzzjkHN910U+v79k5y5XwmRPU8BdFzexCI8ycS5PLWhxG4w10PsAxbOa5ffRXYd/+nMH7McHw0a2OUowxu2oMZMmEk2AVriDP9eQxmGpi2GNhuy78jmp6AF5/fEdtsA3x3z7cw9b06/PGBzXDyj0fCNIG4A1SWNSDV4iAcrsX77wGHH/o/zFmyAJNu+g5+c2YVYplU45wha4uzNje5tGEQgNPlzprc1Caqxqa127dMNNvAp18Chx30ApbPHYQ993bxxJPbqfrj6jkA5kH/Vglv6p1dU53vHHiog4EaGH6Y2eEDy7cZR9prgmVG4aFCadiUBqa+CRz/k+eQbhiKyookLrt6RxxzIhAOJWHzPC8MOLSOB2nU1/dgrWxmGdD7I7tm9vr2WezniSbfjqC+h/Dek/3vYo91d+afL00c1/9m9jL3ru7MTc7tWQUEiPes/jJ671RAgHhh4iJAPOv/ihRG8u6NUmoBEyDevf0iZ4sCuVAg10Bcz0nAeC6iI32sSQEB4rI3RIG1KyBAXHZITysgQLynIyDj93UFBlRZW9TGjB/39XW2X5+uIZ79OQHmBRdcoBziOt21hlY6vTpTqw8aNChPcumU6QTimSEIn0E3NlMtB05o1tA++pgFeOpf03D9jfvipDMXIuwPgemaAVAmXI7Uw2e6cC+Gljjw/QNfwTtvN+CUE/fCH2+uUuD3L3fHcdbZL2H8JuPw+n83QSyWgdtoUnT6o3eiOOpHb2DB4gH4+ekmrpg4Hv0qXIRTFjzCawNYurQFVdUxRKPBfBUcVxPgWqJk8sGcU4AfAlI+8NYHwCnHf4j5Xzfh4ENG4k+3jsLA6jUB8Y6kplue1J+DBg8lGOpBAoJ4DwZM+B7TtXtIIYy4Y+Pr6cBN18zEc48vRCoexiGHjcFFlw/C+I0AW2tGlt0NIM551NXVqYcltENc0oRDZVXgoR3ipa5JKpVCfX09BgwYoIC4pEwH+OAEMwlQE52ZIxcPHHk+6mYucSbn6YYt3RZAAQHiBRBZhig6BQSIFyZkpcZX16ZqN389loDlQwEB4vlQVfoUBbqmQL6AuJ6FgPGuxUNad04BAeKd00lala4CAsRLN/a9ZeUCxHtLJGQefVWBQVXWtjUx46C+ur61rSsbihPCsH76+eefj+uuu67VIa5Tq+va4Wyna4nr2uK5045WZ4Lk0GpA3EMcJsEvU4sngVUrgO12fB1NTQm8/8G+GD5uIWwMZYbyjJvagGMRQsZguBE8/vwSnHTYAgzewMK7n2yN8mgarucglS7DZhv/Hcvn/wjX3hbCr0+JwokvR6i8GvUtIRx50Kd457UQDjxkFP7ycBQRMwWnwUesLBJwaNNDMpFEKBSBabHmepsSARhP0NcODzZsNwKV4TwMpG0PH39q4kf7v4e65S6O+dkg3HbnGFjk+Z35i5vOpE6QbaSUY9yHCQMR+K6hnO60rvtuMwxCczuEJnchDHsonnoEOP7oF2A6G8GKvot77zsCPzg4kD0a6R4QZ8rnaObJAO14LfVU2EwPHolQ2KB2No9S14T3EN5PeL/RGShydw8pzp6oh74H63ttLlbi+WiZucS5IRd9SR89o4AA8Z7RXUbt3QoIEC9MfASIZ/1eXxjJuzdKqQVMgHj39oucLQrkQoF8A3E9RwHjuYiW9KEVECAue0EUWLsCAsRlh/S0AgLEezoCMn5fV2BglbVdv5jxw76+zvbrI3zRMIqA+8orr1Sg7sUXX8RLL72kYJV2h2dDcbpda2tr85AunTPMkN7V6od7yg3NuuG+F1FO63feWoEfHPoZNtt0CJ761wRUDVgJz++HkEs7yilnEAAAIABJREFUuQuEViDBdOWohJk2cMQJs/DM37/BRRfvhvMut2DbzTBhwvXLMPVV4NB9pqN8w1l488XvY9RIoNFP4XdnmLjr7o8wdoKLx57dGRtvCNh+GnDoxLaBUBy0ia9aHkd5rBbhCtL4lozM5UENdINt40gjBduNwTAigVXcTCFt2Hjl+Rh+/cuPsXBRJY6/IIVrL9sE1VFq0I6Kr54xPRiDw2VStfNVLT3TzvQVq2+VU8lqAfFQEkmEMHO+gYmXfoSnpzSjOhbDUceOxNmXDsSooR1kbO/ChcF9Qucvj6qqqtWyDHShmz7VlJrQNc9rSTQJQssHJ5qamtR9hPec7PtQnwp+FxbDmurNzc2raZILh7jvo2WGAPEuRKL3NRUg3vtiIjPqeQUEiBcmBqXGV9emameeVy1MVNYySqkFTIB4j285mYAogEIBcS21gHHZdLlQQIB4LlSUPvqyAgLE+3J0i2NtAsSLI04yy+JVoFSB+JoixpTpkyZNaoWZup2GVrrWeD6cnT6YCpwkl0W123ivslb7ESS9NHwzhNtvAC6+5D845thx+POdw2HSPG7xXB8mC43Dg4cQHMvC7PnAJuNfRv/QEnzw/jHYcKOgSrlvJGAhBT9RhcP2a8Fz732GKyduhrPOKsed98zERae1wC6bi3f/dxDGDAcsdkvnNWG2miEJNGEeXd0WOHeDJFodtI+rJO+Zmug8IwPSaRH3bXiGg4Rj4723gUMOeAxOciPccMfmOObnQIXdDCtFl3wYHsF3LDibw1tMia6GyRQbz/yFLpuZq4/0B7oEuXKTU5k0XJhIuRam3A5cedHLaGqKYMMJJh5/YVcMGwpEfMBSA7KuuIPmVAqhcAUUaOePmYSn6rxnlptJE+/6aZheGQzfUKnjCehNppYv4YNuX7WXDWpiKPibC9BZzJK2rxsudcTbsgfoUhX6IaTuxlmAeHcV7PnzBYj3fAxkBr1PAQHihYlJqfHVtakqQLwwe65LowgQ75Jc0lgUyIsChQbiehECxvMSzpLpVIB4yYRaFrqeCggQX0/h5LScKSBAPGdSSkeiQIcKCBBfXZaOgLiuaUu4R7erdnZqeJOrrRUAcf6wmDX5bZAIHH4Ak9OGizQs/PyQRjzz7Fu49bb98MsTghrdsB24CvWGYCRNxdTr48DRx72Kfz8xEhdfEMIVV4xUKcY9O6zgsIEGmG4VHr4fOOrnL2Pb7fvjwQe3xiE/eAtzZ5qYNHknnPBroIIwOQPEfYNI2YTlB2B6xYoVqKioUGmx114bmjW/Se6DdPCuyfkCLQkbjz8E/PaU14FQC66/ZU/89BdAmRsOXOA24FlxuArBW7BgBEC8K3+ZW42WByc7HpBMAW++AUy8/E28/6aHWNUqXHzZ/jjh5DBCdgq26as65IYJOL4P04spIM73vsl65ZnU9pn08HwgobHegedYqKmJwbCYsp2xDB5wKMWD1w5rQxNwVlezULykTNc1xPV9hNqUehp5XUM815oIEC/+u44A8eKPoawg9woIEM+9ph31KEC8TZWu/NpdmOh0MEqpBUyAeI9tNRlYFGhVoKeAuJ6AgHHZjOujgADx9VFNziklBQSIl1K0e+daBYj3zrjIrPqOAgLEV49lR0CcrnC6WrXDNX/wKnCI+4TGClg7CgIrJ7JBl7SBhAtsPPhDrKibic++PAJjxzUDTjlg0/nsqYzmES+iHNXvfwTss9e/UBn9Lr74uhrlZU2w2VGoXDmvTQJ0y8HKeATbbv4qFi0ow7BBQ7FioY2tdlqEZ17dDoa9ChVWeUYkOsHp0c74szM5ynVN9Q6dv9qhrf+Spt9bQAr1SPllcJJh/PM+4OxTXkVldQsefuYH2HknINGSQkUFh04o9zvAN4EeQY3yzhycLa3hFDQjJIG8QwN6EmnYcBwL55+6Avf/ZTo8owHfP3wQ/njvNqiKMU28g1Am9Ttd+l4qFri+rWYAZeqRhYDcpxS999yQqoXuG/xsJYByGLS4l/Cha0JrJzSlyPXDJMUkr+jw7WhpR3iunOF6BAHixXRldDxXAeLFH0NZQe4VECCee0076rHU+OraVO30r92FCU3Ho5RawASI9+Ruk7FFgUCBngbiOg4CxmVHdkUBAeJdUUvalqICAsRLMeq9a80CxHtXPGQ2fU8BAeKrx3RNDnENw+mIHjBgwDrc0Ou7TwhRfVWb21cZwVMwCFxdG57FStwhvP8+sM8On2H8Rgvx7kf7oSy2CHA2UEDcU+5yG5ZjKzw78fIGXD9xLo46bgvcchdQHlkME/3gpSMwmNWcYNiII22uwtNPDcVxR72NVMsQbDq6P154oxIDBscRNgOXs48o0OpcJ7Q3lOt3+fLlyiFeVlbWMeT0g9ThdFXrEuka8HvWKiJ8OChHc3MMV52/BPfeNgdDhw3BHY8PwI7bl8PwXERN/hmuGfDLVUetQL4TMrdmNc9wcRhxBbB9N4a0b8Kw+aBBGkk3jSfub8C1ly3GrDmDsNn2Mdxwew123RYoZyfM+m7VA1YMzEpv2ayXTjKuU8NznRHUr3LgeRb61Ybgm6z9zkcQSjdvOh3iuq56TU2N2jP5e6CkExuiFzShQ5yZJvr376+0EE0AOsS5T3KtiQDxXrDhuzkFAeLdFFBO75MKCBAvTFhLja8KEC/MvsrZKALEcyaldCQKrLcCvQWICxhf7xCW5IkCxEsy7LLoLiggQLwLYknTvCggQDwvskqnokCrAgLE1w3E6RAnuNL1j/MHsLyAHntWUIYbTDNuAl4YnplAClH830Vf4dZJ5TjnvApcPrEGtr0McAYCNmG4oxzL/FeqOYzv7vQBvvwijQee2g577xNCeaQFbsqDZVQoT7NlAy2pNMxIAxZ/0x+bbPY2EokyTLpyK5z1OyACtg/DijbCRT9lsFaluI0kfJ+Q12yF4NoF3NGlFfiyCZAJxaOAZ8JzACMUh2cmlevcR6VybZ943Fd4+CEP2+7s4877NsXGY4Oa3sryzuzxFiG+A7uTkDlwlnswuGKP9csDSdPOEoTswcopH/S5FGl3EGZOB/bf92+I130HDc3T8LcpP8CRRwEROwkYDnwvDMNgCvR2edvpIvcJN4Pa5nTqW5lS6mam3Hkp3nay3dDZe6TUHeJcf67d0MW8v8QhXszRy+/cBYjnV1/pvTgVECBemLgJEG/TWRzihdlzXRpFgHiX5JLGokBeFOhtQFwvUhzjeQl3n+lUgHifCaUsJE8KCBDPk7DSbacVECDeaamkoSiwXgoUCohrMNYeBBEya8doNiDS/9YQjVDatm0FkTSQ1qnM9cLZln3xJztNs4Zv7T/L7pPOcLZ77bXX8MYbb6gus+fKMXk+HdEDBw5UY+Qe6mXs1ISqCqImg6W5EaStOFJOGfb6zr/xv3c3wfPPb4jv7AkYVgsMNwaYHmB4iKdTMENpPP1QNX5xzMvYcGwEb/5vd5SXMWN4Gqbhqf54OBzOBpo9B2f9tB5THpoH33fx44PH48GHqhEm0PUAL7QSLmqVF9pWKc8zOcsNYMmSJao2tK4h3tEmDNBxY6YQeRjwygKezMMkvucbG44BzJsL/OzIL/D++2nsf0gKf75rBwzplwZSQb1uzwZcqwUhlHWqkDgfEgiSzQcPFih7ORdiNgMG65QH6el9A0j6gSaN9cDVl3yFKX/+BpFIGD87cQucdUk1BvO5A+W9Byw/09dq9ck91NUvVw8k9KsdDN9jveyulTtfr4u4F5/E63vVqlXqWunXr1/rddWLp5z3qdEhvnLlSgwaNKj1QRvqk/v7Sd6XkrMBEomEcs3nWhNxiOcsRD3WkQDxHpNeBu7FCggQL0xwBIi36SxAvDB7rkujCBDvklzSWBTIiwK9FYjrxQoYz0vYi75TAeJFH0JZQJ4VECCeZ4Gl+3UqIEB8nRJJA1GgWwoUAohruE0QFA6HwVddk5vf6drTGnZzQRqgZ9el5nmE4oTRBCiEsNq1nU6nEQrRuQu0tLQgFgvqNhNi6/F5HttxDhqG61cNy8877zxcdtllKC8P6mZrEK6hfV7BVXa9bfWXJ+bp9uE5YXi2g4ULbey5yytobB6Fd98egw1HB+5mOreVA9r34Zk2Gvw6HLzLMrz9zhw88PC+OOzwFDyV7tyDSaDrA6mmCOxKHwmYePapJhx78JuorNkQSasBqRVhfPbJVhg7HjAjHjyjGR4qFUdWFcTdANg7bvCQgtZwTRsx4OeE+4TJLLAdDSaebbLOGOPjLrB4MfC9nd9F/cp6/Pz4kbjh9xMQtQEvCbC8umOvQAS1nQLihOGsy86072q8bIBtZh448CPKge6EqFA6s8YI7rsLOP/ct7GsMY09DojhninbYchAIKQeVLBhKWs5kEoAEcrLBwjMFsBIKwTPmuemb8DsfMHzbl3LvfXk7Idbsq+j3jrffM+L6cF579L3u+x7YL7H7q39Z2vCezrvs7lIrS9AvLdGvPPzEiDeea2kZekoIEC8MLEWIN6mswDxwuy5Lo0iQLxLckljUSAvCvR2IK4XLWA8L+Ev2k4FiBdt6GTiBVJAgHiBhJZh1qiAAHHZHKJAfhUoBBAn4OBB8DN79mzccccdCmTzIPDef//9seeeeyoA0tDQgMceewzTpk3D+PHjceSRRyo4reHIzJkz8dBDDyEej6tz9t5779bvCLV5aIc4oQrbfvLJJxg8eDBOPfVUBcP1XDRM53sN1M8991zceOONCvJqF7iuH872rCFOF2Ne0qa3FrxOw0eQltuAA88JKWf0O28CRx78IQaOrsRLz45H/wGZTOIGHctM2W0rA/Sbny3CQTvPw+ANgP++txMGV5M/e+B/WIHbYFtEkTTqkEQtDt21GZ++MxenXbopmpxG3HG1jQO+PwNTHt0S4bKl8DFQwWcDzQFQ9/plHOzAN998g9raWlVDvMMjyFieybXO+PCHUDxTVzsLUHuGC88wkfAM/Oe1OE7+8efwEmW4ZOImOPksE5aRhIE4TOX67t85IK77V6nSmba9Kaj97RGo8zP2RVAfhcua4lgBkw8ipIbAtYAXXgV+e+bbmDFtc2y82RJMunEs9j2AK1gaaOLGYHnlioVzSze1rETab0RNbT94fgy2wRripXvwOmpsbFTXCx3iebluikxe7YbmPUn0CILH+zlriOdaEwHiRXZxdDBdAeLFH0NZQe4VECCee0076lGAeJsqRfG7bKkFTIB4YW4EMooosDYFigWI6zUIGJf9TAUEiMs+EAXWroAAcdkhPa2AAPGejoCM39cVKAQQJ2zW6c7/8Ic/gOnJCVAJp+kMvOeee3DYYYcpKP2jH/0IL7/8soLgTU1N+MlPfoL77rtPOb2//vpr7Ljjjgqm0w3O7wm8Dz74YOU6Z58ETPw3X/faay+899576nP2vfvuu+P5559X53M+PNiWwFu7yy+++GJceumlam7tHZzaLa7b5mVvMI250QwfgUOdzm/fsRQQf+ZR4BdHfYpdDknhsb9vh2hZgHJJnMOEuEytngYm316Py8/7BIcdNxy33zMaZQ7TnhNFe7CYPNwlQW9GY7ocTzwB/PqIOpRXPYp3vjwBldXAtoNnojk1Dc+9fRC22KYBIVTBUm5uwmS61vupBwb4MIN2c+r08t9ydWogzr+k6R8FxVXe8tUd2wTivoO0ZwJWCFPuBM75zQuANxB/fXwbHHgwEDJWwFJu94rOA3EFwzX4Zi56PmxAhE2nd/AQBSG5qg+uRGe98EZ4iCLtV6C+ETjikP/gzf+EUFPt4rqb98CPjwaiEULwekRMWsvLlBucz2SYtg+Xtn2YKvO9WRR/RczLblad8trTmR50WvBSTg/O+4guFcFXfT/LXwR6f8/50kSAeO+P/bpmKEB8XQrJ96WogADxwkS91Pjq2lQtil9lSy1gAsQLcyOQUUSBtSlQbEBcr0XAeGnvawHipR1/Wf26FRAgvm6NpEV+FRAgnl99pXdRoBBAnCoToBKC7bbbbhg2bJhyiROU8aBzlMDsoosuwp///GfcfPPN2GeffXDMMceomt0E5ASt++67r+pjypQpyk146KGHKoB+1113tdbi1emH2cf555+PK664AieddBLOOeccPPzww3j33XexxRZbtDrUCdqz0/MS1l977bVqXvyc3xOea3C1dOlSDB06tBVo5XoHBVm96+CjJsOPPXiOCTLi309swMRLF+P4S9L4/eWbwbKY8pxHAlG2dqOINwKHHroIr7/5KW7/63448ugkIk5EAXUiYQJaOw14RgJz50ex805Po2HlOPz1oVE45NAoDBc466RleGDKPJx52Sicf1l/RImPVe1tV+Vnd31bpWn3PEc55isrK9UDBPohg9U14YlM5x6ks1f1ultzl9N1rv/E5sEnm2Z+dd+FCxuuYWLiVSsw+YZZGDa8Cv94bGNsshEQMlOAHTj913m0uu4zznQYq2VNb/sDXwpe2lPp3D0DMEKsBO7Ac/lZGZYvA27741L86Y8fKzf5z38+AZdfMxiRCiBs8kEBF4ZTjoaGZqTTKdQO7A8fJqwSryHO64fXKl/796erP8jgUMoHSzrwp6ampvVBAX2/KVVdmpublUs8W5NcPDQhQLz4d5QA8eKPoawg9woIEM+9ph31WGp8dW2qChAvzJ7r0igCxLsklzQWBfKiQLECcS2GgPG8bIte36kA8V4fIplgDysgQLyHAyDDQ4C4bAJRIL8KFAKIa6f1ypUrVUrcu+++G7/4xS/UwrTTeN68efje976HkSNH4plnnlEOcaYvpzt86tSp+PDDD9U5l1xyiXKYE7JtueWW2HzzzZVLPDutOvvdaqutUFdXhxkzZqh6vX/6059w+umn49///jf222+/1rriunY4zyH0JpS/5pprWmG4TpuugZWuba5THev3uYgSE6T7BjFqHD6i8FUKb8BkzW8Axx72P7zwZCVu+ruN448aCRgOXCNIPR9mrWw3hvlzgS3Hz4ZTNhWfz/wZRgxpgemYcO2o8nYrbzT/YQCTrvZw1dWf4LsHRvHoExsjhiS8VARPv9KMo34wC6M3acCbH+6OWMRDyDcVqzZMwGV2duJey299ECH74QGtafDqw/ObYRoxeK4J07LgeC4s04TrebBMC55qZ8BzDJJ6tV4auFNmGvUtIRx+6PN486Vx2HyzRXjpv7sjVgFEIinlnGd/Ph+2YC1zj07kEBwHCNmcpwPLNoJXK6LmbdlA2gWYIMBJAyGLtdABO+TA5wdGGdJcp00u78PyXZi+B8Py0JKO4t67XVx0/ktoaS7HLrtEMOX+HTBkGBANrYLrxGCZEXhsb7pqvZZtKhhsWTZcl/PgewTr5yuzt3spmKYVvLf4yvbffs12FXNfFvq9qgXergz7uva9vj50BoHuQM7sPgq99vbjrSlGnf1cl2jQDwpRx7XFvn2/PI8PoOTqdV39d3Zd69uO+upa8/p/F/iQTXfjLEB8XVdo7/9egHjvj5HMsPAKCBAvjOYCxNt0FiBemD3XpVEEiHdJLmksCuRFgWIH4loUAeN52R69tlMB4r02NDKxXqKAAPFeEogSnoYA8RIOviy9IAoUCogTbNx///048cQTVV3wgQMHKjDNHx5vvPGGcoVPnDhRubkJR373u98pIP7mm2/ihhtuUKnVWYOcDu1Vq1Zh6623Vj+PPvqocijrWt/Tp0/HpptuismTJ+O0005TUOXWW2/F2Wefrdzme+yxhxrzjDPOWK3eOOHS+++/r9Ks8xztDtfwke8XLVqkoD4dnrFYTL0yJTvrAkejUZUCngBevzIlO1Osaye6hj7ZIF3DdQdJBUhDzbXwypYh5YYQUk7xRWg2NsAOO/wHc7+qxHuvj8DG21QjlWpBdaQa8QYXdr8EVraU46orPsXdfxiFX/56Pi6/YnMMrE2gvn4FIpWD0NjooF9lGeL1M1EeG4dtt/4AX80Cbrw3il8dvRniy+agasgG+HL5Shy+bxwzP5+B2+/cH/sfshw1tQOwdPk8DB84APXzHdQOq8LCJQuVfkxdP27cOCxYsEC5/xcuXIghQ4ao1+HDh2P+/PkYMWJE6ysfftDv9fd8EGLuvFkYNXI85s1eiZEjazF7/ixsOHYw3v1gCS46uRpvfzgLh500DCefG8VO4x0sntWCDYePwYJZMzB8/HhMn/MZRo/fHDOmL8aEcUMw+8tpGL/xRpj21XRMmDBBPRyx0UYb4csvv1TvuU9Yp5516fk6Y8Z0bLTReMyYORPjxvI920/AzJmzMW7sGMyePQ9jxozEvQ/MxpU3hzH/wwbstGULzj9/LA45sgpfz1qCqppaLFo8B5tvPgZfT1uI0RuPwNfz5mDk8LFYsHA2RozcAPPmLsXIDTbEgm/qMHxkBRYtmoVhQ4dj/jcrMHz4CFWXnTrqV63nkiVLsMEGG6g9SH35nvXsmbWAe1K/8vPs75ctW6bc2XwgZcCAASrrAuu+8z2zM/DBETpz+ZBJdXW1etXv6f5nfPUe13uee517nnude5zXn4a82bCXkJfj8drkmDz0AzLcO/oa47XHPtiXBr3sm65hjkkHMR960a+cU0VFhapPXlVVhYaGhta58z3XwPGYwYD3GmrDV2qhNaAmnJv+nhpSO/2eGlJr3m8YA2qvX3UM9PeMFfcyX9mO1wL3NPd69uvcuXNVrL744gtsu+226n42ZswYVQ5i9OjRmDNnDjbccEP1+dixY9Xe5LU1a9as1vf8nO95Hl/5vd7bfOX7r776ChtvvDGmTZumXvX3/JzXgG6nz9fXgB6P3+trg+NxfhyP88qeJ9fH+XJdo0aNUq98z3Xo97zWqUv2Nc/31FXrx34ZT+4d7n39ub7fMn6Mx+LFi1v3uo4nrwHGtf21wPcCxAvya0ReBxEgnld5pfMiVUCAeGECJ0BcgHhhdtp6jiJAfD2Fk9NEgRwq0FeAuIDxHG6KIuhKgHgRBEmm2KMKCBDvUfllcEAc4rILRIE8K1AIIK4hGOtz/+Uvf1FOSAJjQqxbbrkFv/rVr/D73/8eF154YWtKc7YhOCegfu2117D//vsr4PzBBx8oRQhiWE+crnKCdp3WnJDt+uuvV05ygljCJx6XX345rrzyStX/9ttv3wrmCL71fAjgmGY9O2U6QZ1O8dzeocrz2jvEtaMx2+3YPoTZrtns71z6wA0PdrIMiLSotOGGS9C/CvOW9MO48Y8gjKFoWLYrUObB9xzYfliVwvZjDVi0ogo7bf0gVn2zE976fAzGjQPKLDqQ6XhOIu2GYbOgtbESk/7PwrXXvokNJ1TitY92Rz+bpbPjQDiCFtPEU48DJx79DIZv4GPq/36Iqio6qRMos8JAwgAihnJCUxsNOAk3Nfxfm9tVA9T2btJUKoFwOOOkNqPKQe4ZJuiBf/8DB0cd9F/UN1q4ZNJ38JvTLdgpIKJLgYdcpBwLdgxI+c0IG+Uw0hnnuLu6m1Y/vNDeXZtIxBGNRjKu23CrU7ulJYFYWRSplA/bNlRK9TmLgKMPeRnTP61COJzAHVO+gx8cAoT9NEwWbPc9IMzAlMFzANMCXJ8O8RRSTgphuxpu2lAp1ZXz3o4jlTIRDkdax12TK1kD5/bf68+1rmty1+p1Z3/fvjxAtgM9OyuCfuikfdrzbMidvaf1wx6cU3a2hY6uG/bdkYNcj9l+7Oz3OtOEHq8ra+e81qWd1rS99vrzNe3pb+/x4OEBHpyjXgPP50MHOjZrcmzrB23af7+mPf3tPR48uLOu87s6vp7Xmua/Jp2y75fURMe//R5ek/76/I72dHBvQsuMJc4Nef6fUek+jwoIEM+juNJ10SogQLwwoRMg3qazOMQLs+e6NIoA8S7JJY1Fgbwo0NeAuBZJHON52S69plMB4r0mFDKRXqqAAPFeGpgSmpY4xEso2LLUHlGgEECckIrggtCGzk66Uj/66CMcfvjhCli/8sorCmDTxU3HNcE0Yfl3v/tdBdGef/555U5ke9YYJzSha/zAAw9UMJ0pznkQinOsk08+WaVd//zzz5XTlWOzHvkTTzyhnJt0iGaDOsJbDb4J5a+66irVF+GXhlcaGNJRSmcp56VhsAY5Gs5kw5zsoGpHLMfrCAR5flqtzUjaQCTBytsw3ChMqx6PPF6N4376PHbecXO8+sIweCwE7nuw/Igq0Z0OrcLbb/TDD/f+D8ZNGIXn3xiFqhhgs+w361hbLfA8C74ZwRezVuJ7W77ND/Hi1P2x6VZAiOnBjeDPXUkDqG8Gfvjd9zD7yyTu+eeOOPAHYZhwYXoWPIOgl1pDOWzp7KR7t6P08dmO+Pbr/xb8VPXF0zBYjxvMWR4CS3izfnraiOOJB8tw+onPwfeqcduUXXHwoUwB7yJkkPqrfOPwDEelkmctcJOJ3T0XhhXsi2yA2tFcuXzPI7hlfIJ08ApWG0zt76u07uTcfKaAzy4saQAuuXQ2pvx1JirKa3Hq6YNx8skjYBvfYIMhw+ChCabPCuxcS5CmXh1Mc2/wgYbgc/bvg2nWdXr1YH+sLc24/k7vr/b7uf357deey/Oz+26/9/kd9wj3PK97Hu3LDWSfnw2y9XXV0draX3sdxbf93suGptl7L1uL7AdZOrt322uZHRP9Xfbe532QmtAJrfVq38eaNMled/a9paP4tn84p/09Z03nt3+YYF3Xzrr2Xvv/Yeto71ET3vMDV7e+9oJrtjPnU5f28Q3GESDeI79Y5HBQAeI5FFO66jMKCBAvTCgFiLfpLEC8MHuuS6MIEO+SXNJYFMiLAn0ViGuxBIznZdv0eKcCxHs8BDKBXq6AAPFeHqASmJ4A8RIIsiyxRxUoFBDXi9Rplgk/mCKd0IJpzJlK/cUXX1SgiAdT/e61117YbbfdVI1wuhrpML/ssssUqLz33ntxyimn4B//+AcOO+yw1YDnD3/4Q5UO++OPP1bplgmdmEaYKZTpONfO7uyrH+F+AAAgAElEQVT6vZwHP2cNcaZt11CIc8l2qNIJybnwyHZ6Z4O07HPbBzf7u/ZQ1jBYmRtA2gRCrBruwfCj8IwmXHJRBNde919cfNk+uOISQu6kKrRtEKqyFrvp4pYbm3HxuXNx3Mm1uPGPw1ARdmE5FlyDNavpPvcRT0dw4+TFuPzcr3HE4aNxz31DUEYnM8LwPTp0CWddpAwLV1zYgD9c9xmOP2UzTL6tGqEM1XWMFhheGKYROOTXBK062tjZ6/8WeMtoahiE4rRO0y0O+KzzbTTDQDn+eI2D6/5vDmpGOHjqPxtj1CjOvBmmHwqAs28GAFoFjo8UUNHM+4wrV7ub27tgFZam611BOPYTHOm0i5DNtQa9qRrnDiVrQpNbgcmTk7j2iukw/DiO/lklJk7aBDUVgJtqRiRS1taXCq4G40TgCZiGDc8NBZDdDFzD7d3Xeh7tMwu014/t9JrWpb3ev+1d1509/9t7N/hTafv5azDPcXT5gI4Ast5Da1t/9tyyYXX2/uvs+R1pl61JR/plj9/R+WvK/KD7an/ta1e9vsfodXR0PbXX9tt7N7gfrenczpzflb3X0fhdOb8j6K516Ej79mvr7N4XIN6RmsX1mQDx4oqXzLYwCggQL4zOAsTbdBYgXpg916VRBIh3SS5pLArkRYG+DsS1aALG87J9eqxTAeI9Jr0MXCQKCBAvkkD14WkKEO/DwZWl9QoFCgHECS/4o53R/Ddrxu65557Yaqut8Pjjj+Pcc8/FHXfcoYA46xjrtOcE3gcffLBylx566KH429/+psDa7rvvrur9Enqzva4hS1FPOukkPPXUUwqK87ubb74ZF1xwgXKIH3DAAa21j7Vrk+dwbjzYjkA8u76xBleEQKxly9q3PDSkae+Q1emms1Oqs41OG52thYafAeBhGzqD6XROwSbQ9W2kDeD7e87H1KmLMOWfu+GIH6WVk9pHBIYfOLbTbgSHff9j/PfFMtz28DAcdngFwkjCcHz4tg/LJZj1EHdNbL3lIsyY9RUe/Mf38KODmHa8Hh4igBWkKQ/5cbhmCB/9L4zddnoStWVb49PpG2IAS0BbPhJGHGFEYMJStYEZG6Z75rEm0Jitl9742U7QQEs6pJXRu82JDU/5xT3HAMLLsGrZQPzmmOV44iUXO39nFu5/dFdsMHAh6BUPEXw7VYBnKbjsKxc9KXSoNVbtx9SxUiCRDyRknNnZQDxwiRsZ17gBQ5FxB3AtIOSgKRXGk0+nccbJ36Ch3sGe+wJ/uGUcNhsdAPSAradgmAl4dL8a0cAdbnJl7JfAPvhTo3ooogOwma2rvo44p/ZO4mxHcja01ufrmt3ZKcyz++7o/DXt3fbjt9/f+rphjXJ+x8wK2fqvvvcDd/yarh0N1ttfO+xPf6bTprcHs9kPtOjxdRs9R+0wzs7eoPdpZ8/Pnn9HKeWD+BqqLjprnLMmtr4u9P1GO8A7Atvt3esdZajQ8cs+v73TPRvca107uj6zr1OtQUd7T4+1pgcCsh3ma9q7rA3Ph6SYMaS9C7793s1+yGJte1cc4r3iV4xuT0KAeLcllA76oAICxAsTVAHibToLEC/MnuvSKALEuySXNBYF8qJAqQBxLZ6A8bxso4J3KkC84JLLgEWmgADxIgtYH5yuAPE+GFRZUq9SoBBAnAtm/W6mId95551V/e9JkyZh4cKF+Oc//6nqgz/yyCMqrfmpp56K8ePHq3riu+66K5577jmlF6E4U6c/+OCDeOCBB/Dss8/i4YcfBt3gTKXOOuNMkT5w4EA8+eST6jP2tckmm+Ccc85Rtcb5OSGJhlUaHun6twQ3dIjrGuLZn7dPG6zhVs6D6dMNTTzqw2JxcJhY0RTCHtt9gQULG/DG+7tg0wktMAlSEVWpvA27Dk11tRg75CmY/hC8N28HDBkARC06rRP0mSPdGEY4GsZtd67CmadbGL75s/j4g6NQEyLFboIHG75FD7gH23Xg+2Vo9oFjj3sLzz08Cv93oY8LLx0KKxpHCmXgaQTD2WBxTc7mzmrEdOSKCxsJ5YwnoCbEVxZx9eIoeJxKADvu/AFmfpbCz0/cEBMnD0VV2RIYbgw2KtX34ZiHVCqNcCTS2eEzbvJsG/da/vynUqAnADfIFpC2gE+/Ao459HV8Pa0KY0ZG8fi/J2DUOMAKpWHCgemXqXUEBvS4Wqyf8d0DbMO5FsWfHDutKSGxvlayoWqnO+iDDduD43U5u/ugBN9aUr40EYd48e8eAeLFH0NZQe4VECCee0076lGAeJsqRfHbaakFTIB4YW4EMooosDYFSg2Iay0EjBf3dSFAvLjjJ7PPvwICxPOvsYywdgUEiMsOEQXyq0AhgDhhB13ghOJffvmlSmNO2P3rX/9apU0PhULKMfm73/1OteNx9NFH49JLL1WuUoJ01gzn9x9++KEC5meddRaOO+445exmWnUehOSsGc7a3wTbd911l+r7oIMOUjXKR48e3er8ZnvtCue/TzjhBOVQpeOcPzxYz5xz1bCG39OJrl2Ma0tPvF5Ry7BY1vCmX90GHc7AV/NC+MF3v4LjNuG/72yHkUNbVI1t17Phs3YumjDl9gqcd/qL2GPvMXjgubGImjRzuzCMJrjKzR3FonnAd3b7F+Yv2A6PTx2G7+0GlBNC+3HAsuEGfmZYdFj7FhIm8MFHwMG7zUBt1dd47f390H9EIwxU0iiu6nMvXrxYaU6HuHYMr9faleNe82Cuj8g9nam/HQ7SnxOM81MfmPoucOT+L8N3yjHxpp1x3K+AkM+5s8a3D5hNgF8ZTKXTf8XjBDQQ1yd2cLJuxjT0mdTu/Cjp+PjgHQPXXvE/vPpyCjXDGnHNNXvhyGM49WZYKANSJkI0hJstan0+KuCrCSZg8vvOT3Z9ZS7oeXxgYuXKlWpMlizg0d0HJwq6gDwMxgdtVqxYoepla8d09r0oD0P2+i5ZSoP7RGuinfzdnbgA8e4q2PPnCxDv+RjIDHqfAgLECxOTUuOra1O1079KFyY0HY9SagETIN6Tu03GFgUCBUoViOv4CxgvzitBgHhxxk1mXTgFBIgXTmsZqWMFBIjLzhAF8qtAIYA4V0AwxkOnX9arIghiqmOCa90uO31wdnpcgqRwOKzasQ3T7GoQq9MVE4ZHIpHWtNPsm205rk6pnA1b+BmBO/vmK+uUX3fdda21mNkv23Oe2emp8xIVlYrbR9w0VdXrEC3TPvD6+yYOO/B/GDMmjKde2AQ1VXHYZgS+8h0DcR84bM9ZeGvqV/jLfQfiR0cBlkug7sGw4iqdum/aePBvwK+OfxE77bYlnpo6GBG4CDPtt59mkXHFYhWT9gCXtcfDKTQnwvjJPl/hs/dbcPNd2+Dw4wDDCdKaa3isY9pdqBdUUOcPU4nTHU9EHwW8CAwFkGPqa7ZgGvm//xk47/S3EE8ZeOTFnfGd3YCyCOffAstOwvdqgprKnf4rXjYMX63g9+rh9o0s43pA8fmAAPxmwIth+QoDZ5wxE08+3QDTXYIrJ+6J40+LIhpxYXuWMr5bFh3iDnxUZhA8o9npieZl++WrU11vOjuFe84fJsnX5PPQr+jwbVGz07rncm8IEM/DBi5wlwLECyy4DFcUCggQL0yYSo2vrk3VovgNtdQCJkC8MDcCGUUUWJsCpQ7EtTYCxovrOhEgXlzxktkWXgEB4oXXXEZcXQEB4rIjRIH8KlAIIK4BkK73yxXp+tqE1YTYBOKE09k1jDuq3atr/mpVdAp0Xaecn2unsga1uh+OoeGcTuWsawcThrMdU7VfffXVrRA8W32ew7rlrP2rIXtOo6OAuIdm00SYHmnl3gb+9QJw1KGvY++9h+Afj41HWdiF6VvwTRcpmJg918ABO34A11+GNz45AIOHAHxswFQPIRAzW2h2gWMP/xIvP1uHiTeOxa9OG4iQ6SCdsMGs4k4qBTsURjrtwYwk4TohWLYD149i8k2Lcem5i3HgoTHc/8+NiKjhs9Y1fJX2ng7x8vLyAD536yAkDqm66TCalXPap2vaNwLXNwjFy8mRAbsJKacCV10ax42TZmDTrU089NjmGDECiNhJeH4zTKOfOrfrnLm9U7yDRbFf34DLWuVwYaEOhluDVStWIu64CFUMwf13AxMvmQHHXYGf/TqGy6/dEhWRJBPYw1bp0VnbvM2TbnZXvm5pn5+TeV3SDc1jwIABrTXE8zNacfTKh2+WL1+uMk2IQzyIGR3i3CdaE3GIF8deLsQsBYgXQmUZo9gUECBemIiVGl9dm6pF8StqqQVMgHhhbgQyiiiwNgUEiK+ujoDx4rheBIgXR5xklj2ngADxntNeRg4UECAuO0EUyK8ChQDi2uWtneAaSqdSKQXItKObK9Uubp1WOduhze81ENdAmu813CZcau9GJWiJRqOtta4JbePxuPpMuxI1FOd3F1xwAa6//nolugbp2e5Fts0VrPlWZJUj3EWTAuIWwuTZHnD7vT7O+M3LOP74LXHbnYNgMiM4v7NSSMHG00+bOOHwt7HT7tV44KlNEAsDEdNRTm+4QSr0GQsM7LjdY0jHQ5g24yCMGhpk506zpjWhbjKFkMXU5EDaXqKcy6ZnwDLKMGc+sMWEdxGJLcfUNw/EJmPrAYupvgPnPQ+te/d2K13hERrD4auc7NqyzrkyPbkBQ6Uot4AUnfEprIyH8ZNDn8DH/90UBx1i409/GYOqmpWIhugmZ6YAQ62va8fagTjXTZBtKoGbgrTpXoVK8O4po30jP4HTVIm/PdCEq658Fyu/qcX39ijHnVPGY9AwIEzmr5aYVA8WAFF1Tl879PXaPrtC9x+eKF6lxCH+7diJQ7x493O+Zy5APN8KS//FqIAA8cJErdT46tpUFSBemD3XpVEEiHdJLmksCuRFAQHiHcsqYDwv2y1nnQoQz5mU0lEfVUCAeB8NbBEtS4B4EQVLplqUChQCiHdGGA2J1gbKCNY1kGaf2W2zz19bu/bf6fd8JVAnEL/mmmtWg97atf7/7J0HmBRV1obfquowAYaM5CzqmjDnHBBF1xXzqrvmNbKuAcUMCJh3dQ2Yc97fnFDXnFdUDAiKknOc3KGq/ufc6hoaRJxmqnu6p2/tM/ZM960bvnO7tum3vnME+s6fP5+uXbs2pFBvzNoa3Ua4aNIhERbHsaBfi7hjcP4IuOufLzF29J6cd2ErJMt5yBXwmiSRCDF2HIy+6n3+fv5Axl3fHsMOQ0hqUocwnRA1Jhx38EzeePVbTj1zS669pTsh5b6WAR0M18K0U9nKLUiayzCoUHXKBfxKevJzTpnHEw98y+FHbcydj3YhJB5212bh/Nm0rehAaSv5qiyUSnHuQXZF85U9u7Ffo8kkJIW7x8JXL+ctadT9fkwpua1s8LWOy6LFBofu/Q0/TlvI8Eu24qIrOtA6Uodllyq4rsqRq1PlpCg4Kde4QHY34k1TpTAX17aPpdPTp68eQc+5Li3lRL+OeEQZ15csW4pLLRt06IBJFMexePdtOOf0D5k5s4RNBpnc9O+t2HY7iJjSRwzXDWO4QtKlP3l0cdRtDPJ3qkSAWoI45L3q8t5j/h/yvlq8eLF634pDfM33bf6vIPgZyk06okm3bt0aHOJ+VovgRyuMHuUmJXHNB62JTpleGPFf1yw1EC/8GOoVBK+ABuLBa7q2HjUQX6VKYz/J5yYyvzFKsQVMA/Fm3W56cK2AUkAD8XVvBA3G8/ONooF4fsZFzyp/FNBAPH9iUawz0UC8WCOv150rBfIFiOdqvenj+M51caoLsJO06QLEx40b1+Aol/Y+NJfffXDlOxoDnbcC4gJwxWucwCFMjRvmyMNd3nvpOR574E/88agk9WYI03VUSnXDNhk6tJrX/vsZjz6+N0cdsRgSnagP1ysHcpgSvvgZhmz2Ka1K6/jqxz0pbV+DZZQr4myodN+hBnatQLQCx+Kg99hxghpmTCln/x3fIxwt4+Uvt6FvVwPTqSNsWBh2CCKVCt66bhmO1MhWXFkWIx1mAd7aYDuiURzMct58HY45/C0Ix3jgiQPZf38o83m8zEVZ6lMOdAWfZX514JamgLjAZkkGv/4+7fR69w017eNVhEIV/PwLHHPMZL6ZvJJuPSxuv2tn9twLQmYcMxnClHFlaHX/gCRhFyBuei58NStJjp9UrnelZ0F8M+lldPCPNd9Hgb53Cqgzud5I+QY5fH38jBgFtIxAp5quif8+CkITDcQDDVOzdKaBeLPIrgfNcwU0EM9NgIqNr65L1YL42FlsAdNAPDcXAj2KVmBdCmgg3rj9ocF443TKVSsNxHOltB6nUBXQQLxQI9dy5q2BeMuJpV5JfipQzEBcapeLK1wg99FHH61qmU+ZMoVvv/1WPSd/CyT36/wKqFmwYAHdu3dXwQw87XMqU7dDEtMUJGpRS4gt/zCLBT99xKRPj2bjQQnqjbBCzJJVvGY59Ov5DTXGD3w/9Qh6dV2O6bQjJi5yw8ZOWtxw5xLG/+N7Dh7anfuf7I8p7DWNUUsKdi8luSBy7wUj9ejgkqCOWF0Zfz74J957ezHX37ctJ/wlTJgks6cvpmuHrkQrqsCQNOqGguiWcjf7QNyDf0EeyQSEwlXYjoHrtqI6DvfdCVeMeId2Fe156Jkt2H1Pua8giWWGUg7w0pRrXW44kEPWKvOUhXvp4ptyCARfsWKF2jdSC1nBTtMU0786Fi6AC86ezisvzKVtpxDnX9WWk07+A+WhOJYT8RzxkhFe1Us3pJx8is/XYhDHcNquMt1n4R6Dpqz9t84VTZYtW6a06NSpU/bKDWRj8lnq03dD9+jRQ+uR0ri2tlbtE7m2BlmSQgPxLG3iHHargXgOxdZDFYwCGojnJlTFxlfXpWoTPyLrgGVDAQ3Es6Gq7lMrkJkCGohnppcG45npla3WGohnS1ndb0tRQAPxlhLJwl2HBuKFGzs988JQoFiBuO/w9p28fn1z3yHuvy4QXH4XKC6P8rdA8qw5xCVduMKhNo5psrTOoHvH7ygPTWb2z8fQql0tcbPMy/LtwivP1nPssPlssfuPvPX2/pSZSagPEY8oFoudhH0G/8xnb3/FfQ/9iaP+bBBKghEWWJ1yhstWNetwSeISxVDp0GUSAo7jJB0Lxwxz3+0W5531HrvvtzHPvt6ZsOFixA1CMpmol35cHOaOEcdKh80qZ3mwh6zLVGnO47iUkkhESJhw7ilzePTBanbfpT33PtOZbl1klVKbXVzhqji5NxFjOVAh1c+9vwVIr785XHXh17P3na1yw0RcZWc3CKthkjiEGHHhl9w/waSmrpwrxw/g5NOhfZvlmLRVNcklWb7hlq9KGd+QdT4OtpdCPRum+2Aj5PW2Nk2U/Kna89kYM9/79K8jsk/keiI/vmM83+eerfmtqYn8LdfZph4aiDdVweY/XwPx5o+BnkH+KaCBeG5iooH4Kp01EM/NnstoFA3EM5JLN9YKZEUBDcTXT1YNxtdPt6DO0kA8KCV1Py1VAQ3EW2pkC2ddGogXTqz0TAtTgWIG4j7s9uuSC/QeMWKESpnuA28fhktbgefz5s2jd+/e2QHiqng2OK6BKfDdMvj0a9h50E9ss/VsPv5wL8LRGuJGuYLmrg0nH/MeLzw9kDG3t+bUv5V7acJt4btxbDfCl5/BHnt9R7T0U6ZMPYmOHWJY9VHM0liqfnaqnrZZn6pbLe7zVF1tI6YgcjJu4UZiLFpYwTabvkZ1ZQ/e/mwzttgSFs5ZROeKzoRLa7FCZQqIu0YNpko/7pPc4L9GEyBuWQmv3rgT9qp5WwnmzAozbMjrzPxhQ/Y/opb7HtiM1qWSAl7mIOtKzcWsSUuRLhS/SdnS1Ztf9sjSpUuR9M9SZ16OpGEi7DfsJqSBcuCvrAnx5JNw0blfkYjXcfgxXRl7cx86d6pWTF60M92Qx+pVvnS5g0HSpZd4tdUzqMre3Fcl0URqQ8t7R1zzcgSRCru519WU8aurq6mqqlKOebnm+Ecx3yQgetTU1Kg6874mQeihgXhTdmp+nKuBeH7EQc8ivxTQQDw38dBAfJXOwX+Sz0IMiy1gGohnYRPpLrUCGSqggXiGgq3RXIPxpum3vmdrIL6+yunzikUBDcSLJdL5u04NxPM3NnpmLUOBYgXifvT8usYC7AR+X3755YwePVo5WH03eDqwSgflQQCb1XeRUFmXZNIipGp3w2PPzOfEo12OPGYljzy4CaFwDTG3XKXVrq402GXQ8yyYsQWf/NiXfv0hmgLiifAi7HhnjjtiMs+90JaLRplcdlkPQokEEXFsR2rBDXs/ils7KSBueu5uSfctxF0ON0TSqiXmlHHNFSu46Zp5HDKsnvsf25qSiINli/s6DoaXdtylBoOoOk8dWfgWTdKJS3wsw8RJgBmtJ2nEcGjNzFkm++84mfmLlzJ6zK784/wwZmgRuJ0957s/p1Rqcu/ugmCA+Jo15lPJz0km6glZpUoLYfJxB958CYafMYl5C1aw457l3HX/DvTsJY52V/0oy7sqwS43Jkj981bYJJWD3BR3fwEc6XXV02uIF8DUszpFX4v0DBRZHbAAOpdrsF+ewr8RqanT1kC8qQo2//kaiDd/DPQM8k8BDcRzE5Ni46vrUjULH+WDD2KxBUwD8eD3kO5RK5CpAhqIZ6rY2ttrMB6Mjo3tRQPxxiql2xWrAhqIF2vk82fdGojnTyz0TFqmAsUMxAXAyCEQRlKmy6OkTB8/frxytPpp0v3UxtJGHOJ9+vTJ0mbwgLjrWgrcSu3py0d9xbWju3L5qChXjGyLZdYQpxzbgG++hEP2fp8NOvfi9Q9707EjmLY4jG3i5mx++bEPe2z/AYY5kA++99KHS2ZzUxzHIXFNizs1mipc7YFaAbjKs6oczatSnduWJCeHn6fDkJ2+wk5WMfGj3bBKv6db+85UlLUGy4O0LraCtjgpaNvEVORrF1uIuIyRejVUhW0bGJZNnDKeeKyOM0+YRseKEh59ajN22Hc2Jj1VmnlJR48sSBaq0sLLwkOBgPtFixYph/iqWsiSSl5S7IfUdNW9B8rV7mC7Jv/7H/z93G/44vPWbNbP4baH+rHNziLiCkokhboC+K6qge6wAtutwDLKJal6lvZg8N0uXLhQvZ/ENR9kfejgZ5qbHsUhXllZqRzi6eUXgr/BJjfrCWIUcYjLT+fOnVe77ja1bw3Em6pg85+vgXjzx0DPIP8U0EA8NzEpNr66LlUL4lNnsQVMA/HcXAj0KFqBdSmggXiw+0OD8WD1/K3eNBDPjc56lMJVQAPxwo1dS5m5BuItJZJ6HfmqQLECcYHbAqMSiYRygwv8lkcB4uIQl9fSgbkP8uRRDuVOTkt3HEx8XRzXVv5gS/zatsmww//LC89vxNPPd+dPB4Pp1pEwSxUH/s8TcOrxn3HAQRU8/MTGRIRtO2CZ1WCY3HOXwTl/+54DDxzIgy+0loThRFXp8EowBVabuAqtSrHxkJfu3PRLadeBU5pKJe7B24SVIJ4Ic/IRk3nj5QRX3zCIvw0XP/kSQm5bj/QqfBv2oLOTSgcdOBCXcQSIWw3udsSlbro4tottmNQaDlf8o5L7b/mRVqUxJn65K303rMNNxCgPt12Fk41qVdsbVb+7aYeAcKkFLfvIr01viJUdF8cMKce/RZKQ1IevkxBESVjwyzw487RJfPFqe0KhOfz7/l05+BiIWMsw3XaqDnw4nFA3Gjh2KaZkuQ9c06at/bfOlveXvJdW06SI64f7OqVnmtA3CXiqZEMTDcSz877OZa8aiOdSbT1WoSiggXhuIlVsfHVdqmognps9l9EoGohnJJdurBXIigIaiGdFVjQYz46ufq8aiGdXX9174SuggXjhx7DQV6CBeKFHUM8/3xUoViAucRFY54PwoUOHKpf49OnT+emnnxTwFsApMM8H375DvFevXgrwBX+4OI6LY5iEjDh1NRH23H0ik77ZiPc/680Og6SUdB3JUCmJBIy5ooobxk/loqtac9XlG6ks54ZixJWQrODII77n1ddiXD9uU44/A8qjYew6g3BpDS4RnJTPWLFVcUyngLj8aVADkppd3MxmUjmcVT1x2+LZx1Zy8l+/YNB25dz/yA506TGDikgfD4gbXp1sKYBtuCkgnh2pvPTj6tYAB1Pc6L5b3AU7DFU1cMbJP/HskzPYd3B3nnxpEwWTIyZYhtQQL5NdkPopbXrOdEAc4rJPGtzQhqN0cdQtDnKzgSkSYdh1IJDbLVOIfOlyuGHMfB6+/WfCoRLOHbENp10I0ZI4IcJYqdrnDRy8QIC47CVxiAvslBriGv5CXV0dixcvpmfPnkoPOYq9rrrUD1+6dGngmmggHvz/S+W6Rw3Ec624Hq8QFNBAPDdR0kB8lc7Z+CgfeBSLLWAaiAe+hXSHWoGMFdBAPGPJMjpBg/GM5Gp0Yw3EGy2VblikCmggXqSBz6NlayCeR8HQU2mRChQrEPfdiOLk9euFC5S65JJLGDVqVIPT1w+67wjPrkMcHNfjupZRy+J5Zey753vMWTaAdz7pxuYDkhhJGzsUJV4Hhx70Fe++l+SpV/oydN8OmKZLAgOLKpbMbM2g7d5gwQqY/t1+9BoQV65o042QMGowjHKVjVueU4nNJXu8QFbDxcVQdcBdvDYu9biuYNsynLhJfQ1sPugtFi+o57EnDuLAw5ZiJDqgDPNmKsu3SpuuEoRnoYi4iOQoR7iMIi53lf1c8sjHXaQAuyNZ0Uvgu2kw7I8vM/eH7px2VgfGXNuTSEmSEqnL7ZZ7k/XzmDcxDXksFiMSER++53b1SKf3KFqoLxMlb7pC+PUknEqiVjvldJcU6lVGiGsvW8qDd/zMkspaTj2zOyNHD6BdewjJsvxa53LjgZD9AjjWpkmxw1+55sj+kJtt0musF0A4szZFuYlEDj8zh+yRIG460kA8ayHLWccaiOdMaj1QAYxfOHkAACAASURBVCmggXhuglVsfHVdqhbEp85iC5gG4rm5EOhRtALrUkAD8dzsDw3Gg9VZA/Fg9dS9tTwFNBBveTEttBVpIF5oEdPzLTQFihWIKyjpOA2pnP206SNGjODaa69tSHntg3N5XRzlUkNc6kMLuMnGoRJsK95Zw49Tyjlw309wyvrzxnud6Nu1DtMOYVthYtXQs9vTVNV25ZeFu9K9g9SqNogbYSzqufFKiytGv8PgYVvz3GMdMEIJ5d72knYL9A43sOCwD1pNqRJu4LphHKMOl1KvhDV1mFRiORt42cUN+PcEuGj42+ywfQVPT+xDx9IOnhyW1CIXRC2HuK/l8CBxcIcDbgyMCDZWah11mElB+WGvHrisI7yCWtoy6Vs4eo/5VC1fzLhb+nPK2RZRSrw7DxrW/nsGcb+xumtgrUuRvSIOcdlXXbp0UXvLVyAsgyVTRcTNJHGSmEaUkNwBkTCVrnXlK0jSlleegQv/9j9WLm3PjntVcdPtWzJwYwjZkgGgMjXRVqnJ+1NJn1MKxksO/Gb+BlM0EYe4aCH1oYOAnMHto+bpqba2Vu2THj16qOwTsl+CAsDNs6Kmjyp11ZcsWaIc4qJFUJpoIN702DR3DxqIN3cE9Pj5qIAG4rmJSrHx1XWp2swfJxsX8GILmAbijdsXupVWIJsKaCCeTXV/3bcG48HorYF4MDrqXlquAhqIt9zYFsrKNBAvlEjpeRaqAsUMxAXWiVtT4LY4FAVOiUN8zJgxDXXFfaevD8Z9UCPxDh7u2SQSdYTNVgosf/IJHDLkK3r1a88rb/aic7tqsMvBijPxjShDhj7LFltsxZcf9/EAsWWSMMMsq4ctB35K7aKVvPvm/my1i+f8XnWIqzr9L/93/1n52stzinuH/ObBdP/EhbNh1z3eY3FlK16YuDW7by72zgRJUwC1SVjAubBjBdmDBuLenHza6/2WNveGlxyw5SfEbffB8DO+o1uPKp59cUe2HFQNbimG4bnLlbM8YnpZ11d1rX5XBnKjCiSNPBXglq0VNPvZBhrUdF3MVJ15pWR6vyl9G55XU6jGNctJJA2++AzOPWkK06fWsclmIf59zxYM2k4iUO3FxYyCm1TzV+5zV5Kxp1LUq7sWpDR6yLP/N+O3mPJ+8d87vi7F7hD3ryn+9WNNfQr1/0uaMu9saaKBeFOikh/naiCeH3HQs8gvBTQQz008io2vrkvVZvwo2fhgF1vANBBv/N7QLbUC2VJAA/FsKbvufjUYb5ruGog3TT99dstXQAPxlh/jfF+hBuL5HiE9v0JXoNiBuOKGKRgugOrSSy9l9OjRCuL5tcMVy3Rd1W7+/PnK2ZkdR6eN4yQwnRLJos2bb8Kfhn7Bznt05pnnetKmTIB4KZgW5547hzvv/p7zL9yfsaPjGIqBmsRDId56H44Y+gUb9bL56IPtibYJfpcm6uCkU2bw6JMzGDN2Ty4cDuGorVKYO+LTlvTlykydLSDeyDU54tG2WBE3GTWyln/f/CF9ekd5duLuDOgvqeITRMMWjl2HGSpRtb69Q3LIy2F5pdEN+bsOaOU5y9dSw1vgr7hcZZ+IQ1xFxGx8sW8n4eCYDo4VojYOc2bB8JM/438f1dOuTRmjbtiWw46FaESGT6qbJ4SyR8JluHZI7oeQIvPetMUl78+zGb/FlJsERBN5/4hDPFNNGhnlgmpWX1+vXPOSacJ3iKdfawpqMQFNVlzzUlc9aE00EA8oQM3YjQbizSi+HjpvFdBAPDehKTa+ui5Vm/GjZOODXWwB00C88XtDt9QKZEsBDcSzpWzj+tVgvHE6rdlKA/H1002fVTwKaCBePLHO15VqIJ6vkdHzaikKFCsQF3gp4FLc4X6KXgHiF110Eddff31Dyl6/3q8Aq/Ra49mJv0BXVzmabROeegJOPO4LDjmyIw893JuSUC0kLWJ2lB23/y/Tprm89Po+7Lb7HEJ2d6G21Lowfjxcd9WnnH5KP667qRPR0uBnm7ThlZfgmKNeomuX7nz5/Va0KpNxnFT1cANLmbaTYGQnvXxjVuWQwJbE5VJTPFHGUX+ayuuvLeegYR259/4BtJEy4iJ7OIap7NQ+EK9Va3FTANzwS6Gnp1hfywRkv8heaagh3thMAtKvSkdfjxuSGwtCJLCoqQpx4Vk/8fwTy7DCSa7+584MOwIqSiAcVkkBsJM2VkhqLnsQ3yWU8suLlzxVu7wxYmWpzXprkqX5NHe3Ge+N5p5wDsb3XfJBu+U1EM9B8LI8hAbiWRZYd1+QCmggnpuwFRtfXZeqGojnZs9lNIoG4hnJpRtrBbKigAbiWZE14041GM9MMg3EM9NLty4+BTQQL76Y59uKNRDPt4jo+bQ0BYoZiEssBXILhNlnn32IxWLMmjWLOXPmqOeqqqpo3bp1Q8gFoM+dO7ehzm3QKdNd5a0WIG4pIH7TDSu46pJZnHpeW64f34uwVY+bNJgxJ8oeu74DTpT3P96Jrr1/ImIPUI7gOgt236WSKZ9O4tGn9mTo4VJl24e8we1ewcx1VRZ77TSRKd9txL8fbMdfjq/AMpIK5iZxiEqubiflFA9u6Ix6knlKzfSSmhBGaTXfT2nFPntPZMXSTTn2L7O59ZYdKS2FuGkTFdu31N1WG0Pc1+IuLwVX6pKvkXp8Ld8Myk0W4nIVANy1a1e1hxrtEPeBOFW4ho0RakUsKfdGLKGmrgv331bPuJFLqHV+4chj2/Ovf26KbE07AdGo1BYXJ74Q9TJlDPcqntcTIoKxNjt7Riquf2PRROplixbims9Ik/UfNq/PFIf4ggULlBtabsgRjbRD/Nd11YPQRAPxvH4rNGpyGog3SibdqMgU0EA8NwHXQHyVzhqI52bPZTSKBuIZyaUbawWyooAG4lmRdb071WC8cdJpIN44nXSr4lVAA/HijX2+rFwD8XyJhJ5HS1WgWIG4H0+Bl3LIYzgc5rLLLlMp0/0jvbZtOswLGoavtr9sSBhw3rk/c89t1Yy/fQPOOmUDwqG4clu//bbJsMPeZos/dOaFFzcl3H4ppckOuC589wtstdksOpV+zuQfhtGma4ww0cC3bx0xwm6U5x6Fk49fxMDtfmTiG7vQrk09rltCzKiihHIU2Q+exzd6PbEUHC6VX3Cxwy4ffmEybPDPJOrnc+1Nu/DX08AwXSJCvV2B4qnuTQHi8hWgLEBuVZC94u0XYy110WV/NKXWfDKWJGT5bnqpCV+HY0SIuWEcI8wTj1dyxXk/UrU4yo47Rbnp3g0ZuKHncI+qWuFqkWp2kvrdxfKy1jdareAbrqmJvG/8n+BHK4wetUP813HKliYaiBfGe2Jds9RAvPBjqFcQvAIaiAev6dp61EB8lSrN+Vmy0dEutoBpIN7oraEbagWypoAG4lmTtkkdazC+bvk0EG/S9tInF4ECGogXQZDzfIkaiOd5gPT0Cl6BYgbi4tSMRqPKoek7xaWG+Pjx4xXYXNPNmkgklHu8Z8+eytmZjcOxpe40xB044tAvmPhyhEde6sGfBrfDNJI4Roh77oVzznyTow7vx3339SNZ4hKxDYTtX3L5V9x4XUf+cUaCcTf2xSyNK5dw0EdCEnq7FpM+MvnrCd8yY26SV14fxG67O7iGSZw6SsRdLfy4GYG4DC9u6ZDUAZdfDEi6cPuEei44+zM6dDJ5+bVd2WxLl7ApQNnEToQICUr2y39bHgj3sqV7nZhruclA9pHUhpZ9Iw5xORp744T0LaPIF44mLobrKDDvJi1VT962oN6G77+Ec8/4L1O+idG7R0/ufGAztt0ZwmY1FpKz3sVNuhhman82voR50FtE9SeaiBtadPDrqjdWk6xMKA86raurY/78+fTu3buhhnix3yRQU1Oj9kmfPn0C1UQD8TzY8E2cggbiTRRQn94iFdBAPDdhLTa+ui5VNRDPzZ7LaBQNxDOSSzfWCmRFAQ3EsyJrYJ1qML52KTUQD2yL6Y5aqAIaiLfQwBbQsjQQL6Bg6akWpALFCsTFES4QSlJaC8D0ofjIkSOVQ1yAdzweJxKJNLzmgzwfngcO9gSAKpNyjHgyyq7bvcN3X7XlncmbsP0folIiXEHRi0e43PHvd7j80q247IoKko6JacHSpbDbzi8w55dBfPhhL7bYRvqKYwYOxF0FvMNOBDsWYvhFk3jk7i6ceGqE8Td2JBqpJUmZqiFuCj9uRiDu1QH36ppb8l8noshzjQPnDl/CYw98T5vyGt7/YAh9NpLWNYQMC9MpwU2C4sqm0PR4qja3V0zcXIvvWvaUnyJd9pP/e2P2iYtoKrMMKbmUZKKdncriHoqpNPQupUz9UbIHfMSnb4aJRBZy8x1D+dNRUBKNYyQihGSKQv3DcTDDYn9vtmvTmppohzjquiLZKOTwndGNTq3fbJHM7sDpmvjX4iA00UA8u3HLRe8aiOdCZT1GoSmggXhuIqaB+CqdNRDPzZ7LaBQNxDOSSzfWCmRFAQ3EsyJr4J1qML66pBqIB77FdIctTAENxFtYQAtwORqIF2DQ9JQLSoFiBeJSD1xq1Ap8EWgnv8vPxRdfzFVXXaWc4+IgL5UC0ymnq7SbPXs2ffv2Vc81BnRmtBlSqbqTxkrq69rQv+ezrFzag5+WbkePNh4gjZuwxx4L+eLTybzwwn4cMGQ5xNuRjLi8957Bnwa/x8ABG/LWe12paCeOZ/kKK2iHuCDmekynlB9/mse8yjj7bbeMdh0W8e3UA2jbbglhpyOuJTDXxmxWIl6vqHKCckyWey7qRFQ9sywR5qQ/T+ftF5YzeN9SHnthU5yQOPRXEjYiGMlSDImJ0GlTHOKShtw71oaY/RrikklA6kNnUi9b0rHHqcKgrTdcKkm7m6zFCDkkEvWEQ+2w3VriZgXLquCmMfN58JbFOHaSE8/szWXXdqDEgKiY2yXsTiWEyqXAeEbbMMjGa7rmM9EkyHnkU1+1tbUqk4C4obUeXmSqq6tZvHhx4JpoIJ5PO3/95qKB+Prpps9q2QpoIJ6b+GogvkpnDcRzs+cyGkUD8Yzk0o21AllRQAPxrMiatU41GPek1UA8a1tMd9xCFNBAvIUEsoCXoYF4AQdPT70gFChWIO47MwXYCQgXiCmuzREjRnDttdc2QHIB5+muVr+9Xys60CB7WbKxzYXMn78BG/d5lrLSgcxasSmlkk/bhao4dOnyPU7iB6b/chjduiyFWAfiEbjuhhjjLpvCX44r4+Y7BhKNJFH5thUdDfhwkzh2CEIQI8Yxh67k1Vemct75WzJubClGLIwdluGThKVRsx1JpZtDCNcQtr3Cs13HO2BH4Jtv4ZhhzzNr2ub85aS2jLmxPa3aSrvFuMmOhMSWr/KYiztbkpl7x28BcR9wpu+Pxt44IYZwmZuh/icjLAcS2HYYy2wHbhzElW+CY0JdHG65YQ733LqQhQs68sfDOjL6lnK6d68jlCghIgsWI3IWwt/YcMr7ZW3vmcZq0thxCqldejkGX59slWAoFF3SNZEbj+TvIDTRQLxQdsBvz1MD8cKPoV5B8ApoIB68pmvrUQPxVao040fJxge72AKmgXjj94ZuqRXIlgIaiGdL2ez2W+xgXAPx7O4v3XvhK6CBeOHHsNBXoIF4oUdQzz/fFShWIC5xkTS9vkt85513VlBcnJvz5s1DQLiAGXGKC7wTcCXPzZw5kw033FABm8ChnlekGtucy4cfdueAvV5m88135+0vWlOW8MDmB5/Xsdtu89lyy9l89OkelIUqobqCujD88fDveff1ah56sD3DjhmAlL5WdbO97MzBHiqVt82PM6fRoVN3Jk+uYOgBH7JBB/j8k13oUBLDbROhHofSZnWIy10GBjjeV3lyf4BLDCsRVXrKS9/8BPvt/TN1C5Zy5bhtOPlck7KSuVh0xnJS4pkSAAHiEiQB1r92XcuekDrIsVhM1Yf2QXCjhJduJVamBC2eOkXGDiF15VVteQNMy1tPXVWMkrYRah2T99+HY498gPoVG9Gnn83td+7KzrtJpvSVhGi11rk2ak4BNBJN5P0k76WePXtmpkkA4+djF5WVlaxcuVLVVE+HvoFfT/Jx8b8xJ9FDdEnXJAg9NBAvoE3wG1PVQLzwY6hXELwCGogHr+naeiw2vrouVTUQz82ey2gUDcQzkks31gpkRQENxLMia846LVYwroF4zraYHqhAFdBAvEAD14KmrYF4CwqmXkpeKlCsQNyv8eynSxcYLnDqkksuYezYsar+c7q7VYKXXjs8m0DcMZfwyMMdOfXk1znk0D157MkoYUfSn0e55vrpXDayhHOGm9xwY1dCLMdMtmPeEthks5dI1kf4+Zfd6NSpVMFwMThng0e7tk3C8iCx1BJfuhIOGfoD335dxX33bMPhh5k44SSOEVL+cJekcjsrOu+GvFTk6d+uGZLaXABw0Om9UwMJbBanuALiYEh9cHnKiFHnRnn4URh+6se0bV3JQ48PZq/963Fdqegd9eqgy4QNG8eQSt6CqaOp9/OqRTiO3CThae66Xo16P/l5o978ahwJmugksyzBlnmm7OhSX15eM10TlY9e1RU3iRNm1kw468TP+d/7Bh07h7n6+i0ZchS0EVe8uh8ggaNal6j6557+CRULmbCnUkokNVnfC+/VTG/wxK8Zt99ZmF8P2r+pJIi60I3SMs8b+dcfeZRridyYU+yHfy0OUhMNxAt/V2kgXvgx1CsIXgENxIPXdG09aiC+ShUNxHOz5zIaRQPxjOTSjbUCWVFAA/GsyJrzTosNjGsgnvMtpgcsMAU0EC+wgLXA6Wog3gKDqpeUVwoUKxD3gbaAcPk9EokoF+ull17KmDFjGpzjfupegTTSVhziAwcOzE4MUw5xAZVjR4e5cswbnHPBLtw4ugzDWkE82ZZDD/uOV18s57kX+3DgEDDdJRihdtx6i8WIC97koIM24slnuhMS3Gs4JM0koSzUEE9Qj+DY2dPn0699fyJl9Vx/U4irRn/DHrv346UX2oO4mUlgWVHlyoZqkBredlptbn/NlqQHL1PQPxdHOpAUSBuLJbnpjhBXXfQOnVqv4JmXBrP1TqUIx4/It4CSed1wSIQTCniHG2z3acnTXZi/YD6xWC29+/TEcW0sQ+q3Bw07RVdlJ/dypwuABxYvgUvPW85jj/5MqMzgmHPbcPMV/bFCkAitxDIkHXsbIlgYiq57N1m4KSBuqpsWfKu6HxhZn8w/tDojzyBIc+fOVdkVevXqpR3ioJzQK1asoGvXruomHP9aFIQjOoOw5FVT0UN0SdckiJsnNBDPqzCv12Q0EF8v2fRJLVwBDcRzE2ANxDUQz81OW89RNBBfT+H0aVqBABVoChA/47xx3Hnvf9ZrNgP69aRrl47suN3mDD1gV3bYdjOiUfniIdjj3Q8mccJpVzBrzoKGjrcZtAmP3XcNAwf0atJga67/0KF78sCdV9GmolWT+m3KycUCxjUQb8ou0ecWgwIaiBdDlPN7jRqI53d89OwKX4FiBeISOQHg6WmtBcBcdNFFjBs3TgXWd4n7oGpNh3gQwGa1HZRikC4Op/x1EQ8/8Q3/mrAfpx0PVmgli5e0YYcd32LJwh58/tVG9O0DEStJfTLEnjt/wpeTlvP8y0PYb/8kliPOX+GlcczAgTjElVO4Xrm/zXiJMnfPXQBbbPYM9cv78+YHW7H9TrK6Wiy3zDMZKxe4sNwS79FM2Y2lPrpVl3KI57beuO9glglWVcO5Zy/gqSd/YdAOrXjiic3p1cmD4Y5VC+EypJI4boKQIZDYd097vplEwsayTAzTxXGSytntpVYPGoinuLXYvJWEMqskMUlQ77ThjluXcu3Vk6havhkHH1XCZaPa8YeBcUKui1sXwYiKwdzBkXm5a8yuwQLkA3F/h/przeyaJzeRiPs53SFezODXV8+H4EG6oTOLTP61zoYmGojnX5wznZEG4pkqptsXgwIaiOcmyhqIr9JZO8Rzs+cyGkUD8Yzk0o21AllRoLmA+JqL2WjD3lx64ckce8QB6guJIA75x9mFl/2LG2995Ffd3XrDRZx92pFNGiYfgbi/oJYOxjUQb9LW1ScXgQIaiBdBkPN8iRqI53mA9PQKXoFiBeLy+V5cq34NXz9l+oUXXsj111+vQLkcAr19gCdtZs2aRf/+/YOvHy6DeTmx1cN+e03mvY/n88LEwQyWetBWDd98W87g/T6jok0pr7+1Od27uRiuwdSfbPbZ6QNKykO8++ku9OyawLDDykCcIEZYCGjAR0KBVIfZv3xHp/a9CLdqQ8yFCbet5Mrz5rLPwSt49MmdKS+NYzgRD9wqLiz1sQV6y1drkhpcnMeeyzmXh8RfjoabHGQCSZi3GPYb+hbff9ObnbafwYv/ty/lpSspKW9DggSmGVa1vA3lpv51SvT58xeQSMTp2bOHSptumv5aA15dQ0Zz0VPuKAiRdMLKMB5LwFdfwEnHvMGM2W0ZuDE8/eR2DBxQTShckkqTLrXqZQ02lh8cdy3F5hvi4rvS/UA2/t/Z4hAXvbt3764eA7+RJGBps91dbW2tqjXft29f7Q5PiV1dXc2iRYsC10QD8Wzv5uz3r4F49jXWIxSeAhqI5yZmGoiv0jnHH9PXL8DFFjANxNdvn+iztAJBKpAvQNxf02knHsb1Y4ZT0bq8ycucO28Rx558Ge99OOlXfR24/y48fPdo2rerWO9x8hmI+4tqqWBcA/H13rb6xCJRQAPxIgl0Hi9TA/E8Do6eWotQoFiBuO8MFpe47wQXOD5ixAiuueYa9Zz8CMDzf9JBXrqzPLiN4CgoXlNrsftOnzN9RjVvfLAX220mzNjmtdcsjj96CpttvZLnnt+R1q1tbNvi2f/E+dvxX7Dznh155PkNaVdSDynXtm0I8AzeoSwO8YhwWOrAipOgDY7hMmu6wQG7fkWtXcnLr+/OZptBRDirtFX8WH7xao8LJXcJ4abmt34e5PVXP72+tXKnOgkSdoR5y2H/veYy6+f5nHJqO26+uT+m7WKGkjhmmKTtEgl5N0yku8Tj8QThsAeVXdd73TANqdi9/pNc65lpznqR0RB3vYWdiKiS4AkjiVQ///ZLOP/8r/nikyWYzlJun3AwRx1bqoC+um/clDjEcFWa+rBXV3xth5q+vCgA3aug3ljXu3+jiaeJN0CxA3G5EUduxPCvL/J7sbvmfU0km4B/TQ5CEw3EA770NEN3Gog3g+h6yLxXQAPx3ISo2PjqulQN+pNsViJYbAHTQDwr20h3qhXISIF8A+Iy+XP/djTXjT63ySnUH3nyFc74+3iqa2ppVV5GOBxi+YpKpU/HDm257/YrOHjI7hnpld64EIC4P9+WBsY1EF/vbatPLBIFNBAvkkDn8TI1EM/j4OiptQgFihWIC5yLx+Oqdrj8vuGGGypAtWzZMhYvXtwA7tKhqbQXh3jv3r0bwGewm8AmmUywaHEJ++3xBVV1Nq+8tT2bbZgkZod46AE489QpnHDKCu68cydMK0nCCXHJebXcd/s3nHvhxlw+tgLLrsWiHFdqS5seeg76EF9yJAGzp02jXV+LSFl/XCeGG4/y1+O/5Plno1x6+UZcfKlFKBQD13epu2DI2Z4v2RVHfAqIK7Yb9ER/oz+/hrj/srrpIZnEDCWwnTI++BD23OMjyipinHVWH8Zf1RfTkrlLGnoDs4Hw+zMWZ7/LvHnzcRyXHj26q1rj2TlEPxeSUS+46iaDJNhRXEnXbtQgafcTyQpq6+CaK+dzxz9nEi3ryP5/Wsidd+xCO8lir9i2FxvHFVCdqksuk14Tjqu1yDgqv32jgbhoIg5xgZvdunUrevArKtbU1ChN+vXrpzJUBAmAs7Pfst9rVVUV8+fPD1wTDcSzH7tsj6CBeLYV1v0XogIaiOcmasXGV9elatY+0gYZymILmAbiQe4e3ZdWYP0UCBKIN7aGdm1dPYsWL2PSVz/wxH8m8urEjxS09g+B1bfdOIIjD9tv/RYlSf3iCU4fPpYHHn1R9bHpJv0YvM9O3PTvRxv6POUvh6pxIsr+kPlRSEDcX11LAeMaiGe+X/UZxaWABuLFFe98XK0G4vkYFT2nlqRAsQLx34rhxRdfrGqIp7sT/fTp/jnpNcWD3QtJXNfkx59MDthrEiVlJq+8PYg+3WqJOWWc/48aJtwyn2tvruHv52yJY9nUOxa7bbmQH6dO4vlXhrDXvpWYlKm02AqIp7zYwc7T9VKxJ0s803DJCuppS9hGuYwnvr+UQ/aeR99edXz42fa03aBK1dI23CimJFq3k5hWqsa5Yq+2guJ+Ve5g59r43mQpli3uXRMnafLUS3Dm6ZOor45yx4RNOeF44eEJsEPKie0KRU6lXV9Vi1w94/2o9OAqv3rAR0w5u1HObpmIVwtcHaY8L9C6VKziEK6iJtGa++5NMP7qOuYtWMa++0W5ZlxXtt0KTMOW3OnyC64p/44WsG/hugauYxIKpWcXWNMV//vLWvO9o6YoxdWL+EhP1y8y+LWzi1iShuwB/rU1KE00EC/8XaWBeOHHUK8geAU0EA9e07X1WGx8dV2qBv5RNhshLLaAaSCejV2k+9QKZKZAcwDx9BnKP5oef+Z1zh95MwsWLm14qakpzSd9/QN/Pvkyfpg2Q/UpMPzcM47m3AuvZ/ovc9Rz2wzahMfuu4aBA3plJlqqdSECcX+hhQ7GNRBfry2rTyoiBTQQL6Jg5+lSNRDP08DoabUYBTQQXz2UawPiPsDya4j36dMHSe0bRErf1Ue3SSQNvp5sMmzo13TsbPHqW5vRuUMlNXUVHHTwNN7/bz0T3+jIPnt2I2nADzNgq/5T2aDr10yZeiStW1eC65VyEiAucFRgdLCHS5JaQskIM3+cQ7su7SlvV4ppR9QwtQYcvM903n/nB8aOOYi/XyrPrsAkguWWeVm3U0zUg/ZOCtxnI71441dui0vaEM+6xqbOHwAAIABJREFUA7ZFfRKuu3YZY6+ZQnnbTjzz/ED22EambiM11FVafcsD345Kke6qOsiJRJKePXsiT6nXAz/89OVVcjcCOGVpKel9Hi/p96U2e5KEHSKehC8nw2FDX2TZkk506AQ33Lo9Rx9hEnbjag1xO04oHPZuWlDpzU1Mo2m3KYj7Wepl6xriqzZBXV2dcohLpgnfIS6PxXyIa14c4qKJXFtlv8hjUw8NxJuqYPOfr4F488dAzyD/FNBAPDcxKTa+ui5Vs/FpNvAoFlvANBAPfAvpDrUCGSvQ3EBcfenjulx85a1c98+HGubfvVtnHppwNXvvsV3Ga5IT/n3XU5xzwXUN55556hGMufwMTjpzFM+99E7D87fecBFnn3bkeo1RyEDcX3ChgnENxNdry+qTikgBDcSLKNh5ulQNxPM0MHpaLUYBDcRXD+XagLjUt/UB+JqptoPdCA5Jx+TDj+Cwgz5j0KCO/N+L/WhTsYzK6vb0H/gmSxZGWDh3dzp3QkHOMTctYPTIak4+vZ47b9uMkFWrAKkCzcqcHMNQTuIgD6n9Xe+BdseD4C51GE4pjgkJM8Z/X4tywpET6d69LS++sT0b9JA03knCThsvw3caZ/WhuIfDm+8rNzF8C9a2DAfD8ezudbURLrh4LrdPWErv3nN5+uEhbLcVuGFUSnTb8epxCxAXN7jt2FimAL1Vegd+44SXax5MqR0eBkdc4mnlzGVolQ+9HoewmmPIDJOwYcVKOPfcaTz11He0rWjNKaf057xz+rJBZxD27a3JwbIMHCeZcnP71d1TKQcyDJFAcR9y+qoErkmQ2zvLffk32KgwZS+vfpZXEWz3viM8KGe4PzsNxIONU3P0poF4c6iux8x3BTQQz02Eio2vrkvVDD/65SZAa45SbAHTQLx59pkeVSuQrkA+AHGZz8efTeb4U69ocG/LczeN+wfnnXVsxgFbtryS40+9nFcmfthw7oMTruaEYw7i+n89xEWX39LwfFOc6C0BiPtCFBoY10A847eFPqHIFNBAvMgCnofL1UA8D4Oip9SiFNBAfPVw/p5DfObMmfTt2zdLDnFI2vDaRDjyj++z7779eOa57kRCi/l2Sie22PZ5unXrxZypW4ETpz4eYYe9X2fyV1155Y0tGLwHmI64fSPKHOwqt3MNBq2C37NujAQmP02fSff2naloU44jpuSwqcD3siVhDtz/PX6eFuL+B3dm8DDxG1dDshURgbchP/22ZxX34H3zHknXxjAsZV433HqwS0i6SWqSIU45cQ4vPDWLLQYlePOdPWgtpmwbQgLGTZCbJgzDZeGiBSTFId6rl0qpbppNc1ivVRGRTpH7tFeVePUpKp5Ko27EcbCx3QRhI4IdK8EO11AbL+fxR2sZefZPxJN17LBHmIce2ZoeHbxuZT3yI859Q4F1P/F+KjV7BoESGC7OXwGdPXr0UI/FnjJdHOJz5sxBMk1oh7i3h8UhPm/ePKWJdog373Uw30bXQDzfIqLnkw8KaCCemygUG19dl6oZfPTLTXDWNkqxBUwD8ebba3pkrYCvQL4AcUmXfsxJI3nn/S8agnP26Udy6/UXZRys/777OSecfiVz5y1S50r98EfvGcOWmw/8FXiXeuX33X4FBw/ZPeNxWhIQ9xdfKGBcA/GMt6s+ocgU0EC8yAKeh8vVQDwPg6Kn1KIU0EB89XA2bw1xiCfgyadtTjrufY7783bcc385Vmgxd05ozVn/eIthhw/mqXslvXKcH6cKEH+ZcOsBfPbZRvRsb2Pa4uI1lVPbNV1MlmPQLgVKA9y6TpK4GVIAtYRKqK+ASIyk2L+dMkwzzs03Rxjxj/fZe5d+PPdBdyxqsZwyQlKsOyLuZplk9Nfu5gCnmUlXcZKKMVt2yEtBLg+mQGWLhTMtTjhiJu9NWsIOe5g889AAOndujfDuRDJJOGypWuiyGPnSUFKOSy1yVTs9aBdwg0O8Wu0DEJe+1I0Xkp1asd8m5XpXZn6ShHBxk+DaYV59GS4dNZWvp1SzQa867h3fhQOHDlBhEbe4Mp2bEizffi5PZnbnQnoNcd/9K3oErkkmgW7mtmvWEG/m6eTF8NlyzWuHeF6Et0mT0EC8SfLpk1uoAhqI5yawxcZX16WqBuK52XMZjaKBeEZy6cZagawokC9AfGVlNX/921WrpTP/28nDuOPmSzJat/yj7MLL/sWNtz7ScN4xhw/mntsup6y0hJraOpU2/an/e6Ph9VP+cii33TiCSCSc0VgtEYj7AuQ7GNdAPKOtqhsXoQIaiBdh0PNsyRqI51lA9HRanALFDMRjsRjRaBSBdl27dlXOVXEqVlZWqufk7/QU6fF4nBkzZiiHeDic2ef9xm2cJEk3xLXjYdQVEzn/HzszdmwrsJOceOpiHnxqMtffOJjzT/P49nPPwtHHfswug9vwf0/9gTYlMZXL2zFMbMNRta4thXhTBbsbN4nGtXI9Njr1xx/p3rUtrcvbqjTdUrHccCJqxJoa2GSTe1m0dGeefnIThhws56wEu40CyZY4mlXt7Qg2IczMWGvj5plBK6+0ufw3kSrALvbvGhwElZexcGYJfxz6OVOnxxhy+BY8cl8FUcmsnrr5wLYqWTS/CjdWRvdu7VNp1X2YnMFEGtNUdSuw2i/IvpYa1KqNnYLY4twXWF9L0q3BMsqoj7Wichmc8bdvePHFbylp3Yfj/tyF68b1pSQE4VIbzHrEOZ9MWoRD5SRjEJUM/EYiBcplXGUnX8PiLzcHJHHdELNnz1UAXBzixQzC/bDW1tYya9YsBgwYoBzico0p9psEqqurlWve10QyC8j1t6n7RQPxxlxM8ruNBuL5HR89u+ZRQAPx3OiugfgqnTUQz82ey2gUDcQzkks31gpkRYF8AeJLlq7guFMu5/W3Pm5Y53Wjz+XC4SdktO6Zs+dz5AkX89kX3zWct2ad8DXri6c7yDMZrCUDcV+HfAXjGohnslN122JUQAPxYox6fq1ZA/H8ioeeTctToFiBuF/X2K8PLn8LnBoxYgSjRo1SwFuAjNwkuyawEkiTjVriLglswgw/2+buCRO58YYDOOccQ7Kjs+0Ok/h2+lJef2s/9trGQXD3lVdUM27cVIZf1oFrruhDiVivXZOkgHzigpgxpb50Nni4AHFJkU5SgVlLaDYG8bhLOBSV8tvC8bnznmUMv2AWe+9Qxn9eHEhp6xU4blsFv0MKiAs4jWAbYS9VeTO+xaTut2fmjnn5yEU7w8E1aokTw0l24ON34eQT32HGvI6ceXoZ48b0o6JVDKwQCXHAm2UYtqVc2GZY/iMdpuc2z/UCZS1SZzy1CUzB4jXUJqopCXcgVhumvgrumlDHP+/4iRWL53LA4D5cduXGbL6VTF/WJMA2gmtbmJaymnuBUsXgld0/zTku43k3OeBYqqa6KUXW5dk08NtU0JlrFYMcL5FINJRc8J3RxZ5GPl0T/9oaxB7RQDzInds8fWkg3jy661HzWwENxHMTHw3EV+ncnJ/PGx3tYguYBuKN3hq6oVYgawrkCxCf9PUP/Pnky/hh2gy1Vkll/tBdoxiy384Zrf2RJ1/hjL+Pp7qmVp23Ntj99TfT+PMpl/HdlJ8b+l4Tmjdm0GIA4r4O+QbGNRBvzA7VbYpZAQ3Eizn6+bF2DcTzIw56Fi1XgWIF4gKiBMJEIpJuGsQtLhD8ggsu4KabblKvCZCRerby6Lf/5ZdfGDhwYJOdi2vbUQKXbTfE4Yct4ZWXPufxx4cw7PAEC+eG2Xmnj6m2k7z98W78oXuChBNmyP5f8M47Nk+8tgWDdy+htSzFdJQ7XIC5AHFVAjoLQNyf/w8/fE+3bl2pqGjtU1ISCRQgF2A+cw7sO/gDYktKefrlbdhuJwc7YSIJtUwFniXFuzix/R6b7ys3AeIyD0OArqQf9zKgq9TpCaMehxJi9TDtOzh4v0+pq0ly8ai+nD+iGyGnHoMS5iyYR32ijr69+2I59WBKUNbi3s7ZJUVSqgsQF529QdXSjARJJ0bIbKWedxLw8Xtw/LHvs2RFhPL2lVx3694cc7iFMoQn65Tb3DUsDEq9vlR5dEl9L+vzMyZUpURrDUkD14K5c+coGN6zZ09dQzytXra4oXVNdW9PVlVVsWDBAuUQD1ITDcRzdqHJ2kAaiGdNWt1xASuggXhugldsfHVdqjbfp/MMYl1sAdNAPIPNoZtqBbKkQD4AcfnH09Xj7+bqcXc1rPLA/Xfh4btH075dRaNXXltXzylnjebxZ15vOOevfz6YCf8auVo69Hg8wenDx/LAoy82abxiAuK+UPkCxjUQb/TbQjcsUgU0EC/SwOfRsjUQz6Ng6Km0SAWKFYhLMAXSpafmFZem1BAfM2ZMQ7pevwayn9JY/hZInh2HuIPtmOy2yxy+nvQtr008gN33qOLrSa0ZOuQL2ne3eP6NQfRpX8+8+SVsvslLJGKdmbxoe7q3hrCC3wIta3FpjdlQazr4revpZqTScEv/Xnp50UZgaTLpYlkGtfUw8vIfuOsmm6P+kuTO+7ck5EBIlTpP4Kg03hFMNw5GKv128NNtVI8inxye150GIO6I292ApFmDadbjOG147uHlnH3WPGJ2hMuu3oTh59dQmiwnGRJjdA2wgojd2VuTcok31yGpzcXVnUprruqbe0/Zbh22IenTJQYWVrKCeStCnHf+NzzzZIIQvTntTJO/n9eOfj1rMZPSRwQVQEnFru60UPniV/f2p8C7iGg7oqrbkG3Bd/0G4f5tLkWbOq58Z+FDX3nPyI9kpyjmY01N5G91LWnioYF4EwXMg9M1EM+DIOgp5J0CGojnJiTFxlfXpWpzfpJtdLSLLWAaiDd6a+iGWoGsKdDcQFz+0XT/Iy9y6ajbWLBwqVqnuMP/dd0FHHvEARmte02XeavyMu7458Ucd9SBv+pnTSe5jHnf7Vdw8JDdGz1mMQJxX5zmBuMaiDd6m+qGRaqABuJFGvg8WrYG4nkUDD2VFqlAsQJx+beDQDlxgguQklriAnlHjhzJNddco2CMtJHnxDkubaTtTz/9xKabbpqVvSAcMWlDv15TWbb0R775fij9+q3k9VfbcNghH7Lbfh157PmNaBuChx6E009+iQMG78Kjr7Sm1A1hSvZySdNNHJdSDCnyLZ1mwSHuujaJZIJffp5B585dKC9rRSQi9ZBR9cFdV1C3o2pIz5kLW/T/FCO6gDff/SODtnQIuSZOSFLEJzApxRJKK/nKvZzlzXLYKQu1OMQNEh4Ud6NUVyYpbxWmqrae0tZxLHk90ZYJD9qMuOBTnGQJd03YmiOPgrnzVlKfqKJf//aKGVtWSXYC0GiF/LsiVlHqpC3rMzEsqSuexCBJbX0NJdFybCNGItmGp59wOef0j6mtLWPAxiv4vxf2ZKMNISwcXNKkW7LPJEV/Ky9DuhzqOXGMiys+2uBInzlrJlKaoF+/fqtummj0/FtewxUrVrBs2TJVU12uLf5RzDcJiB4rV66ke/fugWqigXjhv380EC/8GOoVBK+ABuLBa7q2HouNr65L1eb7dJ5BrIstYBqIZ7A5dFOtQJYUaA4gHovFWbBoKR9/+g0PPvYSH3z8VUOKc1nmuX87GqkfHo16qRAbe1z/r4e46PJbGppvv82mPPXQeHr37PqrLqb9NItjT7qUL76a0vDaKX85lNtuHLGam3xdYxczEPd1aS4wroF4Y98Vul2xKqCBeLFGPn/WrYF4/sRCz6RlKlDsQNyvJe47xS+55BLGjh2rHK0CwdPT9/qp09Mfg9wVwhVra6Fzu2+xrKnMXTCM1hU13H9fOWed9iFH/HkD7niwF2Enwp8O+Y7/TpzDhAmDOfLEFYSctl4Ga1McweI2TaX9FiieBSCeTMZSrlbPHSzpxlUNbuUHdjBNWY2DIzXY7SiXXAy3/vNthh3en7vv7UVZqZiWY8RIEKaMkG2m6lIHqWhmfQmcF+u0gsXEMZDSWbK+1jhxA0OM1paNRb2qp12dLGHsuCXcdN0XtCvtze13bczQgyAShaTIb3lZxbMgf+MX5tf7NiQ9vZei3iWk0rs7jqHuP1BxMyVaCTVf1wlj2/DuezB6zE98+NFsWrdOcsGFO3DWmRWUtZY1VQNlmK6p6sWrQ1nr61M1xKM4tuWloBcHumFkJatC44XIr5Z+hgn/GhOEGzq/Vpj5bPxrcZCaaCCeeRzy7QwNxPMtIno++aCABuK5iUKx8dV1qaqBeG72XEajaCCekVy6sVYgKwoECcSbOsE2Fa246O8ncP45x2UMw5ctr+T4Uy/nlYkfNkxD+rl+zPC11gqUL8nOvuA6br/76Yb2Gw/sw6P3jmHrLTdu1FI0EF8lU67BuAbijdqiulERK6CBeBEHP0+WroF4ngRCT6PFKlCsQFwCKnXDJVWxgJiuXbsSj8eVk7W2tla5weX3srIyFXuBNPL69OnTs+YQF5P0rNkwoPc0eveZzpRpQwiF4by/wx23vs1VYwZx0SUlzJ9Xym67fEhVZT3vvrsPm25WiUGFB6WNBKYjBbqldrSksw6l1ecObhuv7hDvSllZOdGIP5YQUrESy4/UDA8xeVqYoft+JsW4mfjmdmw6KEHMqcc0y5TWZWaJR46b8Rs3R7mbxdFtpNKmC/SVNUTBKVnltjcEnLvYboQ6G8aNX8b4K2fRvvUKbr1lK3bYoYa+G3ajUnozPb90sx2+e1vSByjALwKLK7lklbM7lSNeucXtUMM6JaX98qowl19czYN3/wxWiO4bT+Gll4fRQ+4TtyEsGeHdJK5tYkkAZcsZcQy5e0DuCDBg5kztEE+Pv3aI//rdIA5x0cV3zQdVR1wD8Wa78gQ2sAbigUmpO2pBCmggnptgaiC+Sudm/Hje+GAXW8A0EG/83tAttQLZUiBfgPiAfj25dtQ5HHbI3uu11Fff+IgTTruCJUtXqPMbkwL9xVff46QzRzWcI+fdesNFnH3akY2agwbiv5YpV2BcA/FGbVHdqIgV0EC8iIOfJ0vXQDxPAqGn0WIVKFYg7qdMF+gtUFxgdyQSYcSIEYwfP77BGS6vi1tcjjUd4v7zQW0OAeIffQS77zqbvfdawKuvb6fSjw85sIZ3336Xx584kEMOreHjj8o5+JBP6NfX5I3Xt6dD+zhu0oCwqWpyWwI1LQHiwjYjWWHMvqNeZRlPS3Pu/erVjfZc6vKrSaVjcfbJs3jiodmcffouXHtnTKV0d+0IUirYkLLUzQzEXQWMyxToVa5nZbkXHeWPaCrMCaSdQz1WbANE9uUJuOSqr3nohigDey7jznt2Zuf961hJVDzUDWcGtU8y6ie9MPraTlTxEsAv6c/lD7khwPvVEEe5G8dJtuY/z9Ux8qpv+Gl6f/p0TXD5pV045IR6WkWWYtERy456pdIlM4Brplzn9SRtC9OwfuUQL+b04HLt8a8nQbqhM9oXedZY1xDPs4Dk0XQ0EM+jYOip5I0CGojnJhTFxlfXpaoG4rnZcxmNooF4RnLpxlqBrCiQL0BcFic1v4fsvzMjzz+JQVsMbPR65R9iF172L2689ZGGc/bcbRsev28sXTbo8Jv9SM3yY04ayTvvf9HQ5sD9d+Hhu0fTvl3F746vgfhvS5RtMK6B+O9uT92gyBXQQLzIN0AeLF8D8TwIgp5Ci1agWIG4D8IF7IpDWWr5StpiAeJXXXUVJSUlyileXl6u4i//TpB24hDfeOON15o5qqkbRepvP/X0Co49uo5jjl3CAw9srkzTPTf8hUULPubbr49lo/4u9z9kcNbwjznowLY88fAmhFwHwi6O6WITIpSCy/KXgzh3s/A1VipN9vdTfqB79260adM6bfmKkns/qjC6SzIcZ/K3UXbf6WmM+IZ8+t0gNurjMWfHSeBEwmqtzZpeHEn3nXJO+7XXlXTiElczbYDHKs24Xa6WWGtDIgzDT5nKU/fNpm/P1jzy4g5suGWMiLolwYPMzXb4Kc39R5mIvyWU213c44ZywbsqdbqfvV6eF5+7QyxZQXU8woknfcsrTy/EdKL86bB+3H5vN1q3lffHUkKu1K03MS0vM4CXuj/KrFlzVIaF3r17r1aCoNn0aOaBq6urmTt3LgMHDtR6pGJRWVnJ/PnzA9dEO8SbebMHMLwG4gGIqLtocQpoIJ6bkGogvkrnLPxLIvggFlvANBAPfg/pHrUCmSqQT0Dcn7tA7EsvPJmzTj2iUV9ara0e+BUXn8rVI0//XTmuHDuBUePvbmjXGGe531gD8d+Vl2yBcQ3Ef1973aK4FdBAvLjjnw+r10A8H6Kg59CSFShWIJ7uzBTY7df0HTlyJGPGjFH/dhBYLu7xdEenvxeCSumbvrcEiI+/9luuvLQLF4yIcc3o7iycD90GfE+btpOZ8/PRtIrC386MM+GBj7nmmh0Y+Q8LkmEI2zimoE1LYUjTBceQat4JQtlI2i39O6ga4YbhYFle9fAGEO7DcOUQB9uoJ2aWcOYZP/DwBJcT/mpx578GEo3aELKJmWFV2Vqwc/MdaWnmZRJiW8fFTcvlrr4QTJnf7aSjzPFm2CFpJFm4tISzT/+Zl5+dzSYbt2LC/Vuz3bYGVrNS/rQ1pdf6lkUYAq7l8Kz5SVyVLF4qqDes04hhuzEMI0oiEaW2Ch5+so6bbvyABdMjbP6HDvz9ws044hgIR+MYroVjG5iWuMQdbEf2hhfV9PdRMTvE5cYayS4hP36mimLWQ/aGaCL7JL3WfBCaaCDefFfToEbWQDwoJXU/LUkBDcRzE81i46vrUlUD8dzsuYxG0UA8I7l0Y61AVhQIEogfOnRPHrjzKqQW+O8dS5etRBza77z/Px57+jU++nTyaqcIFB975VmceNwhv9cVjzz5Cmf8fTzVNZIuD3r16MJDd41ij123/t1z3/1gkkq1PmvOgoa2p/zlUG67cQSRiNRp++1DA/HflbehQWPA+JOvTOfBZ6cxY25V4zvWLbUCWgGtgFagIBQYff3tDx553KkzCmKyepJagQJQoFiBuIRGHOClpaUqSn7K3ksvvbQhZfqaQMavIT5gwADlKA/6sB04d/j73H37xtxwcxlnnlHO2/+F/Q/+hV13W8Rbr+2AkYSddprN5Knf8trrQ9hth5WE3TZgisvawsZUQFxYrrh9beJZA+Ky/ik/TKV79y5UVIhD3AfiKQKc7kx2ocap5/tpJRyw15dEsXhz4hb8YXMH7CoSkTYph7hA2pS7PGVj9r6E89OwZzOvuu9slrE8n7SrEL1SVC2vISO8NI1IG5tkfT2haAkxwkydASf++VO+/bicAd1+4YXXDqbfH6Sctq3UEae5yiyuNl1qB6WM9Nn5slHqokvPEW9DyKHywadguNSYl9UaECehqotbsma5u8JQ5n6vLngSL/OAFafOijB7EZw87HM++cCmXTjBvgeV8c87t6FDJ69ruQlALc9wmTnrF5U2vVfP3qnxfYe6F2u54WDta1+N4Af9dmu2/mpqapgxYwYbbbSRuuHGLz8QBAButkU1ceCqqipmzZoVuCYaiDcxMHlwugbieRAEPYW8U0AD8dyERAPxVTpn5zNqwHEstoBpIB7wBtLdaQXWQ4HmAuLpU7Vth3/f9STjb3pAQXL/2OwP/Xlowii22nKj31xZbV09p5w1msefeb2hTSZpz5ctr+T4Uy/nlYkfNpy/8cA+PHrvGLbecuN1KqqBeOYbToPxzDXTZ2gFtAJagZaggAbiLSGKeg35pECugLg4sH3g47sifceo/+jX5Ja24haURzl897a0S3eb+m5Cvz8BS/7rvrtbzvfd3n4NcP85GU/a+ePLuQLEr7nmGvWcP+6a8fLX0XSAlbJPpwZI2iaHHfYWr764IU8/3Yuhh8K4G37mipERRpxfxpWj2zNnEWzaZy5dO7zFD9NPwCxPEDHCSNZ005L+EuBEPOipakJnJw95euz8OPjap+slSbdjQLnKyl1NItaKU8+exMP3d+e0c5Lc9K/ulBqVuLEKiCYlOXcqPXlETVyWIS5sAwG7AlBLwbGaO7d6Cv1LinUhvxHFz8VhbRsGSxfB8FOn8NpLbRk0sJbbHupPvx1W4ijsW6ESqKdYurcO4c8quX2zWskbfVmyqcPBYvnKCA/eXcO/b5rOvPkmm25exnkj+3HoYVAWqSZEDYbTPlVLPgy2SmHg3V8g5N2owiWEKzF100LaYE/3HeyqmPtqNxA0erJ52HBtGSfycJo5nZKviX9t9q/pTZ2EBuJNVbD5z9dAvPljoGeQfwpoIJ6bmBQbX12XqhqI52bPZTSKBuIZyaUbawWyokA+AHFZmPzjSWqAXz3u7gantzx//jnHcf2Y4b+ZOn3S1z/w55Mv44dpwZrORl36Ny4fcco6NddAPPMtqYF45prpM7QCWgGtQEtQQAPxlhBFvYZ8UiBXQFzWLA5rcVb7wNsH2H4Nb2nj/+4DdIGtsViMaFRSNieUozL98KF0OrxOB+N+rfB0wCLz8PsRKC7ntmnTRjnGfRAuYyxbtoz27QXoraoh/vPPPyMOcT+9b9NiuToQj8VN9tn3WT7/YDc++LgjW20Lw454jxee7cvjT/Rk2OFw112LOOfM5fzlGJe7798YI5oEN6TAsal4qu0BY+UClolLTu+mzXJtZ/sp56dOnUqXLl2UTmuDWII04ziU2kK2q8Bsy/c/wqBNPsQ0l/Hx5wez6ZaLiSQ6KVAq05Xa5x799ECo5xdPq0stjZrxmzk/agZxlWBc9FfTNeP8MncqjtuJbh278KcDJvHRuwm69o7xwn93Z0C/etVWPPyyBIc6TAXCpW5580P+xu+SJPG6BGa4VFVdnz8Pjh32GtO+6olruww7dgNuuasTkTIIO/XMnDGTaGkJHTdoR8iUGx1KUuFLqkTtUrvc0893jq/+vlitHr1Mshlj33iNfrulXGdmzpxJ//791XVI3ktrXteCGKft8gDpAAAgAElEQVSQ+pC66rNnz264tgaliQbihbQL1j5XDcQLP4Z6BcEroIF48JqurUcNxFepUhAfvYotYBqI5+ZCoEfRCqxLgXwB4jLHRYuX8ZfTr+K1Nz9qmPJO22/B0w+Np3u3zmtdxuhr7+GKa+4MPMiNcZlrIN542TUIb7xWuqVWQCugFWiJCmgg3hKjqtfUnArkAogL3Eh3bMt6BZ4KrBZAnu42FtDs15P1dUmv5y0w26+/65/vP/qO8rVBcn8Ocq7AJzlHDmkrY8rf8trFF1/Mdddd1+AO9x3ka9a3DS5mq+DfipUme+/zf8ycOpi3PyynTz/YZ693+eabgbz3cVe23AyO+ONnTHyjlAfu35zDj5L61eKojjbwb0NAuOS/VkA8RRmz9C1WutM1/SaEdG0Ebqu07W60wREcc8q54hKb227+giGHdOSex/tQYQoP9dJ0ewBf4uOlYJe05amq1qmu/dTswUUhk55SJcQVzFXJvl1l8cY167GNZSSkrrrbnSXz4YyzfuTVF6ex89Yb8M9/bsvW23nuaNuQWxdWYBAlpOInMctSoDJZXGPaJlK2fcl2H4akAStXwoN31fLv679l6ZJ6NtykjPMu2ZZhR3jbsSQit0XUEaIVpiu1omUgqW8umQyi3qiqZnvDu77wyfdvaLmmG7oxkrf0NulZQ5qeeWOVWhqIF/7O0UC88GOoVxC8AhqIB6/p2nosNr66LlUL4hNqsQVMA/HcXAj0KFqBdSmQT0Bc5nnl2AmMGn93w5T79+3Bw3ePQsD4msfa0p0HFe2OHdpy3+1XcPCQ3X+zSw3Ef1/txoBwq2TD/4XbDP7EKtlwVb783+l68oc/7JiIJUuWzlv+cTyRiIWs8M2nX3vkyt+fUdNbjH759BMdx+3dtU2vQZYVabtRl62+bFfWJSdjN332uodiUWDy7Pe3qk1Ut1lSPe/L+njtSsflvqsPuWtWNtZ/9k3vnIjr9u7Vrf2gcMhsu80mPb7coEMr/Z7Ihti6T62AVkArkFIgF0DcF1uckZFIhLq6OuX4FvAhENqSgsMp26fAcB9sy3niDi8pKWk4TwC69CPnC9j206j77nE51wfkfkr0+vp6NY5fLzwduMj5AtllXvK8pEy/+uqrG/r107hLOxnjl19+Uc7OYBzivjKem3veAoP9B7/K4tnb8e4nHSkrg713/5zquh68/0lX2pTBrtt8xKLlET7/37b0Hyiy1WEQwcDCsV1MS1mPU6Za27NcG8FbxH2H+LRp09hggw1+0yHuTcbGdsOpudrYTiumTIFDD/yG5ZVLeeHNPdlxmzhhST3ewLoFuvpQPOXCFpHUN3KJVM7t5nkbrwLiUrFdMoJ7QFwM7XPmf41t1NCj64b8P3vnAV9FlbbxZ2ZuSyGEhJYAAWkiunYXFZfP7iqKHV3rWrHrriKWtaGioO6uuoprWV2VXV0L1lXX3kDsBcRCE0IoCS31tpn5fs+Ze24mIUAuuS25Z75f9pJ7Z86ced535ov3f573tdAL64LAuINnY+6HPTB0YCWefeVADNnOYei2KA/vj3XRZkl49rPvBF85SrM+U820ENYa4PEZiCIfSxcDvztqFn76XoOlRXHoMb1x9Y3bIr+wDtv0D8AT8kIUeRALHxhHLnjgL/xfikhF5U/r+HaNnuJ8frFf9uDBg5VDPBZiOsQrKyvjz1blEM/Msy0bz6qAeDZGRc0p0wooIJ6eCOQaX92cqp3gr1Mg1wKmgHh6HgTqLEqBzSmQbUD8jrsfx5XX3dNiys89OQ3HjNt/o8t4+bUPcOYFk1GzZn38s5EjBiM/jx3eEttC4TAWL6lqUa797NOPwn13TYLPx2ZpG28KiG9a41SBcHlGBcQTy2+1d+4poIB47sVcXbFSQCmQWwqkA4jTPcyN0IPu6xdeeAE///wzevbsiWOOOQY333wzioqKxD777rsvPvnkEwHFCaHLy8vx4YcfoqKiArW1tfjDH/6Al156SUDs3XffHQ899JAAS7I/uBuQP/bYY7j77rvFuTjOddddh9NPP12ch6Db3fuaEJ2Qmw7xKVOmxGE9x3M7Onls8nqIt8y1nxcAv/3tuzCsIXjj3QqsWwuMPWQ+SvsW4I23K7B8EXDc2PnoUabjf29ti159CBFDYDVyQyNMFn7lZqisydLjLcvMJyPD29tDXABuE4gaQESz4bGj8JpeNFrAlZNW4+/3f4eDDhqOmS8PgF8jICYMpcudpbVjrmEtIlzEAofGnMVcBJCprRmIRxwgTtgfg8Q2Xc5eFhK3YNkBhDUNVZUG/jChCq/914vttqvEXfftjAP2s6BHnDLptmGDxcMlJ87UdbX7vBb71NPi7nH6gcOExfvEw37xa7GhoReefHAd/nZ7I5auzsOQbdfioov74IzfF6F7gP+9XeBoRqBuOLUAGFavKMBORTkohYnNKP4tLIF5i9rq7Z5yNu2oeohvHA3VQzybMjS75qKAeHbFQ80mOxRQQDw9ccg1vro5VRUQT0/OJXQWBcQTkkvtrBRIiQKdFYjzP74m/ulu0XdcbiOGD8KMR27BrjuNSFir5VWrcdJZf8IHH3/Z7vEUEN9Y5lSDcHlGBcQTTnF1QI4poIB4jgVcXa5SQCmQcwqkA4gLZGaaWLBgAfbYYw9ceOGFAoQTUL/zzjt48803MXr0aAHMS0tLBSDff//94y7wESOcv8kPO+wwzJkzB3/5y1/EeJdeeinOOuss3HPPPQJw8z0Jul955RUce+yxGDNmDO644w5xzlmzZmHlypUCxBN+c5PAW4L0SZMmYerUqQLIS8guwTn3Yc/s7bffXpyLY7hL/cqy8G31PJefSTe6u0e67H/+9de8xk/Qq0cxXvnfCMz/Hhh/9C/Yde8mPPXUCHz8FnDaCd/jgKO8+OcTw9CtkD2seR3EqQZMU4Ohs+S8Da9Pg2WGHMe47UU4EhEueLrl6a6XvdXd1yivSX7m1lP2dpfHSxf/woUL0bt3b9GDXWohr4e/izLoNtBkAQa5cchGnqEh6olgXZMXw7eZgfCaPfDwE70w/sQe0LHB6cttdmsG+0YIZhTQDT/CURMeb1TAWFlhwF1RQPanl69yTu5rk3Fj/GUPeTFXXY9XF3DHV+aJzANNMxxWq4dFD3Bh9454xXyXLl0N3WNiQEUZbJrcYwbyNY3Aqad+gndfC6KkyIvnXhiNX48CPFy0YBswIyx/TzJsxxdctLXoQM5XVi6Q8ZPzlRUVZJ5xDKmFO66tc1d+Jo+XFRd4mfJ4mQNRqwmGrkETjn4nvnSK6z4TEdOCpfsRMYH1G4BTf/cJvvgwgkgQ+M1eZZj+2FCUDwK8vlpoyEMk5IXXkQ6GHoJp2vAYfnANDcvks7hBNGrC6zUQDDUi4PchGrVgGN4W96e8fjlHd+5KLViZgtUmNpX78hni1ob6ts59eS6pvcwP+cpxZN5xH3k+zoMVLriwZ9WqVRg2bFiL54fMQXksx3Mf766C0Tr33W0lWj+bkpv7zV+Jt753OD8+Y+T1uiF3W2Xi3bnLvGMPcT7r+YyRFTtaP1Na39ey9QarhbTOfSceaPx5VfSOnPt/7F3oghUQ70LBVJeSNAUUEE+alJsdSAHxZnkUEE9PziV0FgXEE5JL7awUSIkC2QbE21sy/acFS3HSmdfii6/nx3X5/clH4O93X7NJR/eWBCRgv/OeJ1rsNvna83DdpLPbPFQB8WZZ0gXC5RkVEN9SNqvPc10BBcRzPQPU9SsFlAJdXYF0AHHZv5ugadGiRRg0aJCAya+//jrGjh2LZ599FkcffTT++c9/4vLLL8f7778voLN743vjxo3DKaecIlzfNTU1GDVqFHbaaSc8/fTTyM/PF3CJ8Ieg5fjjjxfj0G3OEud33nmnKIf+xhtvCNgugbQbnPG9a665Brfccku8T3nr3raEPRyf8IXQRsIyCYMkfJNQ3OlN7nyN5IApT7wkvAOxrDjE/+xzH44Y+zm2G5aH517dHu+9C5x64hKMPX4FZvxjL/x5Sg1uva0aF0y0cduUkbAi6+E1ihGOroff70MoZMHvLUAkQhBuwLI4Rw+CQVPowwUHhYWFLV4LCgrQ0NAAvsrPZUl6XoM8rlu3bgLk0cm/YcMGAcDXr1+P4uJi8b7cj+/X1dWJ3zlOUbd81NWuRX5xb6xbF0Rp9zzUrl2JotISLF0bxqsvFODKcxZgt1Hr8dA/98CQ4RHUrFmM3sXDsWZlGL36+LB+w0p0LynCmrVh9CgpRvWaKvQpLRM5wAUUa9asEa/V1dUCzvP3Hj16YO3atfHPS0pKxO9cDMFFEX379sXq1avRq1cvMQ5fCSlZ/l0ev27dOlEKnsfxOnndHLemZh168rzrV6OkpADr161DaY8y1KzagJ69S1C7vh7digqxfn0tepQUYdXqpSju2xPzfvLhtskL8cpzq9GrtBTT/joSRx0NhGtXoCivLzYEa1FQWCD043l4furJuLDcP4Eu4yfjwP0YF37ujg/fZ5z4yrjyOIJY5ijHYbwZH74vx5Xxcr9KMMnjZFUE3rch5qxXgxVtgE/3wYoY8Bk+RM0QNJ2l0jVAtxG1LIQb8/HCfyK4/54v8cN8DcV9TZw2YVucfEYJ+pUBnmgQAd25n7x5eeIe8Xi8ThsDr3N/+fxeNAWbkBfwC1gaCOQhGAyJhR3yPpOvPI5wlPcdP3drRo3cmrlzXuY+tSE053nk525tZc4zF6hx63tC5j7HkfcKc0cex9xiTslcZW4x1jKHuZ88TuaAfOVxzFnmuMz9TeWuzH25n8x9meM8P+8FebwcV86P+/N8Mgd5nbwOOU/359xPvs/95b3C3OVx8pnD63LrJz/nq/v6eb1SB5n7Mh7u+Mlx28p9GU8FxDv/XzAKiHf+GKorSL4CCognX9O2RlRAXAHx9GTaVp5FAfGtFE4dphRIogLZBMTb6gn+6922x38evx0DB5S1uOrH//0qTp9wQ/y9woJ8TP/rVTjlhMO2Wp33P/oSp517PZZWroyPccgBe+HJh28Ge4q33hQQB9INwhUQ3+r0VgfmmAIKiOdYwNXlKgWUAjmnQDqAOEUloCJcln2/+e+77roLkydPxnvvvYcddthBwO4ffvgBL7/8soAqBFLcnzDuxhtvxG233YbZs2djl112EaBm5513FsexBDvhl4TbBLGEKnSP33vvvSKmDzzwAC655BIBxA888EDxHkGOdFYSbtPxSJBCmEU4LoEg58CN47KHOIE+N9nP3A0RJZhzw0S6Wx0w7rjSNc1xkEoHsdNDGZg9Ow9jD/sKe//axlMzd8X06Stxy41hXHBlJW65cm+MHzcHsz7tgb/N8OO4o/siRMAdKEV9sAaF3fxobAijsKAEdXXrUVhQjNq6dSjuUYh1a+viYFdCLjdck2CYUIqQjLBMAmYCYgmQ5SuhmgTJjAN1o9t1xYoVKCsrQ1VVlQDOfO3fvw+WVf2MfuWDsXzZBgzo3wdVK75HWdlILF29HFa0Hw7f90usWuHFNTcMx3mX+FG1eh6GDBiGXxbWY9CgEixZ8hMGDemPxYurMXCbgVj8y0IMHjgYP//0M4YPHw72Mef5GRuWz2clAi6C4PvbbrutyCm+snQ+9+cr9//+++8xcuRIzJ8/H9tttx3odudx8nj3/kOHDo2Pv2TxUgwcWIGFCxdg6LAKLFj0I4YMHoLKZSvg9fjxy9JfxGKNxYsWYZttBmLlykqUlBajem0YRT3KcMbpP+HFZywUFm3A0zNHYcSQSlT0LkHl6hqU9+sv9Kfu1I+l/pcvXy50ZZyoK/UnFKXe/FzqzuMYFwk35auMJ2PFuErAL6GmfCW8dMNF+TvvCeY4c1oA9aAFj59VB6qR59cRbgLyvMWIhpncEWgwnZ72UQ1+fz2WVUVRvbYMd9y5CC+8VI2IGUZZ/1o8+o+x2G1HoMBXDZ0Q3eiJunoupvAhEg3B43Uc+3l5ATQ1NiG/oBBNDXzNj4NoCaQ5RwmSJXiVoFaCX75K8CrBsNTSDYa5n9Raaitf5T3Aftf9+/cXrma+ylgwVowJ32ebB/YK5yt/HzBggHjls425x2oZ/JzPE7nfkiVLMHDgQLFwiLnInGROy9zm6zbbbCMqVbhzW+7PnGWu8nO6rZnbfJW5LHOb9wRznq/8nMfzPPJ83I/3iNyf8+J5f/nlF3E97vlxnnL+fOV18pXXIfenLtRpU/rwvFz8QG2Y427deS/Ie0I+qxg37ifjwfjJZxfvAXkvKCDe+f+kUUC888dQXUHyFVBAPPmatjWiAuLNqiiHeHpyLqGzKCCekFxqZ6VAShTIJiA+/eFnRf/w+obG+LW21ce7obFJ9A7/z/NvxvfbFDhPRLS2xiUI/8f91+OIQ8dsNFQuA/FMgXAZBOUQTySz1b65qIAC4rkYdXXNSgGlQC4pkA4gLktaS5cpIdfcuXNx1FFHCShDhzdhNvuHE9AQNBOGH3744Zg+fbr4na5uQhOCGcJkAg8CJYLHp556Ku7oZuweeeQRnH/++fj0008FNOf5pUOc/ch//etfx8ttS4guS+9ef/31wiFOJ6zsY+52x8rSv+7S3LLceusy6815xILQTilsy7Kh6bI/svP1EsE4t5dfAo495gcceUQDnvj3bjjn3C/xrxkFePRZC8ftsx2GD34R682e+L5yb/Tr2QCvXQgzDGheC5oehG3r0LUALJu9rb3OuDpLcotO17FzOfOQ5Znl9TvzcMqGu0uey/elBu5S0O5S5fJYWVZcjkOnsIkIvCztbrJndhSW1gQ70h1cHxC1gMefqMF5Zy7FkEER/O+9UegzEDCwFppVIgrCcwRNj8CyArBZAV6LwLCdhRLu8tBuN788v/taW8enY8c7/dpNyxTXYSEC27agax7Y7B9umfDqmpi7ZWkw7ELRLDtsRLG+zoNpt0Zw713LUdpzLm6ethtOOrUMPo3VApxrkmW33a8yLvI6GBt3HrrL37d+hrWOi9x3y7nrjNTy+KjjBLc12FoIVMK2fbCiOrw6y6ezFL1oow5YUcBrImSEEYKB115vxD231OKLj33I1w2cdFYEF1xRimHDAkDIEOXTI1Enxl7RJp5JTKV12BbPRE2Zp45OnFfrGEvNWmvQOj82l/vuXGk9XnvundbHu393x611BQr3PZi63HU068i90/oa2nPvue/J1se3jsWm4ppI7jv6qZLpnf3vGQXEO3sE1fxToYAC4qlQdeMxFRBv1kQB8fTkXEJnUUA8IbnUzkqBlCiQDUCc/yH29HNv4srr78ayylXx6+zbpxSP3Hc9Djt4dItr//KbH3DyWX/CDz8tib9/+cWn4I5bLo2XhdtasVo7zzlOW1Ce7+ciEM80CJdxVUB8azNcHZcrCiggniuRVtepFFAK5KoC6QDibm3pMqXzlYCbYJzQmm5uOk/nzZsnHKoE4Oedd57oLz5t2jQBt+n+O+KII/Doo4+Kcsrcl2OMHz9euL+5SShz8cUXC8j+zTffCGctwciECRPw4IMPCmcjnYsScknIKEueyx7isg+u/Jzj87yE8nRUSljVol+2oIBOaXQ30NG0GPGOA0w6zgnHSQwJx9lsWsNDD4Zx8YWrcebZKzF12u7Yd9+X8c3c4fj4226on1uO353wPwzecyDenbUtAqiDFu0GtqC2PDZ0oxEaPLBtP0y7EQbyBY/UdQu21bJXtuyfLoGYfJUayn7nrT/n79zc/dfpQKUjls7Oto6HKLEN5FMCKwx4TFh6wOkPHSFQDiPi9+HAfavwxfuVOP+iEZh8dxE8+hJ40Qd2xA9NM2F4NEQjHmhk6jp7pnucsto+X/yV55fl+ZlDMobusvacu+y/vanjOYYsu936lcdrGpUNIxImwOX5AY/fyfKly6oQCoUxdOggNDY1oJu/QIBhUwM0I+jAYgRE3G7+0yrcc/dCNMDGHQ+NxslHWujRXY+DSnnftO4B7V5Y4p6fzD0ZI3mczFHq4czfXcKfvedZyt+pXiBzt/WCAgnExX4CdDusmu3To8xvzRILAWzLgEfT2dEe0EIIwo/KpSvg0TRU9OsjFgwwDabeuh73/PVrrK3LQ9jYgDvvPBjn/R7IL3BuCfGjhWGDsTbEuLZtwBDl2J15uhdvuPtRyx7g7s9b567MDfnantznOWTuJHq8UyFCFz90tdPpTCf3pu691uO7j5fPos3lvjvnZbn85OS+kzutx5f3Xut7Z1O52/p4lkin25uud/czVy74aJ27benvjnHzc1kB8c7+t40C4p09gmr+qVBAAfFUqLrxmAqIN2uigHh6ci6hsyggnpBcamelQEoUyBQQZ9+9qhXV+PiTb/DPf72Cj2Z/3cIZzos945RxmP6Xq0RvPfd289SHcf2tzhdo3OjifvzByTj0oL07rFFbvclHDB+EGY/cgl13GtFi/FwC4tkCwmUAFBDvcKqrAbq4AgqId/EAq8tTCigFcl6BdABxCaoJKb777jucdNJJAgw98cQTogc4N+4j4Qd//+ijj3DooYeCcJuObZZE/+Mf/yjKphNMzZw5U5RYv/3223HppZfGYTjHYT/yb7/9Fl988YUAtdx/t912E8CFJYsJTgiJJFRzA2z2Gb/55pvjjlhZ4p1zkiBRwrfWydPahSuhu0Z6qNkwbQ26Rue5DUOnDZZ2WgMRNELX8nHzTRsw+eYqTL7JwMWXDEfFoP+gvnEkVtcMx5SrQ/j79E8x8bp9cdWNBnwIQbP8AnYLG7UWFuCQzFowS9NwnMu25cDnmCvcPUfpdpfX4XaNtnaJu49vHSsZP766Hcu8fpPQVBMcHIICa8SmTgl6SgDDRlSP4IP3fTj2mNnoVujBzJl7YLddV6Gxobsol02ZdJv1uH3CL2xrLMkdcwvbzY731tfWes4d+dztznbWPXDyXtgWtXV8zPFlD/zdBkTreF4yPxO8OQzN5n+PEiCHUVfrx/R7Ldx++4eoD5s4/7JhuOHaASgp5K4m4NNh6Y2whbs+IM4TAeAR549As50qAJrOc0QEkNZtJycE8xbzcvRpvbihrdi7Y+7OcbduYhzHEh8b34kv4yqc/A7J5nIPMSeTr3Y+CwU4xxgsaWCgsdHA3G+A++5dg5denItINIiddyvCeReNwuHjdBQWOjHXGXyugrAoKBcLWDAMoWgsF/jKpgM6TC5k0D2w2eOc07At2JqzAMD9DGrLQb6p3Jf3fGsnt8x599itFyC4j3E/K1o/P1pXZmgrDm3lcus5bem4LX3ellt9k880l6bu+9/9LGmtuduR7r4eeYzb/S333Sj3DC6MaF5gJJ/Lm742BcQ7+x85Coh39giq+adCAQXEU6HqxmMqIN6siQLi6cm5hM6igHhCcqmdlQIpUSCZQDyZE9xnr53x6PQbMHTwgBbD1qxZj1POvg5vvD07/j4d5E88dDNKehR1eAr8D7WJf7obd937ZIuxJl97Hq6bdHaL91oD8Q6fHMBRh++Lxx64Ed2L+I1K5rdsA+FSEQXEM58bagbZrYAC4tkdHzU7pYBSQCnQUQXSAcQ5RwIO9s3db7/9RO/Xzz//PA6l6XRsamoSLnEJO1577TWccMIJuPrqqzFx4kThHD/nnHNwzz33COh69tln48knnxSOb/ZTpvtROkPpGqfznC7ywsJCAeF33XVXAc8vu+yyuFOTLkNuhN4SwNAhzv2kS9oNQulq5PlY5j2hTRDKKGx4RZlpx+TaBNhewPTA8tTBinbDpZeswvS/L8MD08sxalQ5dt/zJfQp2wm//DAQo0Z/jrnfrsN7bx6EXfcBvDohYOa+nmKcqAd7BLNnL3tMM44bb25UHKO0DquUxniEw5aAlr87ezGen7EApx4zDI8+WQHDYzhGZA+ZP//lbM6VZ+7aNxV7asLqB6yCwH7MTu7IvvFE2QS7gl4jqgURMkMw7O6Y+RRw+SWzUB3UccRYA489tAfEf8LpEYCl8OmQRr44rTBn2xY8GnPXrXdQFBPX7LzmKuMaFxFw8UFzyfyE8rbDOzP2Daj6ZS0iYT8GDuoDU6fnex08hg8my8iHgLdfA67506eY+7MXPv8vOOigHphy6/9h2BCA7FssLBA/UUBn4nidNwSEt2KZ4ezkLJOIJZhYeODon00b3dD8YWUFLsyRm4Tv2TTXdM2F/e03bNjQQpNk6KFKpqcrgqk7jwLiqdNWjdx5FVBAPD2xU0C8Wefs+6u7jRzItYApIJ6eB4E6i1JgcwpkIxAfM3pX3DPtCuz0q+EbTf3l1z4Q/cMJxuXWFqzuSNTfef8znDbhBiyvWh0fhnP61yO3oF957/h7XRmIZysIl+IrIN6RDFfH5oICCojnQpTVNSoFlAK5rEC6gPjrr7+OCy64AEVFRQJqE2LTqUkHN6H1ww8/LEqg8306uydPnowff/wRn332mYCLO+64owCMzzzzDD7++GNccsklAm7feuut4tivvvpKgOzu3bvjjjvuAHuBE5jz2FNPPVUAbrrOpWNc9k6WpYhlqd+rrrpKjClhjHQt8nd32WjpfmxX7ggbL4G4xwXEgw7YswxYRh0i4W44cfw8vPLfMJ6bORRrq7thwoX/xYGHHIzpd3qw7wGzEQ7pmPXRKJQPJlrNLBB397l2g6uNIdYmgLjt6jVNv3UUWFgFHDzmHdQuq8ADT+k4/vjBMSe9R5QcJw4WYJyEPAu/mZMlm+OVAdgznnkjyn4TWHsAOyCAddiMwPCGEUUBImHg7deBq87/EUtXhrH3wV787dERGNKnCR4rAOghmBoLq5fAQyGECZuOcAlTqTHhN3GwfK8RwBoAvQAE2pWmqdjJjjpOdm7C2CvWBERha0FYwlFO8m9g9Wpg5nPA36ZUYlllBD1Lm3D8aaU497I+KC8HAh7AjNbD79EAk3XVZVl1Lgxg33a5meLOcLTIyjQRi37crnD57EmF/p1lzFRpooB4Z8mATc9TAfHOH7POeuYAACAASURBVEN1BclXQAHx5Gva1oi5xlc3p2oW/tm98XRzLWAKiKfnQaDOohTYnALZBMS3HTYQF547HmeeOg4F+XkbTZv/wXXRFdNw/0PPxD/bVDnzjkR97bpanHrOdfjv/z6OD8Oy7P+4/3occeiY+HtdEYhnOwiX4isg3pEMV8fmggIKiOdClNU1KgWUArmsQDqAOJ3EQ4YMwfLlywUEl85swlNC7CuvvBIDBgwQfXX5GZ3idIQ/9NBDGDt2rOgRPWPGDFx00UVxJ/eYMWME8CZgZ09vOi5/+OEHlJSUiHPssMMO+Pnnn4VrnO/df//9OOqoo+L9aQmh3P2D2c83FAqhoaEBdCvyvxf4Ox2csmy6dERz34Tci6R1EojHIJ1OayzLZ1saokYtzHAR9h8zG199XYA33huCV2d68Ze738Jlkw7DUQcAYw+fjZE79MJLLw9FYbENr5EdHmkuWmCfdsah7W3TQJz7i7UCsQOjNvD3+4BrL1+O4busxguv7oJ+vWoBuxBRTRfQ0yuAeBTQ2nKjZ/ZOZs6sWLFCOOcrKiqcageiVngEGsulC5IdYNN3MVELUYQJytlGHvn46UsdJ500B/MX+VE+EHj15Z2xPRc/iJL4ZLxhIBwEfATMfFPCb0Jhesd9sfrlTglzgAu/CZybXcjpVYgO7giqli+HZQH9+w+Ebemx63XmGLVroWlcLJCHpkgh1q3Tcc3Ez/HGS2GsWd8NvXvV4r5HRmP0b4Ae3QHdZHUEasHr5XXzh+JQU6/IkVh7c3GpjtLZtfEZwzzhM1GC8eyaYfpnU1dXh1WrViVdEwXE0x/LZJ9RAfFkK6rG6woKKCCenijmGl/dnKoKiKcn5xI6iwLiCcmldlYKpESBTAFxlgQfvE0/lPXpiVG774CD9h+FX++2Awxj06Xh2urvPf6YgwSobgugd0Swvz34H1x8xbQWQ5x9+lG4765J8IkvM4CuBMQ7CwiXAVFAvCPZrY7NBQUUEM+FKKtrVAooBXJZgXQAcQLtxx9/XMBpwkLptqbu++67r3Bxs5w64SrBCGH4r371KxA8y41jfPjhh6isrETPnj1BIE4IS1fuO++8I8DSAQccIHYnwP7pp59E2XTCcY5FQM4x+Bnfc/fxJRjn75wfHeJTpkwR40inr3SDSwju7mvbrtwRQNyCDQfqOs7VMGB5BcAkEI8Ei7D98NdQtbI3vvl5N1x50RL8760f8ciMQ2DXAmed9QmOPrYC/3iiHD4/R3I6NWdqk45OWeKe2rW9bapkug3TsuExHE24aaaFFSt0HHr4bPzwfQluuaMPLrm0GD6tEVasZLguACjd0Fz0nLnrb+tamUdSB6mLLUrb84duaNFI3akMYHtE2Xi+Yxn10LUorGgxvv8euPrqr/HOO/Uo79cNf7t3J+w3Bsj3szk8F1HQHR9bDBAXjqsKOBLJuqDrsb7emVcoakagG3TIR0Vxc5Z0Zx919rp35mnD4w2LxQE6/IjCg2AUeP9d4B8P/ozXXlwMWBHss09/nH3eTjj0cCBQyOUAHJNLDCiCvHbq6ly7JVLDhCEWDmTXxmcg88T9DOKzJpc3tyayKkcyNFFAvPNnlQLinT+G6gqSr4AC4snXtK0RFRBvViW7/uLeRPxzLWAKiKfnQaDOohTYnAIdAeJK2c6vQGcD4VJxBcQ7f+6pK0itAgqIp1ZfNbpSQCmgFMi0AukA4vIaJSSUQJngozVAlBBE9u6WLm72Zfb7/XGHN8eUQEm+yr7f/Ez2BCdo4UantwTb8jOew73x3LKHuDy/28FJoM6e2YMGDWrR+3eLMRQUnG5Z5+skAlIB8UyPgHemXoeG2m4YWPY8guEyLFu/Fw4Y9SV+WboB//tgP/z7YRuPPPw1rrp2R1x7HUtN+6EL0Jf5r6fowmdPeC5iaHtrG4gzLh6DJeTZI1oTrmH+Ypka3pkFHLH/j4D3e7w/+2jsuksYHtPnuK21UOw0/qy4fvc1yx7izJ3+/fs7+elw39giCILboHOIVSBSgCmocY20HkXU9IBrulcsB844/T18NKcEocgS3HfvOJxxCuDPCwJawHHVSxgeh+LOGE49dV3oyhNnmrOaFrC8ahk0I4R+Zb2dku52HswI4HFWdcTTmGXz2XKdheQ1w4NgCHjlGWDK9bOw7Jd6RK212GvfAbj7gdHoPwgI+B0HOMvoi8UhLCcf7zfOPKHeTu/1bNoaGxvFwh4uBOICHXdbhmyaZzrnUl9fLyqI0DVPTWRLhoQqcbQxYQXE0xnF1JxLAfHU6KpG7dwKKCCenvjlGl/dnKqZ/y+OdsQ81wKmgHg7kkLtohRIsQIKiKdY4CwdvrOCcCmnAuJZmlhqWlmjgALiWRMKNRGlgFJAKZASBdIJxFNyAVs5qNvhTCgve4nTIc4y7twIyFtDc77vdoq36/QxItrMLk2HktqiIzYieh2WL+mGHYe/iO49BuODb36FQ8d8h8b6Rrzx3iicc9pqfP75PLzy6n44+JAa2CiGlmEgLhc3SD3kIoON9XADcbH3pkG2WJ9Qh7CWj6suMfDAA4uwz4FezHh2AHoJU/R6wGsghAKxJCDbNplTcsGHyBOdV6yLOt7iy0SdoJY/fiDqb6bl3MUi06bFOYTaYADT7lmJO6dVwafnY/wJRZj213Lk5wMGXefc2Yz5nwnIKYfBUvLsHa7BQkD0GJfMOVNamWT04rp5qaZwwlMWp5+6EbsP4n0EADTG+qzH4qs3YGllAV58rg7T716CBYsLkB+ow8HjeuG8y8oxai/AsAAfx+Tlc9GEXi/K1DsrDTa1UCNTirBNgPMk6CjszdwVJP/MrZ8nyTqDAuLJUjJz4yggnjnt1ZmzVwEFxNMTm1zjq5tTVQHx9ORcQmdRQDwhudTOSoGUKKCAeEpkzdpBOzsIl8IqIJ61KaYmliUKKCCeJYFQ01AKKAWUAilSIFeBOOWUEIZuZTrICaiuueYaTJ48WXxGUC7LpnN/7rds2TLhEJdl19sbFgnDBQhj2W+WvrYB0wYiRi2+nFOEA0a/jB133hX3/bMfjjzka/Qo8mHmyyOx047fwMJPWLbkePQqXQtbL3SAYgahMBcKUKNFixahV69e6N69u5BiY8jXGog7CrTlbo9GG+DxEAj78ONPPhxy0OdYviKCfz6xF447EvAF6kSf7Ijmz1hX7M3Fm4sCVq9eLRZX0CHuVBcgEfY67mVuglA3Ob2vbfb3JsmlRiEgwv7oGmDkIcrq6AAe/VcjrrnufTQ1jsDuu+Tjicf7oHe/MHRjnVgU4UE3mCEfPIYD36HTgc7i5OynnQVA3LSwcmU1bFtDv/LeYJ0EXWfVBv5I77zTE92C4bRcl03AbcAKRqHl64gYOtbXA1Nv+x6P31eLSGMpbK0KJ542BBOv74/eZVH4POvgNQthsJw+ZXfs41m3NTU1CTf0wIED425ouqJzeZN91akJn7vy+dtRTRQQ76iCmT9eAfHMx0DNIPsUUEA8PTFRQLxZZwXE05NzCZ1FAfGE5FI7KwVSooAC4imRNesG7SogXAqrgHjWpZiaUJYpoIB4lgVETUcpoBRQCiRZgVwF4gQuEurK3uZ8JRCfOnVqvDQ7IaeEMwn3DnfFqhmIs7wzHeJeAf5Y1Dli1OPFZwpx5smv4beH/h8uuDwfR4ydhT123gZ/vKwMR43/HrvtuQKz3j0APi0IeEk+MwvEeWlup+umHeJizzaU2PirNRsRRMIh+Lz5aAwbmPk8cO7vX0b3wr549e09MHIE4PM5o2W6FPimbkOpQ9zxqoWdxQuW44amKZpFwTUBhCUEZRZEASsf0AxEzCi8hgdo0hDSgA8/B849/7+o/KEMO23XhCl37Y099wc8njAMhKFbBOPsqS7XGtiiiDiNyHqsiniSHxvtHI6RaoBladD1PMCKub7Z71z0POcPN6fMuw0DGnuguzsZxGQi345oDuf+aR7w78dq8OhD7yLa1Au9y30Yd+y2OO/iUvQf6NweOh35dM5nIWdOlRu6nUHJyt1kOwv5mqxJKiCeLCUzN44C4pnTXp05exVQQDw9sVFAvFlnBcTTk3MJnUUB8YTkUjsrBVKigALiKZE1awbtaiBcCquAeNakmJpIliqggHiWBkZNSymgFFAKJEmBXAXishS67D++8847IxQKYc2aNaipqRGwt7a2FkVFRXGl6RBn79+KigrhYmx3yWOCUI4ivk0yRUFrWA4QjxLyGfX4258DuOGqt/H7Mw/B/ocA4098H4cfvBt23X4ZbrzDj0mTu+HmSb3g5UBGENBZQzxzZcPlYoLFixcLh7jUafOatOUWb05k29ZhWlHRR9rkv00d5//+ezw9I4zDxht4+NFfocjPsuIW4M/ctW/q1mvbIS7wveP85tIAjbkg3dFOQXORDywoHvVA9xAMW7CtJhjRPPJxmJqOyhXAhDPn46P3V8Pv34AHHhqHAw8F8gsBjxaEGTHhMwrixntxHgLhDANx22rAKjrELQNlZRXOnFr0Dpd2cE5YAnNHYepgQUe4KQa5ua6AJeF1L0zbi2WLgKsvr8Q7b65AY1ME3rxVuPG2g3H8+AKU9AD83lif8iQ9K5M1DB3iVVVV4jki+2Urh3gDVq5cGX+2Kod4srKt84+jgHjnj6G6guQroIB48jVta0QFxJtVUUA8PTmX0FkUEE9ILrWzUiAlCiggnhJZMz5oVwXhUlgFxDOeYmoCWa6AAuJZHiA1PaWAUkAp0EEFchWISyciwS5LXMvy6HSIT5kyRagqS6kLOGfbAoBzf5ZL59ZuIC6Ol0A8GgPiPmGQFa5XTyNuuroJ99zxGW6Y/FvBBa+98T2cd+a+WDzvabz28V6Y+VYFxv4f4A2z/TR7UGe2HrR0ubqdnVKXTafkFoB4VBcmYlNvgGEXAKjHT98V4rADvsXqBj/+/PcBOOvkfHgiEcDP62/LZR7rz9zGZx28VbZ4eFv95nVBfzlVzst0YDfd2yJ+go7HPneKiNM4zU8svu+phdcqBMLOGNX1wA1TN+CRexcgP1yA407pjpvvLENxKeAzGqGLQvLSEs3i5E5p+hiKbz7RFq8kiTvwosT1Oy/iNnCvZZDV8yUX5wIAhBAVMJy1FGwWyYeH/cfpsjeLRFl4U4vA1AOoDXvx+afAQ/ctwRsv1CAa7I5B26zDUSf0xPkXD0ZFWfP5m3VonTfxm9N14S2bHLRPEVcwN3NA6x7iyXZFt2+u2bVXqjRRDvHsivPWzEYB8a1RTR3T1RVQQDw9EVZAvFlnBcTTk3MJnUUB8YTkUjsrBVKigALiKZE1Y4N2dRAuhVVAPGMppk7cSRRQQLyTBEpNUymgFFAKbKUCuQzE6Qj3+/1COQIZ/lx77bW47bbb4u/JHuKE3+FwWPQQl71/2ys5IWizm9uGZvFrJVpl+YkuymKfceICvPL8Ukx/cH+8+76JJ/79X1wx8QjMfGYmaqv2xLtflWGbIWEYUR90D6G6U2Y6kxv1kg7xbt26JWkqDjTW6KBn9WwTmH5vNSb/0UaD/2W888VZGDkSyEMYBsvO02JP2KybMHViU/bnDsOD7nzLAbFpkol6rFixQiya6Nev3yb6qUuZWn612BZ+FXnD0t8kyGwvbgB19cAzz4Zx4/XfYtUyYNthJh74xyjssifg89TBYE9x1hXnxrbiMXO6LXThWfKgxyC5U7o/ZlsXOyf/607bgnBDa7qGsrKy5mUKbZ0qxqWJ8jkxB+jzMpwlBM4CAr3FOgixJ3uNm8AH7wJ33DYHX3xah/qGbvB4Q7j8+h1w8iklKC8HDC0MvyfWrkCUYvcgbAeheziuBxoFpl6ilHso9mpAR77obS7WNMR0bZHsscUOzc3PjdiCh7aWbACyX/agQYPiDnE+ZxJZYJOkmy1rhqmvrxcO8WRrooB41oR4qyeigPhWS6cO7MIKKCCenuAqIN6sc/L/QkxBDHMtYAqIpyCJ1JBKgQQVUEA8QcGydPdcAeFSfgXEszQR1bSyRgEFxLMmFGoiSgGlgFIgJQrkMhBniWuWKpb9xAml6BC/9dZbhdZ8XwJx+W8ZBEJPusrbszmATe7rBuImLHgQ1IBjDvkWH76zGk8/eyD+/JdV+GjOJ7j+xiPxt7++jIrue+Gl93uitE8TDNErmmXXJdZszwxSsw81obueGrVXi83NpIVPV6whMBG1gXDIwJUXrscTj3+OvQ7qjUee2RGlBYDXYtfpKOxwEzRPEWyPLXpME5+KDuvtM+wmTRwumPB66dJu7q++Zdf85k/fVm/lxgjw2VfArdd8iVlvb0DfvoU444LtceGkfAR8FnTbgoeAV2uCpnlgC+d4CzN6M9x1nz4F33amQpN4k3HC8ViMWUWfv26oBb75Cnjs4V/wwvNzETED6N/fj98eOgSXXFaGAQPZh54EvRG6rUOz/bCZNAGdmQSdTnRTc+A4N7GgwoKt8S7WhWudh8ed/VI/4XSXfdFjZfLFPb/xagzeM4TfvGf4HOG/cxmGU0K3JnwuJ2uBgALiSXu8ZWwgBcQzJr06cRYroIB4eoKTa3x1c6qm4E/E5Acx1wKmgHjyc0iNqBRIVAEFxBNVLLv2zzUQLtVXQDy78lDNJvsUUEA8+2KiZqQUUAooBZKpQK4CcQIY2b9X/puAatKkSbjpppuEczwYDCIQCMTlZgl1OsQHDx6cEMDaJBDXWRbaQF0EOHj0LPw4L4hX3tgfJxz3KWo2rMTUaeNw/VVvYL+9d8aTL/ZBXn4QOjgfOsSNeDHsZOZDe8eSoHbBggXo06cPkuEQF2XlZXVt8c1bkyicHbbysWyZhuMO+gI/LViDG+/cF+df4kPAALx2CBodupEAyH1pvme5cUMjFiegTK+Tni5X5kn//v3jCyraq+mW9pNVDGj75kKB2g3AlZcswEvPr0RTEDjixB6Ycuf2KO8LUWZcR5D19QHbF2fIQg7NsZCzbLub7bZveceWZrnx53SIc+7l5eVJ0iRm/ZdAXMDoMMJWEzTdh5CZBzrTv/8OmHzdYsyZvQDr1zXCH4jg7PP/D+ec3wsDB8LJHyaL7ZRmt31cYGFCE6XZWbs/loyiO4GJCCKi4L0fPseu35atX7jFuZpD1oLf+CvkxsZGrFq1Srih5X2U60CcDvHq6uqka6KAeOL3a7YdoYB4tkVEzScbFFBAPD1RyDW+ujlVFRBPT84ldBYFxBOSS+2sFEiJAgqIp0TWlA+aqyBcCquAeMpTTJ2gkyuggHgnD6CavlJAKaAU2IICuQrEZS9wCcNl+XQC8dtvvz0O7qQDmjISWiXWM9sR3ykBLb9KYjnwmGtUj8KEB9W1wMH7fITqlRoe//doHH7wByjurWPC2fvgL7fPwbnnD8SUv/aFRw9DI9zUCDvbdp+mK+Gli7P1+ToE9uKObtlQukFA2yj8aLRX4qNX++G049+D4fHj/qf2xKGHOW5d4X+O8B+xLtFSao0LBzio45BO9UYQzkUV7l7zHdIjNuGNXMQxI3LUtwaNdileeh64+KxP0bhhOEZsX4lrbhyCo47Ng9dqVQVd6ms0AKC2PpgojnNfXwoESoUm8n5ywky4H3Ts4ciHySrzBt9tgoYImsL5+P4bDx5/qBYzHluGcKQcJaWrMOZAExdcvC32HuWBz/0tr2XD1oPQjKhzr6OoGYyzBr9WDaDEVfFBHhy7p90rDCQTb0NX+RxhbPnvZFRYSEH40jpkKjRRQDytIUzJyRQQT4msatBOroAC4ukJoALizTorIJ6enEvoLAqIJySX2lkpkBIFFBBPiawpGzTXQbgUVgHxlKWYGriLKKCAeBcJpLoMpYBSQCmwCQVyFYhTDpZzlmWLx4wZI5y97AFdWVkpSvgS+tIpLgEn31u6dCmGDh2aUD41G0kdWtYSiBtYslzDuAM/QUODB1detzv+OOEL7LpXf5R274P3XvsODzw5GONPLgDsIDQzAN2T+ZLpBHnUh1qVlpYKJ73P11GkysbO3AiwqVVYQFuWqY4iAtPyYtr1Nbjn1uWo2N6P/7w+AhX9AT/7O1uNgJ3f3DNcq4WFbsJFn84v8egQ5+KKiooKUQ67o6DTvQBDgnHd1pze6TpQa0UAvxfVNcBZ47/EZ+/60S3gwZnnDcdFkzT06tsEnaXA7XxowrjsqiMvFmQEYYpqAz5442X9E0rvLe5MhzhzJVmueRsbBJDW7EKHh8fWm0TNKIxACKbtF0Xzeb06S6lrgGkA8+YDU6fMxftvBLBuDReWbMD+h/bGhD/0wW47AmWlIaFpRAzoF6X3ibk9Ir9ixm++inr81JK/0IUv6vvH8tYb68sek6WN/vW1tbXYsIGl7vvGWzbketl06kFd3Jp0tN0AI6CA+BZvz6zfQQHxrA+RmmAGFFBAPD2iKyDerHM6/5be6ujmWsAUEN/qVFEHKgWSpoAC4kmTMqUDKRDeUl4FxFOabmrwLqCAAuJdIIjqEpQCSgGlwGYUyFUgLkEjQZ27l+/VV1+NKVOmxCE4pZNgprVDPBH3r+NqJTgjR5P9iaOIajp+XKBj3EGfwOvvjrHHlOPvd6zAuONHYPaHC1FduQGf/rQrhg1jf+MIdMsHWzOhaZntIS6d9TK1ZDnvjkEsOpdZ99wXb70cq2hNsIWmiIn6tQZOPXYW5swuxd4HrsNTL+yJvPz1CKAAiMZgpDcIG2thoxyWCXhSVQu81X3ldnLL/Orow6fNcWIuZFFinpW9CXwBrFkDPPFgGPfe+T7WrjWx0x69cc3Nu2K/AwGvQYTM/DGgs0JB3NBsCXO1s3Ag+V93ujWRVRk6rEmsVrmYrywmIG4s6kFAzY1l4mWPcRJt/uhoCgPzvweef24NHnzwfaxf3w3weLDTr3ph7NghOOPcPJT2ZRbyfgvDsP3NvehloQe2IOepRF6FYInu4rJiA18lPRc4vc3LlVooh3izPO5ncbJc8wqId/Ruy/zxCohnPgZqBtmngALi6YlJrvHVzama/L8QUxDDXAuYAuIpSCI1pFIgQQUUEE9QsDTvrkB424IrIJ7mRFSn63QKKCDe6UKmJqwUUAooBRJSIJeBOIUi2OXGfuKEMG4gzvcJrPgZX90O8USBpy0gmdOUWLNikEw3EYaJb7/x4YiDZ6FvWQWG7dCAF2ZYuPCS7fDAfR+iT4/u+K5qR+R7Q6JBtqH5HENshr+Z4vVTj+XLl6OkpCRJDvGQ0/Na0MbmMvPBcAhe3S/YIktiV/0CHLrffKxauRbnXNIf190+EF7C3pAXXprUjXUCSpp2qcNI06QVc2T16tXCIT5gwICUlcKWVbk1xEroS4e0HYRlB/DF58CF572H+fN0GJ51uOgPv8GEi0vQty8lNIVr2tAM2GFAk4sFqFEKFg4wT1h1QTrEk+Oab25AIOzYGu8r2oFjNcrF7061ARv5MVO8U3EAWpO4f1gqfkMtcP+9Ecx44gdULjcRNoMo7rEO55+3J446sge2HQ6w6IHO8TR2DwciZgQeBNjGHTZYVt2CofscL3ncfM9zE8wTiBds9DymE5o/ffr0Ec8WuSWywCahh3wn2JkO8bq6uhaaJEMPBcQ7QfC3MEUFxDt/DNUVJF8BBcSTr2lbI+YaX92cqmn6U7pjgc21gCkg3rF8UUcrBZKhgALiyVAx+WMoEL55TRUQT37OqRG7lgIKiHeteKqrUQooBZQCrRXIVSAuYJltizLpdDXL3s8E4jfddJMAVbJUOveVJY0J9iQ8bzewscnqCOkI3404ELf1KEKIYs7HARw9djaGbzsSmn8uPv+wFKf/fgSefPxtjBu7C558qQQGGmAQFtsxgJbhb6YIw6kZNZT6uF+36k5z918mtRVQU4NpeqDRxmxQx1pYdj5eecmDi06dD1urw/Qnf42DjhCeYHhAl3mj6PMcChsCaKZLKun2ZT65F0y0O0/aKZr0HzMn2Ccbth8w88RCgrDeCMuTjzXrgUceAG675mt4DA+G7bAO1946Er89rBQ6LBhRXZQC17nwgDZ8Et4UAHFqIiF40jRx5wk1E65w5goTJN9RUTNhiU7ifrEIwIuoY4qnnV4Lwoo0QPd3QxSFWL0amP0J8PCDK/He68uhmd3Rvcc6jN7fwOkT+uOgg3oLmK6L//PAwjpRhl6LlZqHnSfWusSro1NHjfPhPR/YKKqymoJ8vvB3NxhvZxp0qd3cFSb4jE2WJgqId/40UUC888dQXUHyFVBAPPmatjVirvHVzamarr+lOxTZXAuYAuIdShd1sFIgKQooIJ4UGZM2iALh7ZNSAfH26aT2yl0FFBDP3dirK1cKKAVyQ4FcBeLS4SxBFME4/z1x4kTcddddcVBOuCnBFUENHdEDBw50mFt7bdoCiBOGE5KxtzF7ZLOicwTs4vz2mwEcc/jH2HHn3VAf/BTLFwzCtiMq8N13r2PqtN/i3MvC8MKCLsqJa6KYs9ZGb+JMZOzChQuFq7OwsLDjp3cqyrvIIntF+2BF8wSvtdAgAK5t56FJMzD1uhr8ZcoPCOR1x8uzf4UdRgJ+vQkezYBlRqDpBbDohk4B6G3rYgl+a2pqRO6Ul5cLqNexEvJtS8pqA/whlHXs9BpgG7BNQ5ikWSnc4lsAvv0GuGzCB/h2Tj50lGHCZf1w5iVAxTZBeLAehl0KPWJA8zSXUe94IJtHkK55asH+0EnRJO7EjjUQt2Ol8oVBXNxsQhbuFjKcdCL3F5yaU+Mijtg+Yi8vF1AUIBQGPv/SxB13zMK3Xxdg8SIvfHo3/GrnMC7943DstTfQvz/gFadzWhg4Hcf90GynZ7lo0R4zqsdfWwna2NgoKgnwOZIUPZIZsAyNVV9fL+6dZGuigHiGAprE0yognkQx1VBdRgEFxNMTylzjq5tTVQHx9ORcQmdRQDwhudTOSoGUKKCAeEpkTXhQBcITk0wB8cT0UnvnngIKiOdezNUVKwWUArmlQK4CcdmvVjqdpYt1cnUrWQAAIABJREFU0qRJwiHu9/sF8CawcvdBZna4e4m3K1sEf3PgGbsTSyBOhziR+NP/CuD3p3yA3ffYGzXrZiG0YSRsO4ra+i/wyutjsfcYAnESTpZlJgD1NkO3dk0g+Tu5dZFl5Tt+lnCs97PDKzVR3tqGRtcvISYpL323VhCWL4rGUCH+eOEizPjHSuy6+wA8/cIAURbcqwdhRQPQPaZTXj4V1uc2LtadJ8wvd+/5jmvjGkE6pHWWmNdgwSmjHzUBQ2+Cbkeha3lAxIOg7vQWn/FYA+687QM0NnjQt7+BS6/YD787TUNhgaOXZrFSQrekTpODSU3c/5bVFjp2MumTZ4awakJsBQDzRgwcay5uGrHe4o5fm+9GLYD8n/Dao9kwo6wqwPLyeQhFNbGIYu5c4JNZwL1/fR8LFq5FQX4Apb3yMXqfkTj3tF7Y49eAr4DrELjogU59/h/vUtYp2PwWDofhJVWPVangayoWTmxpHtn0uVsTmTPJ0EQB8WyK8tbNRQHxrdNNHdW1FVBAPD3xVUC8WWcFxNOTcwmdRQHxhORSOysFUqKAAuIpkbXdgyoQ3m6pWuyogPjW6aaOyh0FFBDPnVirK1UKKAVyU4FcBeKMNiGMz+cT0G6//fYToHvJkiXih+8RyMhXd8/s/v37J1biOO4QJ47zOS5SOliNCCLQMP2vHky84l2M2nM/LFz4NXy+Pmioi6Cw2y94/a3fYPCwOnht0je6eKOw6EaNg7/M5i216tWrFwoKNu6VnPjM6NT1AZYnBsQJtKMO0LYNxx3Pds4e1qcOImgHULncwO+OeRfzPxuA/Q+rwwOP7IIePYCAh/2xm2LHsRF0lAcKIOpsDiqn357/6/QtT3zG7iOkG5qvZWVl4qN2VxFI5NQx1gsjLHzKFjzx9tUGgrAtlvfOB0Ie0ZKdyzBYFf2zT4HrJn2EH74Fqjc04LcHD8dVN22D7XcGCgKAL+a8Fi9xvux03Ha+CHViEHc+x9u8ywnxDYrY/LWpZdlYtWqV0IGVBJKjiYwiz0Mg3vK8ztlZRt0EzEAs9gyxATOmFY9wHON8l3M2EY0G4fEYwn1vI4BwVEdTA/DcM8DT/5qPH+Y3YvWqIPKNldh51z44+/x9sPveQNkAwJfH2g9NooS9QUDPfBUVHWLO+7hz3EZTsAkrVqzEgIoKGIYn9oyh4z8mvMj35oTg4hDnGh2dWbi95YoY+Rk/5dU3j5RIWmVyX7rmmScVQhNjo0VIWzs3BcS3VrnsOU4B8eyJhZpJ9iiggHh6YqGAeLPOCoinJ+cSOosC4gnJpXZWCqREAQXEUyLrFgdVIHyLEm12BwXEO6afOrrrK6CAeNePsbpCpYBSILcVyGUg3lbkr7rqKtx2220tQCbdvtIVvjWuX4dtxYgryyrHvlWytTBM+HDDRGDaX1/GQQcegQ/fqYS/eDWioXwMHdaEl17dBeW91wFmDweSeUxEYTSXf85Q+sre4Tw9tZGO+7RNJxIR7dSDphdLlwInHzkfixbU4JgThuDP95UjL4/O50bAzHeswd4QoPkRcUFcTaBFgkjd2acly034Ulr3ht6aXEn4pFs6wERsEYEDxus2AK+/CFxzxRysWdMHeaXLcOgJpZh860gM6AZRNtxPiB4FdJqrdQu6Rie6Cdvyw2B5clkSXJ6btcLj/mtWMWgWkoBW9g53O+hTslBgS1ps9nNWJ2AJdgeOO6XQ2YeccLoYDeuBRT8Cb70ewb0Pfo8VK+rh8UbQq4+Ovcf0whlnb4fdfw3Hcc8FBFw4YOkwozYMX2x1AaURq2EcvE1tTJbV13QB0jWYMdjNmuyxY0RrBYnCw2Ifj3Chi8GcK9I432hsVIL4mGO+xdKEDomT8oNbP0+SdUIFxJOlZObGUUA8c9qrM2evAgqIpyc2Cog366yAeHpyLqGzKCCekFxqZ6VAShRQQDwlsm5yUAXCk6O3AuLJ0VGN0nUVUEC868ZWXZlSQCmgFKACCoi3zIO2gLiENSyvXlVVBTrEZW/xdmWRcIi3BuI2bI1w24PzTw3h8afexhHjDsPM539GflEDQg1RHHZ4CZ78z2B089UCZlEMiFuIsrxzhmGXLJleWVmJkpKSeA/xtIBOUR8cqG8MI1DkExhz1idNOP2wb9CwPoCrb9oZE65ZgzxPIYyoD7q00+uRmEPcK1zAhItOmWtu7FfOPuhb33Bc9hDn4oCk9ctuV4JtZic7LMrN2zCETnTWR+FFQ4MfN01aihefXo+aGhuFxetww5274PCju6NPiQk92gSfXeiQWC8FD8LSfQIQUy9DfMAfT7w6ebM5Odbbm3tZNqqrawQUp0M8a3tmN1dgjwN/cv2o3SQc5hr8sNnP3gQ2BIGXnmvA04/Nx8J5xahazWUtFoYOM3DGhOHYawwwcAhQXMKhamAxx+wC0Wdc14DG+iCqq1dhUEUFNF2DFQVMn3N7O0sJGC0+NAi9YzLLELdejCBiyv9hNQXpnBdd02MVEDqaQOk5vqmpSfRV79evX9whTqd4RzcFxDuqYOaPV0A88zFQM8g+BRQQT09MFBBv1lkB8fTkXEJnUUA8IbnUzkqBlCiggHhKZN1oUAXCk6uzAuLJ1VON1vUUUEC868VUXZFSQCmgFHAroIB4y3xoC4jLPuOEvbKEeqJZ5HhCHden4xB3Sj1HbB1H7r8Mb380H0cceTBeeG4h+vUvxvLKn3DZ5dvhljuLkYd6wCqMEzNTY9lkUeg7o5tcKJAJh7gdiQC6V5hkg+SvHuCd/wITfvdf2KFBuPCqIbjsRj+8egRe4kVTh26sj5WxLoixXMaE7mdGgtAzv0NAnMGQTvlUOV4TDjgZqUb3cJh2b0TtAMwYeW0KA4vmA3dOXoAXn/8Ftq8I243UcOHFO+OU0zww9BDMUAReoxA6uTfTV+NCAnqbY2W946XAqeLGdeeF39o0BeTMGk3aFJEOcfYxCMQBP3PLcWeHYLEUuuaFZesIR73QdSAcAhYvAt56rRaPPfQJFv9Mh3chCosiGDayBw4/agROOCUPvfpA6OeA7jC4Nsaj+WOmev7Cc+jx6uo62NNclIMArNh8JAinw1xUim9198uqE62uLdPPiPbmq6wiIF/be9yW9lNAfEsKZf/nCohnf4zUDNOvgALi6dFcAfFmnTvF3xO5FjAFxNPzIFBnUQpsTgEFxFObHwqEp0ZfBcRTo6satesooIB414mluhKlgFJAKdCWAgqIt1RlUw5x2UN85cqVwsWYkEM8hrfEmQQQd2yfdNtGTWCP7b7Ggsp67LXPPnj3zQWo6F+BquVz8Oi/foNjTgwiINyiAQeCierexGcE4pn7eooLA6hJRhziQrug8MmblhcaQa/lANt//yOMiRO+hK4NwC0P9cEJp3mQbzilqA3Cb5b8ttgL2yk/D61RdGW2UdDRFuJiscSaNWvABRSyX7Ysm56xp4+ozR2GrXHVgBehoBdeUWoe8AbWIxQJwIgG8NxTwAPTf8S8b6tgWnUYNboXJv5pL4waDeQFAMMGdP4IMOss73C25n7e1LH1ZlOTGschzl7z3DKuSZvBqI8tjiiI3WvOToI7a+wpbiFCsK/7xL3HMuUmmDtcSlGEcBB4703gPzOWYt63a7Bk8RqEQg0oLIpi/wN3wO9O2RbbjgQGDuICAaB69SJsU1EGzbZgWzZ0PbbgRbQAl+XbY/3ARZl6ScSdnu7NdetjLnLXNcUrqWcs6RI/MR3i1dXVKC8vVw7xxOXr0kcoIN6lw6subisVUEB8K4VL8LBc46ubkydz/8WRQNByLWAKiCeQHGpXpUCKFFBAPDXCKhCeGl3lqAqIp1ZfNXrnV0AB8c4fQ3UFSgGlgFJgcwooIN5Snc0B8dYO8faXBydQa4aFdIoSo9nwil7N/YvfQ23YhxE77Ia531Sie6A3QqHZmPPtwRg+chV8YP9wr1NMWZjMWeo78x5xd8/s9JbCthAyG+AzorBslu8ughk1YHo3IBzpjmeeAC49qxIo+BGTp+6BM88tQp4X0E0H7DqlvdlTnGCRscmHFaWDvLm/+9Y8NWSveR4rcyUZZZ+3Zi7xY1iPW8BwXioXVTjeY81gOXATphmEx8sFBho21Pjwzus+TL5+HhYuLoC/WxQ77L0AN9x8EPbew0BA6icqcgcB1Mb6brOcv1NeXcBYFxfnIgGWbKceWaNJm4Kywzp1kj24hWDiPnUuyINoVIehc1EAG7NzEYUmqpqbqBULNFhSPWwXY9VS4Od5wOMPr8H//rsMoZANj2ahfIAXw0eaOOH0wThsXHcE8nk2wm8PvKJku0s4oTHPHRZPC0uUbGdvcKdDuLPJZQnN/cadNTI8jrntvpYOZVHKD3ZXmxBXFsuZjp5YOcQ7qmDmj1dAPPMxUDPIPgUUEE9PTHKNr25OVQXE05NzCZ1FAfGE5FI7KwVSooAC4smVVYHw5Oq5qdEUEE+PzuosnVcBBcQ7b+zUzJUCSgGlQHsUyFUgTuASiUTg9RI0A2PHjhXO1R9//BE//PBD3AFOoCfBN52/K1asEC5Gj6cZS21ZZ/b3be6H63ypFBHu5urVwPABHwKBHjAC+ahdr0GL5qGifB7mLjwAgUAVdNBZy+MJ4RwgTsezQ3Yzt7kd4gUFBWmdCHGfjibRB9zRxgvYHoQQgqn5cc+fV+LmK5ajIJCHO+8ZiSNP415NKPT5IWz5RgNg+gE9T2jKt+ic7oik1IMuV+YMHeLtXzCRQukcoQCN8JrUlX3S+QYBMH/8Mde886vtAZauAh54cAmemlGN5Qt7wmM04ejj+mLCxcXYfXcgz98AWB5odh5s8nZKr9VC0xpgWuwxXggdLPWtwzZs0RuaWtAhnhWatCU3pZF8WejlwGhHo1h+Ca34WXUs37o7ZQm4STO3gOg61wDAtIAllcDMZ6vw5svLsHCeHzU13aEhgPxAIw47dhAOO87A0B2BbQdF4dPXw4AndncXwLYMRCOAeNTEnOoE3brldaZKozpt+yKuoo56DIazDQB/8mLxTmF+JWno+vp6UV2hf//+4tkrW1N0NF8UEE9SgDI4jALiGRRfnTprFVBAPD2hUUC8WefM/hdHO+OdawFTQLydiaF2UwqkUAEFxJMjrgLhydGxvaMoIN5epdR+uaqAAuK5Gnl13UoBpUCuKJDLQJwxlsCbr4TckyZNwm233SYciu6+x/y8rd+3nCcOpKIb3NnoxSVxC8O0ffjuG2DvXT5B2TbDsWjZUvj9vaA1eDDumPV44qlt4fVWQ0OxgHLNLnPHId4hervliW9xD7mogLqk0wktECDLd8cVoGPXgGU3wjZ0mAigNgg8/TBwzSXvIuArxBU3boeLJhbCZzRAI+iM5kODP16J2rRDMAxfhzQNhULw+TiG43DllvHy4BL0CmBLVzcBrw+w/U58Nf4uv+YMwbYLEAxDuOWXLAZefLYOd035EI31vZBXaGHP/fNw1cQdsceujqHZK9YXhOD1eGBHdZhRLiyIOZbZZzsahtfn5H7WaNJWZjsrTWKaOGXhHZe1EMmB4u7P5f6yYrxIRmoZW6BhO/3tQxoQMYFgA1C5FPhijoV/PTEHX3y6GmakGJblRe+ybhi2bR6OOW4ojjgWKO7Nc0bhQRN88DiLC0zNMX6zQrqzNgYQrnSek8tjAq3myJ1j897inZz5HVhdgfnBZzD/nWhLik1dgQLimY9tR2eggHhHFVTHd0UFFBBPT1Rzja9uTlUFxNOTcwmdRQHxhORSOysFUqKAAuIdk1WB8I7pt7VHKyC+tcqp43JFAQXEcyXS6jqVAkqBXFUgl4G4BC+MPf9NqHvllVdi6tSp8ZK90qHIV+kQHzBgQAJOV5KzMGwCyFg5Y03A7TBMy4/XXwHGH/kVRuyyC776+iv4CnpDq4/gL/dW4JzzdHg8jcKNSoe5BOKagOqyp3BmMleWNP7ll1/Qs2dP0CGerDLH7bkiVuIWCkhjrGjOTuhqIWJbgKHBDHvwwN1hTLnhHdjRAK6bugdOPrMAgYIGBDz5oJeZDmddwMx6QMtvWe+7PRNptQ8d4syTvn37Cj0yDsRjJdLFNDXS20ZoLLrNnvTSWMxa8giK4twG4aptQKPzWfPBDANLfwH+/OdV+N9by/DzohUo8ERxzLjdcdIZA7DrnkBRiQOT2Q/b0ESHbafXODcdWLVqlfhn7969s0OTTcW1uTF623uIa7Jhx5p0C2buhuSE06IMf4xaaxYiGlUlsPbBFPcwUFsHfDqLcLwesz5YgQU/rsHyFRFohi36uu934BAcfsT2GLkdMGwoUFwI+ESBCSGycJBzXw18NjhAXEMBYMWgfbwtQIfWd2xF9m/9IY2NjXGHeDIXTiggvvUxyZYjFRDPlkioeWSTAgqIpycaCog366yAeHpyLqGzKCCekFxqZ6VAShRQQHzrZFUgfOt0S9ZRCognS0k1TldVQAHxrhpZdV1KAaWAUsBRIFeBOK+d4JIbQbh0gE+cOBHTpk0TgJxuRekgl3BTwhq5/5bziHQqJACkU+Y4BA0+2AghHAngH3+vxxUXL8PA7UZg/oLvAcuHfNh4453h2Ht0zAhqhGHBI8CaU5lZkszMfT3lLiXPxQKtewBvWZeO7REzYDdXONeCsIIB6GS9ehCW5YPuCaO2KYCXX7Rx6SnfwNYaceKZA3DnfQNEI2bNNOHXDThVpxsBD0tMb72m4XBYlOCnHsl0uXZEKfafdlzLLOVN9zpzJyqguGYS3DrGYkuLIGJ7oWE9fCwXbvuASJHY3fJHEdF0LFyi4/kZNqbf9SXWrTMQ8DVi2x1MTLhkDxw1PoBAnhXria1Bt31i0UZUtCXwZJUmm9RTgmQ3GJfvicUELKHO9gfUkcspdEfOFs5yM+Yuj71p8d7wiBLqTC1GIoom6AbhuA9NTUD1KmDWh8BTTy7C7A8rYTX1RwQWenSzUF5Rhz1GGxh/8vbYc2+v6GHuZXh4as2EZjQwkoAA4rH5iOdMcxn3juRPOo+VC2r4mqzFJAqIpzOCqTmXAuKp0VWN2rkVUEA8PfFTQLxZ563/6zg9sRJnybWAKSCexuRSp1IKbEIBBcQTSw0FwhPTK1V7KyCeKmXVuF1FAQXEu0ok1XUoBZQCSoG2FchVIC7hC6E4/02QSYh57bXX4tZbb433sXWXTufnVVVVGDhwYALpRBIWBNhvWYCqoCjVbSMI08rD9dcsxN1TLXQv640V1ZUCRA7oWYC3PijH8GGxlsDeMMwYEKeZOVuAOKH4ypUrUVxcDL/fLxYQdLTnb/uEJZRkT+zuMXdszAZtE1j6HepI+BhpgJWXjwZbw3NPBnHTH79HTY2J407cDlffWohBA4GAYcIKNsLwBACDlHzrv/JjrtTU1Ije9GVlZUmDeu3TpO29bDSIEuks2S+hrLNnbKGGIKd+p0I4+4HrQNSOwuNhltGFbIny9Bq8YuGAbQI/rgT++a+f8fozNVj8XSlCYWDksAKcfm4/7D8WGDwM8FHKWPft6tWrxb2VNa75TQoqe3C76qCzqbp7kYRGVZzPRZUGkmnX5zSP81P+8BODBm5unpBwj9umiWhEx5o19U6feTJsnjb2WrUceO31ZXjv3Q2YN1fHgp9shCN+mFoD+pTn4dBDhmPcGGDYCKD/IMedrxlsoeDMyIkr7wP+ENxzkUf2b3V1dWAfcfaZl60pklFdQQHx7I/9lmaogPiWFFKf56ICCoinJ+q5xlc3p+rW/3WcnliJs+RawBQQT2NyqVMpBTahgALi7UsNBcLbp1O69lJAPF1Kq/N0VgUUEO+skVPzVgooBZQC7VOgLSAuYTGBJ6GEfCU8JvSUr7LMOM/EY9rvmm7f3FK5l7wmeQ1097L/81VXXYUpU6aI6+Y1yWvlXKQT2v265TkSUEUcx60AX6SKGkytFlGrCL//3Ty8+Eyh6DVsaWHoCGPnHfLw/KuDUdEPsBsBPX8dgGJYpG0a2VlTDHaJOsoZ2dy6yPgny9W55QuS0K9Vz2/S2ha9nm2YWkQsJojYOr7+BDjjd+9j5XITO+zmxRP/+Q0GDCCnDMNrmIhoeTH/bxN0BiuY79T+FmTXBPRQzBDshWHHesLHymgzuJZtQRMlw3WwanucrWf0W0Sn8XRz/3m3uk6FBGGXj7XNFkbmWAtwJ2Fj1mbbKdLPLawBQRNYvwaY8z5w15Q5mPs1AWwJikvCGH1QN1xwxVDstBtQLNtwx8zLNDGbVhQeUaees3LKfAsgLzf+olmImlHR151YXs6FjnfDHWO3q1tOUJQtj62KQCxOW06q+DlaWr5Fs+5WW4vJtvhMftLCWC7c2pyP/NQQCws0ne5xwLKiYi2GiJOtC0AeigBr1wIrq4A3Xovi309+hCULg9D1IgRRh5KSAHoUG9h99wqMH1+B/fYH/H6n97uusVd8rDR+2A8YXsc9zkvhNGKSiNoB0siuMxckxvdQYacaRfxSmdBciELUzgGcxRJaLDqOId1ZriP+3aJUv1wyIEoxtLbUx+3s8lnMZ7NciNSusG1mJwXEO6pg5o9XQDzzMVAzyD4FFBBPT0xyja9uTtWM/inb3nDnWsAUEG9vZqj9lAKpU0AB8c1rq0B46nKvIyMrIN4R9dSxuaCAAuK5EGV1jUoBpUAuK9AWECeY4EbwSzgh/y0hMV+ls5qAXJYXT2cP6Y7GTMJu6Wg+7bTTxLV+9913mDt3rrgm/tA5LhcF8PcVK1agoqIiwX7ZrHHMWt6xWWtAVKtFKFyEY8d+h3feKhIlqTVCKXMDDj+8G2Y8MwQFBFwMhacGQE8BWcmcNNQDCMRBZke12JrjqR/1YH/o7t27C4c4tcq+LYJwtBG24UM4nId53wAXT3gXP87VUVy6AX++dxwOPxrQPUEEQwby/SyfXwsfga3VjasUnEsyCAQjsAU8NpoBbhyIWyJ/1q5dj3CYPcTLRLwJKLva5nikLZi2Cdv2obEOeOs14LmnVuGjDxdj7YZqaP5ajB4zBGectCeGDgPKBwCOJBYMnY5mDbaliwUEZtQx51ssS+7Y0aHHepG30C7Wu9vphS7hbaw2eAtGLaGr02Ag27aGhgbQEd2zZ0/hhhbPV9f/8p9MO3YLN20dpqkJnj7vW+D112ox+6tVWLKwGlVL1yPYwLUDGnqU2Nhzr4HY94BhGLG9D9sMBfr2AvK5ZsRlYrc157mmcVmBKzmj7HdvNC96kM8qLo5w5uYsjhAQXULv2HuyOruzm+s3cQ3uevJOJFp8qR77mO7whsYGlJaWNmvSgWoNMuYKiGdb9ic+HwXEE9dMHdH1FVBAPD0xzjW+ujlVFRBPT84ldBYFxBOSS+2sFEiJAgqIty2rAuEpSbekDaqAeNKkVAN1UQUUEO+igVWXpRRQCigFYgq0BuKhUAgENjNnzsTChQsF8CwpKcGQIUNw2GGHYcCAAfF+wASAhKCEozyODutklLlNV3DcvWpZ5prXMmnSJEydOlVAI8Iqd59x6YLnIoDE4L8J2I4TVhIhlkDeUFuAww/8DF981geWx4uoGYHHrsPFl/fElKl94DcsaFEd8NAh3iNe8loTZbD9GQXi1EX2XueiAumaz774m7DDYcDIA6UkaFxTDVx5fhAzn1uC7kW1OPGcnrj61sHoRXhohgBRLtxE0IrCqxcIeCu8rw4NdDbHVO1yFTt91E2TVRWcxQ+C5xEodopvEdt/10WjTbGS6nQMR9Bk1sJnFKGusRCrlhl45vEQHvrbp6itLUFTXgilfeqx/369cO6Z22GfPQGP1IP2ZA99xjYsnQ5z1hf3i/Ls5N2C44p9LQe0Mnhk3b7/Z+894CSt6vTf5w0VO/dMT08O5DSAKCgqLgZUFtNFWDH8r2ENd1e57n70EsS0ooDi/fvfXXf1umtY14hhVcyAC/wlg8AIChMYJk/PdO6u/Ib7eX7nPVVv1/TMdM90VXdPn5dPUV1VbzjnOadesb7neX50M5diEeE6nJ1wORqYAzns1DvY4D31fUQvtFH3UdZzr90jmMTOsgoeRuAjDxcsucC67G3wCwmMDAK7tgH/fRvws//ahMcfH0BJtANaO4HWrhA9K8fx4pctxcV/eRKed55kJ4g6YRAgabHOuw874GoESp+OG9jVZLeVIzyIEgb4twTIx83uca2qLJyLR/goC9RXR6m669WvDP+I5oH4/6OEkYmaHP0CGwPEGzyZm3B6A8SbILK5xLxTwADx5gyZAeI1nefFf8outAEzQLw5NwJzFaPAoRQwQHyiOgaEz4/viwHi82OcTCtnTwEDxGdPe3Nlo4BRwCjQDAXqgfg73/lO/OxnP0Mmk0F7e7tA4kKhgNHRUQwNDeG8887DO97xDrzuda9DV1eXuGK5z/RixJvRs0NfQ1ySEank3wQxBLyMTP/Upz4lfWKMOp3PguQC5QDmAoHly5dPsz50PRBXUd579iTxmosewqanl6NsO/DLAZIYxb/fsgaXX5ZBEj6swAEcAvCWGBCf/ch0re727dvF1dnS0jL7gzpZCzS8I2tNAgV/BG4yhZFCAv/rM/346hf3YWysDS97fRKf+9hynHI6ULFDeHYBjp3VgeGqHrSGgbyOFIfWDmRFAn0vwPDICDyvgiVLeqY5R+amfJO2ilBaOGcI36vAchyEFuPiK/BYiDxsx/A+4Mc/2I/v3tqPRx4YQWmsA06QwjnntOPyty7Gi//Cx2lnFNGSKgM+gWkr4Ed2ZJW8HeWoK48xw7mrPmqyVp1JHhnAQ3jRehN9cG105pqyvJ8ODAxgxYoVsTkyGLne24FAlVeQflOSqI9+EMIKLbjUXiYki74HqCCJZ3d4uO+eMfz3bXn86bFubH8miX3DYwgSRSAYw5JeD+c9vwMvuqADZ5zp4/gTLKxYnkRLgjoFsFmbgRcilJdIdJWEwBUJXLCg6qYTjdNdHuWuh6kqRBdPPh3h1bh99X1RTa8dX6uwrr6MbKh0AAAgAElEQVSYanRtFPMWhoaGj+DeeujRNUB8rs3+6bfHAPHpa2aOOPYVMEC8OWO80PjqoVQ1QLw5c25aVzFAfFpymZ2NAg1RwABxJasB4Q2ZXg07qQHiDZPWnPgYUcAA8WNkIE03jAJGAaPAQRSoB+LXXXcdLr30UonzbW1tFYc0YTEhzpNPPokvf/nLuPPOO7Fs2TJ885vfxDnnnCMgWTusNWSe64JrCK5j4elQ5Mb+E4jT7V4sFgWI6335edwNPfW+0uEqlk+12b7EDm/aaOH1r3wE23YuQYmO2NBBxurHQ1vPxAlrAMsrwZWiwIRHKQXEpQ10x0bAapaEjjs6dWT+LDXl0JdlKfCxItLZNGAVAJs01RGIWPBs3HkH8N53fgcje5+Hlb15fPT6s/Gmd7C2ch5pJ6s8rcJiS1ItOYwKMNviUOanEfYjwKyOD4/3YEcWccaCH0tb6IXyPfAqgJsCPG8csJkYkEAYZMVRzxh06jY+DvTtA35wSx++9K+3o39/O1ynC50dKaxaZeFd73keLr0MaG8FkpqgUkdHMXcNWFUIOtGsj6RUHtc/zWrkqhSur+49F3/A1Wka0t5o0khJdeJjlUxe64skDHgolyuwLAeJBGuql4CQyRyqLni8MrcfAPlRVd99y7PAr367F7/82QPYtsmDi+UI/CQyaaCt00FbVwnrn7MEr7p4HS65BMi2sHQAwLYQelvIw5FZz4HJqDrkllq3oDeFtDku8XfE840kXJVur/efWCh+wnhVyuVqyQUuPOL8mom0CQPE5/+dxwDx+T+Gpgczr4AB4jOv6WRnNEC8pspc/O+pA8ZsoQ2YAeLNuRGYqxgFDqXAQgfiBoTPz++HAeLzc9xMq5ungAHizdPaXMkoYBQwCsyGAvVA/KKLLsK73/1uXHzxxWhra6s6v3WEOAHOww8/jC984Qu45557cOONN+KKK66o7qdr4s5GX6Z7TTrA6QTXfSOIIRC/6aabqhG+uj/xmtm9vb2yCGCqQJzISKrzathlV+AjgQ2PAW945ePYub+VlZXh2jaOX1HCw9tPRAY+HNZTJsAVn6UbS1ynO7nmv5xuv2dy/127dklSABMFpqrHTF7/cOciIFQ8OgebMFtiqZUT2bM8lMIk9uwCrvngDvzi1s1w3QIuf9Op+NCH1uHkkwDXjeKfQwehzcrZCsq6VXe4GgfWdyfbHBwcRBD66FnSLW8QYtZVTT5ck+f+5yEQ+Ko+us9nclKCWT+AZdsIfNajjhzePrC/fxih1Y5U0sWvfgnc+l878eAD/dizN4+iP4JFS1284uXrcNHLluHsc1pw3IlAMqO+LjbCqAQ2FyMoJR2OQcCFOoymn7jYQA2tcjOrsgZHH7s90wNCIL5//35ZVFQrO2BPrK0tvzzze07HPf+ma5z17YEKobVep1F99mDJ/lxGEC3UCJKoeEy3ALZtBe79PfDQA8PYtHkYm7cMY//gKCp+GV6Qh4UCTjttNZ77vBNwxvoenHwysHYNsGwp0NbGmu7qmpSb6RZqNNQyBeXd1xkKjtjapfZ4DO7XDP6akMfuhxZQKBUxMNAvDnEdm26A+EzPvPl5PgPE5+e4mVY3VgEDxBurrz77QuOrh1LVAPHmzLlpXcUA8WnJZXY2CjREgYUKxA0Ib8h0atpJDRBvmtTmQvNUAQPE5+nAmWYbBYwCRoEpKlAPxDs6OsTtvWTJEgHDhN3cCJfoFif01LW1f/nLX+KjH/0oHn30UXmP21yEooeSQtfCJqRKp9PSHzrE2V8NZnS/9Hv6eYoSx0uHK7hlFeGFaTx0L/D6Vz6B/nwaoZ2Cg3Fc8X+swld/mBAXrOUzLp2QKxFhQXVFBfxqEdJTbcdM7qedrfHY+bm4GIJGZVZCtpGDixZYzKAWwKiIrkdntw0MjYf42c8tXHPlHSgMtGHpkjKu+Ye1eNvbVyLD1HwtuR3AD4qwbdZzJq61FABWFt9ofEP4gQeHFJHjeKw5xOud2DrCXCithrLR4gMRhfXBPUXPrTaUS4TkwH0PAl/56j7cfc92lMYKSLQGWLS4jBWri7jizc/FFVcsx6JOFeAdloAEbzGKksuYUd0qmGcpbEfVvZbrhYwT5wFzL8pff3fi90sVSc7ZxPbzoV6rXhL8p9Rb7F1UilvNvnI0C7mPWztMf9lJpVmf3SpFgectGM1bGBsF+vYA990D3PbrZ3Dv3UMYHaNLP4mE48B1ykinx9HVXcQpZ7TghResxF+8fBVOOhniMGezdMEAlhsPfZUaUF30o9fxCEXX2emyI4KA5So4PJG7n1HwNrPbrQMWIh3tPcs4xI9Wwdk/3gDx2R8D04K5p4AB4s0ZEwPEazobIN6cOTetqxggPi25zM5GgYYosNCAuAHhDZlGTT+pAeJNl9xccJ4pYID4PBsw01yjgFHAKDBNBeqBOGPC/+3f/g3f/e53BXSfeuqpuPLKK/GGN7wBnZ2dVSe4cl9aYA1p1sIlEOR7cxGKTiaJjuXVcOp973ufAP8//OEPePzxx6Uv+Xwe2Ww2cppa4iTft28fli5dWo1On4rcOk5YfkwSxpWHH2Zx2y+By17zZxSRgO9mYIfb8eV/PB/veP84rICBw0kFGC0GF9ecsNX6yVO5eIP2oT587N27F1xEQZ3m4mIIAnE+lMeesfQRbyRyDAuw3ZREfyMxjrLVhieesHDDdY/grp+vQzEI8KrXWPjgtYvwvPMKaLUysMh2yR0JZCP+Rxaua9IPDQ1KrXmWHKBj3BYoPi9+RpzyTAlQiGo/Z6NjGK9djnrJaO3obeoTAIP9ZVhhEosWqZrYoVNAYBWlDEA5zOKZTcAddwzi9ts9PHrfAAb2ZGAjjTRyeOGFWbzyNW1Y/xwfp65PY3EPR3IEvkD2NBy0Sw3yauVwga+h+t6EXPSQmXK/mrUjF9+whjgXHWmHuNw343nv8cbU58CLwAeJ4ZeMclWfW60cICiPsXWbeRV5Ae6BfCPUeA2NAZs3Aw8/tAuP/2EIWzf62L3LxZ5dAQqFFEJkJMWis9XGmadksf457Tj1dGDVccDy1cDKNUBbhwfHGoaNPGxUEKAES5ItWhGiC3aQURHqmvNLJD4XLngoFH0MD4+A6Ru6LMVM3E8MEG/WrG7cdQwQb5y25szzVwEDxJszdgaI13SeF/8lu9AGzADx5twIzFWMAodSYKEAcQPCj63vgQHix9Z4mt7MvAIGiM+8puaMRgGjgFFgLilQD8R1veyxsTHce++9uOaaa7Bx40Z0d3fjE5/4BN7znvcI8NMAXDusGT/OutszEXPbDH3YT7adbSZ40WD8qquuws0331ztI/vKh45I132fThsPBOI5+EELvv114G/evRVFy0fgpJHNbMIdv3wpnvfiAlBJqvrh4vBkTLe2WgawCLnmwC9TcZe4jp2fji7N2DeAF8HbhCofzovyX1GNa5XBrRzMITyUgzYUixZ+8XPgQ1f+GsP9HXAcH5dfcSI+fWMvFvcArgNUSkCKznE6XYVNKgjpc67YLkJmd0eDJKXEj6mNWnEVgSabFMJWEdlaX4G2vtS6piMYjgUPPgJ5MN47QAoJ2ISyTELwbQznVM3xzRuBr3zpbtx5x3YUxpeg6CXQ1tqCVEsFz33+CXjjX/XiZa8AuhYpE7i4jZGHK+flloQdpuB5IdzE3KvfPplDXMWj6xiCKPK8rpY496GKsm+YBQIC7WgTnl6Wuc7q3dW5Jx/zvDw2ijYP6d6P2fwtoOzn4Uh9chcsM1AoALk80D8APPkkcNedO3HXXY9g2zNDCIudcOwMrDAF100hlUrATZRw3IkdOOfcVXjuCzpw/guB5StU2+Q2FkXZ+xiTyHumKzhQ16uUfaTc2n2Y92N9nz1aKG6A+Py/8RggPv/H0PRg5hUwQHzmNZ3sjAuNrx5K1Xnxn7ILbcAMEG/OjcBcxShwKAWOdSBuQPixOf8NED82x9X0auYUMEB85rQ0ZzIKGAWMAnNRgXogzjZquMlnPm699Vb8+7//Ox544AFxR//d3/0dLrnkEqn3qp3WBBeE4imhhHN/i0MpvQiAfbj22mvxmc98RoGcKAZb78v9+vv7xdnJz6YKaxTXitURt8bh+a24/qMj+H9vyqFg5xGECaw7fg9u+/ULsPZ4D7bnKsAopXkJIOkSpxPXFxA120Cc486tr68P7e3t1RriU9WkeTNER3gzcjrKebYCeF4ZrpOW+ct4bdtKAnYBHq3fdkqi1PftA/7nTbvw41u2YPceD8tXjeN/vOeFeOOli3HWCQr0CRKWGtoVBKGH4eFRSQZf1L1EapXLFJoXvyJOY0RkQtOFTTjLjS7kWCfFBqw+C0ILg8MDAsJZa57zmK5h4tCQ4QehDydhQSis7cInMA8cBNS/D7j3fwO/u6Mff/zjPjz99G6M58qwrACdnQmcceYKnP+i43D2c7IS5b1yJdDaomq505hPCOvMQe3pEGet+Z6eHlloo0owRJrGKqXr9QX6/sEoeAJx1aWUcn/rTW4WvE9wU8CbQ6JeR/eNqAI78+ar9b3Fxe/BctXx+k7lw4YfuHKf86Ny4UxSGBwE/rQBePyxIWzZ3I/duwvYs7uIHTtHMTJSkprtIYW3LSzrTeCkE3twyqkrsGp1FqvWJLBkKbB0mXqwFIEC5YBfKmFkpKYJ2zET9xIDxKfxvZ6juxogPkcHxjRrVhUwQLw58i80vnooVefgf04d2NyFNmAGiDfnRmCuYhQ4lALHKhA3IPzYnvcGiB/b42t6d/QKGCB+9BqaMxgFjAJGgbmsQD0QJ5yJO8AJRAhw+D6B+Oc//3n85je/wQknnIAnnnjiqN3Ts60N66UnEglxi7uuK47466+/XmAMXwsgiuLB487F6QAb5fuks5sRxoTcIyh5HXjv2zfje99phW+Pi7P4+S/K4de/eA7a2gM4BLPagOuoKthzCYhrXernymyP5wHXZ2w2c7stuurp4lZOe19inX14QQIJqwWBJzxWYDZLGwsDtMdR8LLo22Pjug/vxY9+tBVBwkV39y68522duOrqC9HarlzKYUBQS1gplnMBg0FggUnYtS1uy42/r35m1Enj6hMuoJBZFu2ozjzxXAee4+D6T5bHfYQ/b9Z3Q6zHhKl6BQcFVKSzRGdyCDghETid4FGX2FkXqPAQOojlqYhQKobTQwxUglDBVQBjI0A5z3rXHr71zW24/76dsAIuGnHh2AHS6SJ6egO85KVrcdkVx+O55wGJJJDSzDgC5Ops1DZmZ5e2HpBLPkmCuep4/UjUNI/0PPBUE6uu834SB75y2ogMx4Z8IhBXs1bNEqmqXu0H3dbVNunFCnIexqJzmzAJOevlbsJ/eBz92i6iBThyv9NJCjya3x0uGoneDB343JdrGEKgWAaKRSCXA7ZvBe6/B7j7v3fhkUeexeD+ADZaVAQ6h9sNkUxVkEwVkG3NYcWqNM57wcl47rkrce7zgOXLWQe+lrpQTXM4QJr678Yk3wslMJud39Tn3Tzn7kumQVNWwADxKUtldlxAChgg3pzBXmh89VCqHuF/MTZnoPRVFtqAGSDe3PllrmYUmEyBYw2IGxC+MOa5AeILY5xNL49cAQPEj1w7c6RRwChgFJgPCtQD8fe+970YHR3F/v37MTIyIo5ouhlZT5vwk5CY8ekE4r///e/nQxcP2kbtbtf1n+nWvPrqq/HZz35WnPE6Fl7YkqVqiFMXXft3qp1XGLYsdcFpwgyS/Sh4i3HBCx7CY4+sQ4j9SKXK+KvLXXzzP0+f6mlnfT/qx5rqdIizhvj82mJAtNpw1rVOK+YooJbx3uPwJNa5BXf+FviP/28Qt/9uEEPFVvQs24a3/Y/leN3rFuO8czJIu2WMjgzC88tY3NMtZ/UCWpaVUzxk3Ww6oqsZ6vx5UVvILRQE0ypYqx82+A9d1Y4wWz5UGjud7wSheovOU8+9ZYcIbFZzsqvRA1Gd6egcDfi1k4tJWC+b36XOzi7Yuu/TvFa1W6HyMe/dCzx4bx4P31vChkc9bN5Ywa5dxSh4vIDWDgdnnbMY5zx/DGesX4G1a5M44QSgpwdIWGWOqOq0T3d7AnAC+Bad1CSyLhgcQOc/ObBsspiCVw7gSl1uDkSgLOg6Hj/kyogool2X+WZOv2wRWEaIUr6g6mXTLs2YAdk35vaW6038Nk0w4B/uixa1mYEI9YsstGe8fpowvP6AFQAHWUMRihZ6dz2HIZqJ0z0EyhVgx3bgmc3A00/3Y8ezPrZvC7B3t4U9u33s3VtAocIZnIz860lksxWsOy6NFWs8nHAysHadhSW9HpYtd9HTk8KS3k50tQEpm/Hv+h/dbo5HpDPHRb6/CX6TDBA/3HyZ458bID7HB8g0b1YUMEC8ObIvNL56KFWn+Z9tzRmg+qsstAEzQHx25pm5qlEgrsCxAsQNCF9Y89oA8YU13qa301fAAPHpa2aOMAoYBYwC80mBeiDOmtqM8l21apU8Tj/9dIlGX7t2LdatWycwnOCY8egEw/N1I6jTkFtigX1fXn/kIx/BP/zDP0j0e7y2uK4jHo9P1w7yw2lAjOZoIO4DQaIfhcpi9Hb/CIXxC+HYRfjYhH/51wvxf73vcGebW59zHnA+8DHftxAlWIyi1kCcrNNm5eu8OPTLQStKRaBvF3D13/8Zv/nFH5G0e+EmQjzn3B5c/fHTcf4FQCpNpEpoWIIj9ZoTyqQewUJxodPkW420jvindl5PBrXpwLZY65wgN41QIrMjxSf5lbLqgNYktbqP7hyPFbLe0Ez3YrFYLaOgvzu6FMGRzhf6nrlkwAtZaxqoeEA+pyLWf/LjMfzolnuxZfMIAq8DlXI7bKuC1jYuahnBcSd04BWvPAMvf0U3zntBxKFtIOnUfNSMZGc8eRCU4RBY08oeJKTOOTePEflRXL5wcTrgq3Xkmeag6tHTEW+Jm5uwOwLloUoh4HxIMJGATD0y1E+E4MrBrbzkesxUZIQj5+NWb0WvG8vJgLZeFFHNTNc78ZwH+7n7EBMtNoh68YBe80AHuehDMG8BFR8oltR4jY8Cz9JRfu8wHn5wE57c0IdtW/fDsTrgoBN20CbaZBJJuK4Pzy8gmQrR1hlizfHtOOvsk3DSyRmccRZw+no1Hokogp3dYE/kK2Yc4kf6NZszxxkgPmeGwjRkDilggHhzBmOh8dVDqWqAeHPm3LSuYoD4tOQyOxsFGqLAfAfiBoQ3ZFrM+ZMaID7nh8g0cJYVMEB8lgfAXN4oYBQwCjRYgXogTsDJjWCcAIugmOBXu6n5mY7Jnokarw3u3iFPz5h0XQv87//+76W/9913Hx588EHpo/5c78PXdIgvW7ZsWvVtFRBndDQJmAXfHcSmzd04+/SfolQ+Hw5sBPbdeGzDpThznhjE9XzYs2cPOjs7xSGuFxnM5pgezbUJxInSLCR1IrXgQy8si1vcR0U82X7QCjtv4cEHge9/fwfu/O9d2LwlD9gVnHJaO15+0XF4wxt6cfrpQHubMgETEjKWXZKxWWK5xkelycr9re3fdb2Ic04BmRIFrbYJv1DG4Sk/JDY+FOg8GrWmfixTJniv4GIaPUeO5t5BmMwYb0JnOrfZS8Z4e76r8H4A7NoFbHgc+OMTZWx8ahe2bNqPrVsGMDbKuuYE0WVkWoF1J/bilFNX46TjFuGEtSmsXQcsXwUs7gGyLTWJaQTnucV8LMkBLIFAWG5LvfIqDBYnuKrZHYjbPHEAZi6VPAwPDmNp72J1HGueC+NWzutDbzVH9sT96gPWeV57okX8oL9mswFx73h8ZcbEVRoyn+K1y+vmYMj+y+oPJmqU1SIQ0Y7R7OyhjSCkZq7KLYhc5cURYPdOoFAAdm4Hnn3Gw+6dBezdwxrlYxgcLKOvbxDDYzl48jXxYYtTvQxYJSxe0oaVqxZjaW8XlizpxLIVS3DdNRZcx0SmH25GzfXPDRCf6yNk2jcbChgg3hzVDRCv6WyAeHPm3LSuYoD4tOQyOxsFGqLAfAXiBoQ3ZDrMm5MaID5vhso0dJYUMEB8loQ3lzUKGAWMAk1SoB6Ia6c0a2sTinPT7mg+E2jRDcz95rMrWNcO5wIAwjnWEefGGuKf+tSnpO/cR9cSj/dX11mfav9VZLqK+UXgwrPH8NOftuFtb7oDldKZAmB7V92Fpze/Di1K8jm/6UURuqHa/Xs0oHO2O63cuBwnXQ+bLmwX5RLgsAS51DdWzm/WYC6US7DcbgwNAN//FnDzjQ+jfz9/MvSRzo7i+JPa8J6/WY/XvC6L7kWA5wOZtOBsqV+uaj/bqny1pJirSG5N4xXedqSutt6Ff7AZjriYBdHWJV3XSLlC56xrzo1kkjDzECo34NfOUqlUdYjrMgRHPUdokp+wSEB1Lwj5gcqV197qCgJUKln4FaCUB57cANz5O+D225/FAw9shGW3IpXMIgi4OIaPAtzkGJb0WlizLoOXvfwMvPiCpTjpZAXIXQdIcgz4VfYhcyOVjOYGpY0tVJD1DVF9dAWFdey6Bt9RRICsktALF/Qg6Cj2OiO4Hsr6YZTD9CzRQek6giBafRGPJKh+cSMtJySmxyF43J3O91Xd9votDANYXBkQC2kPgzwsIeIZBeeZjkFeHjnG3QQXoBQQMEkB7dVo/zIqAr3pFq8EDiploFIBvAowPg5s2gg8/iiw8al9eOLx7XjyjzsBvwNl30US7Ui4Lah4AUYLJ8FNGSA+2/fVo72+AeJHq6A5/lhUwADx5oyqAeI1nRvwn4gzP4gLbcAMEJ/5OWTOaBSYrgLzDYgbED7dET429zdA/NgcV9OrmVPAAPGZ09KcyShgFDAKzEUF6oE4XdDCXGwb3/jGN/Db3/4WhUJBItNPPfVUqR1+0kknYcWKFfMaiLOPccCv3eCMTL/hhhuqLnjupwGeriFOh/h0NlVOmBCMD1YvDvC5G8fxqY8/Bd9bCwdJvOVdA/jSv52ItGZX07nALOxLLbjR/dvW1iYLCLhA4Khh5yz0RV8y5NQnm5T093H1dpgBAlXnOfTVZxWCzuR+uOhC6HPnAKHloVhK4de/HMUvfj6Ee+8rY+PTYwA6sKjbxYv+ohMvfqmLs58HnLE+hUWtrExOvyyzt5XrllHcNZ8vHdBMa9CQnD9FCgqHyzBucSfHMtfrddMncsTjHgHxKOc7vm+1xrh862dcfS6UGBoaku/TokWLZEHN0UamqzUDavEC7Agy87XNePpUNdq8urbApQ25KDXcA3ioMAEAnRgvAJs2FfHkhu146mkHW7aksHdHGTu3BujbxWjyboQEwCgjlcyjd1kaa9d24JTVIdauSWHpCmDpqgDL1wRY1Ouhq4sLJ6i1WgKjdCf05WKbtGobF8TkK8jlRtHR3Sq1y+lyDq2Oqj+8GmQf/aF+hNb3j+rSiBrJnjBuNSgdoAJf2qDnDhdgKFd7/VizGbIw44C5McmUmGqyeqypYeDBkrnIBQtRe2IO9tJ4DvlCCV2LumWaCzSPTO48iukMoSQ08EEteA4XITIyRvv3Art3AHt2+ujbXcbePTlc98nFTGcwNcRn/Fvd3BMaIN5cvc3V5ocCBog3Z5wWGl89lKoGiDdnzk3rKgaIT0sus7NRoCEKzBcgbkB4Q4Z/3p7UAPF5O3Sm4U1SwADxJgltLmMUMAoYBWZJgXogzmYQWtHZyRri4+Pj4p4eGxuT6HRCTwItQvFHH310XgNQ9lU7nQl42e+PfexjuP7666Vf/CxeJ1zXFI8/T2XYxK8ZMOKXUCdE2crgvW9/Bt/9z3G4dg9Kfj9+fOt6vPJiIDNPSnFzAUFcG2o3I7BzKoI2ap+YsRas2S1ILoqoJryTTcVBe4zKFqBNclcj2SW6YG0gVwYefAi48TO/whOPjmGk30XaWoFsOoVMuoC/eOk6vO8DS/Hc54MuVolVJ+D1CcGZwmARlTNTgNclkGcd66gJyvpdi0vXf0tUdfSo0mC6cycRTOgnHdV8aIDbOuPK6mh9/X06ahguN6hYM7UWAlrZj5ijmYsGvMSBZdKjX3UFz0Z/M0ZdotTpRC4Dg/3AhseA/33XTvzujsexZfM+hEEalp2Fjy6UyyFsy0I6lYZlebDsEtraLZx2xkqcsX4NTjsjgbPPBo5fp2rKy8wJATeqHU8mrGttM2bcQg6BLIDguHMnWt4j57jMvSj+3Ldixc5jOsSM5WqOBvADV+aivrakC7D+edVJzpQCpRfj+i2d569zzmXBhUQXxBZfeIBdlph6SbyIHnxNF7hyhKvGqBj5sNpPEUBWnETflzjbd/jF8aNFDaGKUpfGqpwENUf5zO8CFz5MMgei5ugxlfwEU0N8xr/TzT6hAeLNVtxcbz4oYIB4c0bJAPGazgaIN2fOTesqBohPSy6zs1GgIQrMdSBuQHhDhn3en9QA8Xk/hKYDDVbAAPEGC2xObxQwChgFZlmBeiCu48DpCl+zZg1uu+02nHnmmdi7dy82bNiAJ598Ehs3bsTo6Ci+973vzVsgTlDHLR6FTlh39dVXi0NcO511RDz354OO6KVLl05wkB9uCMUhLgCnJE7i4VwL3vT6p3H7HYzOdrCidxQ/+e1zsf5MCbWeF5ueJwMDA2htbRWHeByQz4tOHNBIDcDVB6HEmschqwaABHLMwlbe1Wr15dDC2HgB5XKAzo4OqRPuBcDWrcD995Tw4L178eD9u/DMplGUywmEdhmdPRbWP2c1znrOaqw/KYuTTrFx3HFAW7uG5IArk4fElq2KIKHA38htGxAgBrAl1z0ir9FnQRDC0kXMCT0FWKreTYDHkeN2pseN3y/eK/jMGuLSA11A/QgvFmehE1zN1V9rNRRXkFZ6G9UAr16yfpGA0FsvWhugIHqJUfkJNYaFoqpL/syzHjZt87F79zj27BrGvj157Nkxin19OYyPVGThgm0n4PsBHDtA0i2jq6sFvUvbsWxFJxb1pHA3dAwAACAASURBVLCoJw3bKeDkU1dJlD6d5T1dQHcH0Nmp6ssLOtbQPGLI0o8wgK1uJjUYLTDfh8Wo+JCx78TTxOx0UKtSELJwQ4NwzgMNu6uLKbRIWsRYkXu96IDJCExDcOh6V3H/Cq9HMFzlwstlFEfnOHDBhW6tQuhVh3p1kQmQK4yjUCyis6MLju3UudX1XOW561IOakw+WhChnPRqkUEaYegYh/gRfs/mymEGiM+VkTDtmEsKGCDenNEwQLymswHizZlz07qKAeLTksvsbBRoiAJzFYgbEN6Q4T5mTmqA+DEzlKYjDVLAAPEGCWtOaxQwChgF5ogC9UCcYE27pd/97ndj8eLFUlOb0JObrgOsndXzOSJb94eud9YSJ9RlDfGbbrppQj81FOcz+6/rjU91CIUnCbQqIbSL2LO3A6+96E946skuVMJBPPfcPtz6q5ehuzuAWwWWUz377OxHhzh1izuA571DHIUIMhIisnY3Y8tZU5xgnKPIaPOkoqsRJAxtYvMyK1VLNLZfTCCTIAnnuHhCBgOSTddCYDsoFoG9e4Ef/QD4+tfvx+bNeTiJRaiUPLRaJSSTJaSzOZy2fhFe/Zr1eMOlrVi8JHIZR4BUQGlkkSViJAz1ygShNhJuAlLKmeyQRmGb7VKLPwSTkqEzBrzepRsZ4RsxmyqVSrW8gr5fHM19g6PCTWkwwRoddTz6vtnEsew1x09Fmau/+Q+j0BmdHsFXVSmi6iaviBmZNuVAYtYD+PKsdmivLidgXWuJ0/eA4QHgj48Cjz9Cd/kW/PlP/di6rSJuZ9dhoXEb/N4EoYdU2oEfFOEFBdh2gNZUBa5TRiIJLF3egVPPWI01a7uwbEUrjjuhDeuOAxb3AukU4DIdXpzeta1cAdxYGXLOAeUrVx3T8FpNhZhFXqcORAn88fFXDu+ak13mUF1Kv9RJj9pz4NzhSOl66Rqdq8UdNZe6ao8fZuAHgEPeLeEMPlwWbFcTt/YcB+ByKK+hO8EFABGQZ98VnDdAvBFf6iae0wDxJoptLjVvFDBAvDlDZYB4TWcDxJsz56Z1FQPEpyWX2dko0BAF5hoQNyC8IcN8zJ3UAPFjbkhNh2ZYAQPEZ1hQczqjgFHAKDDHFJjMIc4mEvzef//9eO1rX4sLL7wQr3zlK3H++edLDfFsNiu9INQ6GrA121IQTrH9BIkf//jHBVbdfffduOuuuwTgaZCnwS+BLx3RPT0904wHDxF4FmyXFX3H8MSGTlzy8kfR178ctrUHb3vPML70rxciSdPxbIsyzevv3r0bXV1dyGQy0zxyDu6u2R2hn37AiyAqxyaC4eRvqjC8RFIzxVqXtS6MDwCVHLo6u4FKVjmUo6RnXS68jJxA9BIy2LU7iUceHMLTT5Tx1GMhNv5pDNu3eCiWF8NGp4Sod6QDrD3ZxrpTylh9vINVq3ysWmZjxcp2rFwB8FJJNk3QYg4O8rBQRIgSbKyA5ael9jkhZMhC6BLGPklsdQPiCfidYtkFfnc6Ozun+b2ZfI6EyMXqokeR8tXa2LWaAyxP4Mm+CoFrKFyL+lbnF1M9PKlTrUAtIatSkxkOoYBzBc85lC0EtjpJ3OaLMlTEvlpCodzTFipoxWjFwsB+oK8vhz27c+jfF6B/j429u4GRwSQGB4Ch/gp2DZUxMFpEcbwIhEwgSAIe+5IGrLSqY28nkc6EOG5RPzo6smhrz6CtPYmOLqCjG2htB1o7gJY2lTDQwecs0NoGZFoArmnirbu9HUjQBF8tGR/AtxjXriY2VZO5Ei0GqS0MYc947++uBqXrY2pJCTrenDp0RItI1AIFDdgF5suNjppxRUGIfCGB0dERLOldBIQV2GL9506MSI9c4XxL6ovzOIX746nrtdmi2mDLAhbLAPE5eKudTpMMEJ+OWmbfhaKAAeLNGWkDxGs6z4v/f7LQBswA8ebcCMxVjAKHUmCuAHEDws08nY4CBohPRy2z70JUwADxhTjqps9GAaPAQlJgshrihOGEWOeee65Epev64dSF8Pj5z38+LrvsMlx55ZXzGohrl3uxWBQATue3dojHXa3xWPUjWwTgI/QcWC79kmP4yQ/b8c63PoRi+XjY7lb8121n4hUvSSikV4VUc3sWarc8Y9Lr64nP7ZYfonWExRGIo4c1EOimtrgxVYFWVUVcoU9Fz8PAg0WLq3yuwCgdujwTz+dVfNh2UuaaLo1M97Cc2wbKAeD5wNgo8MgjwM9+9jB+9atH0b+fxxIudgBWCxJuEmGlDM8rwHVL6FmSxdKlWZx//uk45dRWrD8DWLsW6OgAnFDBcqlRrtmxdEvXDtfWcP3hzI8e5wq/NzpdQvTUBbSP5HL1cefVX2njjnGdEK6t/HUXqg6oAuBqrHWkt7LX+xUPLi3bmrrqZ98DEmr1QOgFsPil1UnetXLyalyFAitnftXozFrlgaopLufgv1hC21Njv3MnsGmjh107B7BjxwA2Pr0DW5/ZhcHBceSKAfxED3zPhhWmYCEF33Ph2Cn4viVzg/doz/MRECw7jNK3YEudcx+uE6BUHBOgvmRJF3oWd6OzsxW9izLo7GxBT08GPUuAxT0Q0N4ZPTJZBdFZ1psO9Ulr2Ne7t+kcj6UaHGqoK+UiEqmUiKJ1YQ1xtTBBPfiPfNskal2rWf8Tfey1KoFugPiRfMfm0DEGiM+hwTBNmTMKGCDenKFYaHz1UKoaIN6cOTetqxggPi25zM5GgYYoMNtA3IDwhgzrMX9SA8SP+SE2HTxKBQwQP0oBzeFGAaOAUWCOKzAZECfgLJVKWLZsGW688UacddZZ2Lp1K55++mls2rQJf/rTn8Aa4/z7qMDWNLTRUG3Lli24/fbbMTw8jBe96EV48YtfLGfRcFufkvsTat9yyy3S9vXr1+OSSy6ROtdsMz+v3/j+Nddcjc985kbhLY4AGQV/WIuZoGZgcBDdixbBtZR3dEqbuCNtMToSen7y7/fic//UBzuzFKeu24kHH34uMnRsWuRifjWKnGBLt5Nt033UgL6+D9xHw+n6feLH6/NM93g9BvHj9+3bh46ODqRSqSr01I563f7J9I7XaNefa2h6sOPrzxM/rr5t8TbG9zvY++p4X2o0M05cVRN3Zcw5LowfJ/dUx2sgTrAdwo7Fj4+MjMIP6djtQtmvIOGoyG4/CJCwkwh8+pRdzd0jW7cP2Lw2ExfoiI1c5RE47R8Atm4DNm8FntmWw87t49i7K499e/uxa8c+DA/mYBOM+g4sO4mKFyKZSiOdIShnjeoEOjqzWLykHa1tFrp7MmjvdNHRlUC2xUFnl422FqAjo2pY00XMB0uSE9iT8VMHQvXAV6/la6F/HY3Ap34v8An++R2jii6Gh0dEow5alg+2xaG2RF1Ltns17r1GpXleVRe7FqegLfsTv49yuFj9FeyekL/AFQmWPi6y8E8ArVFDhcXqnPDoHE5FF8mGWO+j2tnxZG8idvrJrbASs2Kr4wvFPHL5PNrb2+G4jOYPYQep2jySdqvrU39dKt7zgFwO6N8PjI6qx9gYMDLsYXSsgqGRAkZGSxjLlTE6mkM+DxTGWdc+h1yugLGxAsZzJeRyRQHqvCeptAALCZnk7BZbE0Xs6/xx8n7blpISyRTd5p5839PppDySqQQymTQSCRspeS+FZDKBbDpEMgGkUgl5n5+78nCQSDpIJl05H6PeQyvAeG4Uy5d1IpNWcyyVVM9ce0AYz/34kL+d6G9XQXrZl+3k+0xDIIin0d4yQHxK/xs1h3cyQHwOD45p2qwpYIB4c6Q3QLymswHizZlz07qKAeLTksvsbBRoiAKzBcQNCG/IcC6YkxogvmCG2nT0CBUwQPwIhTOHGQWMAkaBeaJAPRCnM5z1wgmTL774Ynzwgx/Eq171KoEh3Pi+rqGtIWSju0q4S6i5a9cugfNDQ0Pyuq2tDd/+9rcFdGsArIHwyMgITjvtNOzfv18gOAH/l770JbzrXe+qAme+T3c4+0N4S4jy4f/nQ/j8zZ+PumTDZ8J0ZKKtBBWhosWyj/ZkEvYUebi4P90yKmFS6uOeufYubNq7EnD68c+ffx4+8LcOAs+HnVKZ6bo+t9Y3/qzrmbOBB6vnrjXQ8Df+HD9e71fv8K6H6lpbPnMjsObfPC+14/5KP/VzGT+jtvVjovfjvvG5VD+nuJ8+b9yBXn+8rvuun3lO9k8fr88bf2bb9fU5Jwj29DOPZ590nfjJjtcLKrjvwa6vwb6uqc5z8jieL378xPPTcewDHq3DFDmh/tZ1lDkv2D8bKJXV234FcCxg/z5g21bgsT8ADz3chw0bdmDb9kEMjxSRybYhny8jne5ApQykM63I5XKwnRChVYKbDFApDsNNBcgmyigUxuE4AdxEILB8xcrFyGYtLFu+CO0dGfT2LkZXexrt7Wks7ulCdxfQ1Qm0tQHptIrjTmlezQUe0UICBVtVeyN+XFsUoLF3zPirFyLUYr3VogQeq2uky3iFChoLP4/XWI9qbE/2A258LUw1xrvuvIe6p+mK1Wq+qT2nY3hnewsFoKVFHcuvlXD1+k1qxU/c5FZUK8utPowZ46vx/XJigLcsaiS1uUOgwmtZwMgIsG8/sL8fGBpUkH1kGOjv53ujGBwYw/BQAUODOezbN4Lx8SIs2uBtB5VoIGTxhgB1F4Gv/kboqPr0XC4U2FW3t9JI3WNDLjxh48KK/C03RUa2W0FUnoD3ex+hX4JleXCcEAmHfbDgBR6KXhmuYyu3OptkBSgUxmQBAvdlX3md/QP/Nxd1GId4o/8HusHnN0C8wQKb089LBQwQb86wGSBe09kA8ebMuWldxQDxaclldjYKNESBZgNxA8IbMowL7qQGiC+4ITcdnqYCBohPUzCzu1HAKGAUmGcK1ANxXVebEO+Tn/wkvvrVr+IDH/gAXve61+HUU08VoBd3YzfDIc7r9ff34+Uvf7nAS0JwOsQvv/xyXHrppfjyl78skJYPDY8/9KEP4Ytf/KI8Xv3qV+Mtb3kLHnroIakBzhrocXc0+0zgH4QBPnLtNbjhpuvE3WpbGSBIC9QJnTJ85NE32Ife7hMQwokFah980MmqSgBSKMH1U/jJd4A3/fVG+H471qx7Fnf87AU4/sT9qDgd8FgjmA5Nuo5j7vD42eNwnPvoxQL8ux6AT+aCjy9iqI+xjgPcyc7H88dd2vxbO8T1gomDHaffj7u1j+b6Oro+7oSv16Zej8kWEEzn+Hj/J7s+P2d5AW50zevvxmQLE+KfqXkbILAqKlo9CocmNmQKgctHEMImDRdITsKpIs8r4LxUEe0WEkigBfBTcHwX5XFg914Pg0M+hoZ8qV890O9gbDSNoQEFQEfGfIyO5DGad7BnuAX5fAkjI2PwvABepQLbTSLgNbULXmZ+Sq6tIqz5ly6qrVaPuIy+Roh0xkEqPQTX5YIAC61taYRhBcmEhWSK8d4hEkkbiaQLKyghlVDzi3OJMd+uS7hKwGmD8dl85qMVBSRZI9rmaws2FzlYFiybDntV1oGvQydAkCpG79viWpd/hKhb6nUEaVmzms5/FZqu6LrsFVF2Ge/oi5iKamyr9xS11vNBwK/+wlqMKj/wJ+RSuYzc+Di6urrU4hx+5xM2QsnRn7jV3189O8RIpiw1vh0utIimQyK0YQeMsmCkOO9NtEsXEDo5FTgeub8lFt5W93DdZpUCkJKpxXEm4A4DCz6TCuDCthlf4aBYLKOUt1HOuSiXgVy+gny+gnIplMUWXgUoFn0USx7KZQ9jpRSKFe7ryT50uDMhgQsAeH61mCAUo34qz/ser8mFHxbYQ89yan8HoSQvwE/CrlCzaDEC4byciM+RnV5eh8gVssgkDRCfZ/9JckBzDRCf7yNo2t8IBQwQb4SqB57TAPGaJgaIN2fOTesqBohPSy6zs1GgIQo0C4gbEN6Q4VuwJzVAfMEOven4FBUwQHyKQpndjAJGAaPAPFVgssh0whI6pxnpS8jI19xWrlyJ17/+9QKYX/rSlwpYbgYQ57V/+MMf4s1vfjM+/elP4+qrrwYd4GeccYa4wH/wgx+Iq123hXHuy5cvx/nnn4+f/vSnAsiuuuoqfOELX5CY91WrVgmI4hZ3SRP8XPeRz+Dmz38UfliEbbkIPBe26wuMCb0E3v/Xv8LPv19CLsyg5BB1H34jS6wU9yJttcO1z8RIsBipzNP46IeOxwc/tBxBYRfQlUWxFKDDbak6rrVTmU5kOpk5JplMpvpM+EqXvH6m85evR0dHRQ8+E7oNMua9u1ueFy1aVH3u6+tDb28v+LxkyRJZdNDT0yOQe/HixfK8dOlS7NmzR+Lz9TPryvP9HTt2yJzYuXOn6M3z8JlOfu7P91evXo1t27ZhzZo12L59u7zmcRyDZ555BscddxwYg89nfs79nn32WXnm58cffzw2b94sz4y+5376uKeeegqnnHIK/vznP8szz3PCCSfIGPOZn3MRByP++bxx40acfPLJEv1/0kkn4cknn5Q59MQTT8gzjzvxxBNlPz5zP55X76/bw+d169bJ/jwP9+cz26d1oC7Ugc+6P1oPrRvf53nk87VrsXP3Hixbvgw7du+W8+zcsxOrl63Ajm3P4Lg1a9G3bTt6V6xE/64BLF6+FHt2jWLZynbs219Be2cC+wfHsXR5K/r2D6B3STd29e3A8t7V2Ns3ip6edgz2F9Hbk8ZQf4DFXTYG9leweFECg4MltHekMDwCdHYA42NASxrY/ixQKgC7dwLlQoCdO/aiUgnw7O5B5CoW+vsHMZ4vY2BgXFzrQ8NFFMohBgbGkEq1SPy7nUigUvFUHHhgwXFcAZ9eWb0nENSnI70DgdUu9xopVSAR9kCFlFXXjo7gshcyZjyC4ITSUQkEifvWdbn5hwBiwvm4dZy2dQJ8/V5kJadLWWrIayez+ulXXVLBc4HJbFMlp9pE4B29z+9qvLyBvitMdn9UKQ02PCHDCr7bjMs/wA9+ICAP2FdmhscAsM3FFOWSWOelPj2XUbCbPguaJ6TGubTVcuDajiQbsC+MQa+lNYwqh7b0SVmsbduVqH+PtNuy4SQScrxf4H2PiwdstbhAanWrGt8KvqvnhMs91Gsd/c7zug5LEQQIAg8BM/gBZK0WBbmjtACp6W7R883yBRaCyAZvhb4shuBF+W+2QlriJGW4Q+oTxeMXxtYxSt04xA//P1Fzeg8DxOf08JjGzZICBog3R3gDxGs6GyDenDk3rasYID4tuczORoGGKNBoIG5AeEOGbcGf1ADxBT8FjACHUcAAcTNFjAJGAaPAsa1APRD/5je/KeCZYISgjlCRAJDwj+CQEJEx5ASb/LwZQJywiS71r3zlKwJXCRkJX88991ycffbZUiecznUNudmH9773vbjttttwwQUXCGQjEP+nf/ongZeEkDwn66PHXeWsqfvb2+7G7373CwFV5VIFqWRSXJZ0LoaVFnzwrx/ED79NR24WHvJTmBwWKnDhWBUkQiAJC214Fme79+IbX38f2l59MvysjVF3DLbtIROoHGXtKtYuakaI62jveFS3jhTn5/p9HS2uI815HEE6gXlLS0v1OZ/PI51OSz14Lm7gaz7rGHmej8fxfR6n4/QJ2umA5jPPzY0Ana8J5HkdHsfz6uM0qOciC7r7Ozs7ZVGDBvr6fQJ8nkcfx/f5ms/cn8fR5U+wz+h8toPv8zgCfbYj/j7352t9Pe5H0M8FADwPX7M9XDDAec0FAXr/eDt1O+LX5+fx97nggOPABQpcEMB2sX18zf5QRy5UiL/P19S1o70DuYExtHS1YSSXQ7q9BSOFHFozLRgZG8Sitg4Ux8bR3tKK3HgBmZZW5HMltGRSyI+X0NKeQm60gJaODPK5MWTbshgbG0a6tQvFYgmpJOdHEZlUEuViQWo+l/I5pBKsPe7BSacwViogmeSCiwqy2TYUCz5SSQdllsxm9Hn0a6gXqvrNdPySzUZJ+lJfvOKpGGsy11IR8HxgoF99TVhPmsdw/0opivAuQ9zF3MrR/vyc+wnTpjNY4vlDBL6Ks6dLGL4tsFa9FygIG7mG6bjm+ySsTujId0kv7OF5uNGRr45RC37CwJGIb/2ewO0YXK8CX+4fpTdU942gL88bK6suHdCLiSbcKCxL4vMFXluWQOGABLveTR6B5fixFp3glUSEiAnTFUIOpc47F+4EAsM5WBYhOylx1D7B0wLe+cS/a7XKQ5sR+npBAauIR2kQxMuR816c7FywIMdGekcAmxBdw2klG+m0QtnKca801+1lmzXSFoBtpdXx2vrNlIxID2WcV7nwgsdl1YMlfaBuAsEFnluQBQNRP7/29eWciwaIT+F/pebyLgaIz+XRMW2bLQUMEG+O8gaI13Q2QLw5c25aVzFAfFpymZ2NAg1RoFFA3IDwhgyXOWmkgAHiZioYBQ6tgAHiZoYYBYwCRoFjW4F6IE5w9/73vx+f+MQnBOJpmKLrMvM1ofQdd9yBd77znU0B4rzm6aefLjDx/vvvl2uyDS984Qvxohe9CN/5zneqdcEJmV772tfikUceEZhPwEto/Pa3vx3f+ta3QHczoaeO19awTLtMr73uOnzuppuEvxQLqi5ygCL80INjteKzn/o9fn7LoIqNDg8PxAln/GSrgjT5MaQGt+HleBTne48i2+Hhhd//L+CcE1BOEfGUkEBqAtiOO9njUFzXGY9HkOv4b12bWkeEUz++xyhqQmrC6ng9a61Ffc1vfTyvoc9JWE63ejxeXUcvx2GijnzXn+njCdDZDn0tBQRrUez1ke6C1iyr6uQnpKcO+hgdxa730+dVTuNahH68b/p9HqOP1/3R8zwepa6/A7qt8Tj7+PE8r15MoPuhHbj18fV6IYkev8D3JYQ/LJdhZVIo+RVYbiJyxhI+BkjScS3p5YGEpYehB1fqNYcI8gXY6RaExQqsVCuCsg87kWQpZwR+CNu1ELDWu8s3CChJUKN7W8QskSqiWCginckiKJfV8STc3BxX/c3a5ixMzQLmEletY6pJscuKmtPVreO/y646NoqxFvpNMq7uLDUiy2N80nES8wCKwsuoqr+FkkfEnXENYg/mcxSZzdcCU6Ma7HJ6fhalOMjf1ezw2E09ot4B26TapcdKR3rrZ9XiGrzVwFwOEqM0YawC6fp5Uoc4QiTTaXjlMhzbgcV5SmBc5xAXIGxzfOPNpes9WYXM6sJcocCI9KjouMB8jgsnSzQ+dH2rzqlz6tUNEgnPOZGQ+uDVjecUIB3tL39yhQK/NJHrXtoWHS+Mms5yVWdcFQtXtcRr3dLR5jxnNP7iMK/F1Etb4gsDJpjkIz1kzkfF6EV73Y6oLQLsLeAkuukNEJ84gebfKwPE59+YmRY3XgEDxBuvMa9ggHjsPwuaI/nRXWWhDZgB4kc3X8zRRoGZUGCmgbgB4TMxKuYch1PAAPHDKWQ+X+gKGCC+0GeA6b9RwChwrCtQD8TvuecesP42geA73vEOXHHFFeKe1ZuGnnEQG3czN8IxzmsSYrOOOWua8xr33XcfLr74Yrz73e/GzTffXOM4liXx2AThd999dxX+XnjhheJoZ4y1BptsN2G57hPhz7UfvQY3fPozcJ0kKuUQCYlvVszFC8sYGhlAZ3cXElAu1cNuYqnwEPhRPPF4H5547V+i7d4/CFta/p4PIvWPNyNIuJPWGz7s+WdxB+pHNzW1JmQ3G8T9zY3O9zj0rtdGO4erwBwBKiiAgdd8CPBlDWdJhybAVK5cIYnC/3S4tGbKkXfHceEx1jty7mY5dwV8e4BFuB19wgzrSgVeoYTceB7BeA7JoX5U8nl4uRyC8XFgfBzWWA52IQ8rl0dYKCEolRDms0AxCb9chEWAXyrCLuZhl/JwKmXYjO8m+KbzvOShmC9UoShrgpfLFYnMljhuj+5vH4mwhCwKVdCpfMysoK58wQo3q/dKGK+yfI1FJ4aLq++lqsceg7yHmqBWWXHVKWyuSlY/4o39YAQ4q3XzmedypWeTnXVizziUBXFbK24sR2i+HKmncXGIFCu5C6bnEooAniykoPtbzhrxap4kW1Ft4KZUPnDj+7y+L5/q1RQH7icO9VAtL9Dqx/C1Yup1bnqGBLict8pMLg8Vpl7botNW1yHo/XRb4+3m320DuxF2LTMO8SOeqXPjQAPE58Y4mFbMLQUMEG/OeCw0vnrI/0xqjuRHd5WFNmAGiB/dfDFHGwVmQoGZAuIGhM/EaJhzTFUBA8SnqpTZb6EqYID4Qh1502+jgFFgoSgwWQ1xQk66xH/yk5+IW/myyy7DX/3VX+Gcc84R1zhhHus2f/e73xXozCh17ZrVgG8m9dOR3tdddx2uv/56AY0E4+973/vwH//xHwLteV3tJF6xYoXUkL799tvFTUzgzWhw9ol1xOnkZR/oBqZbmZt2BF/zkY/hhs9cLxHNLt2L2kBKCOYAPmsbO2VUAsARp+ShN4FdYQXwEupciRLwn1/F7//uQ+jMlbCrNYOL7vgx7DMuAJzs0ZG2wzWmAZ9zbKihdrI34BLz5pTUgu75+Haw70PcCV/dXyB4jBT6IXzbQuACfgS5VfXkEAl49IiLcTrtJOHSdUwndT6vsscZbzA6CuzYDezbj3DXTgzu2onhnTswvrcPxf0DqAyNCrBOhhYcusjpzhbnMAmritAmPI0SqOU9+Z7bHgLLR2A7xOzwWVea3yk3Ac+y4YEP5ZK2wxJch1jURuCxXjj5fgKW5cKyEnDshNSqLicC5FOe1LVmnXE+eK1UKiO1yOmkth1b1SJPubJAQNIHbNbG5mITfq4iyKW2dUSL7cSBQHzSRTsWj5kaEWfN7qPZSqUiXLr/oyh3KXvAqPO6k6o49zoszPtPUBDN6IL2GRnOhRMaI4tpXyUKOIEHO6jIQhuenWPJhQjJVBK+xLT78PjMhIZkSup8M2peYuV9RpPz3JKvLn8LxFP+oAAAIABJREFUwHeAImuNy7oM1lTnv21UuDBCktrVe6T1JSeEZ6vI+5Dn5TktG66TkHLtnAtyPc9HNpNWJRlaWsQ5T+KfSiQkHj30fXheBUxR8CwHHueTxbmllkxYkgrABA++x3arxQKvuetuhJmsAeJHM1nnwLEGiM+BQTBNmHMKGCDenCFZaHz1UKoezULA5ozWArT0GyDetKllLmQUOKgCRwvEDQg3k2s2FDBAfDZUN9ecTwoYID6fRsu01ShgFDAKTF+BeiCuIQ1hMWPHb731Vtx1113YsGGD1EAmYGb8NV3j5513Hi6//HKJTtd1qxsBxAmG6EAm+P76178usdQXXXQRtmzZUo1FZz3o3t5egTtnnnmmgHvWEGfM+rve9S6B+wT3hOXx6GvdXypHMHXVNdfi05++Ho7lStS0QHEx6YbwwhIGhwaweHFP5H2cGkATbyuTmwmXaJv843148E1vQ/cz21B2LZTe8yY858YvAukOZZOcB5uOLGfdbrqhueBgUsg7D/oyk02kQ5w6sLa4zBsBhAcf02qUumVJ+jfZpk4w51HispWi2ySIAEoVYGAQ2P4ssHsXSvv2I7evD2N7d6MyOozK4CDyAwMojAyjWMgj9EqgK5t1lrkJyrVsee24LlLpDNra25HMtsNuW4JUNotUNoNkaxaJlhbYmTScrHpYCRduKgmkCaUdOCwgzlh1vpdMAQSVbvQeF5rI6yRQLKr92tpUnDbjvflM17t2v/O1gE42MPa9EruxtkLHddR/xzGy3i82olOF1yzCLRHfh9mE+pZrkfCH23+yzysVRgkAixZF0eI6nnyynQ82dyI/tK49ri3jtVEGbE4YtYRCaDsnl2Szay91zFPNG5RcKrqe1FrX+yoorgh2FFFflT8q3F59HX2u49XlNFF0Oyk428PXLBJPHfjwAmDEAwaHgK4OVWA+8IBSQUXzM4qfD/5dYYF6Li4KJIFA2sTzMpWAiwf40O288gMIsy0GiB/JHJ1DxxggPocGwzRlzihggHhzhsIA8ZrO8+L/nSy0ATNAvDk3AnMVo8ChFDhSIG5AuJlXs6mAAeKzqb659nxQwADx+TBKpo1GAaOAUeDIFZjMIR6vw6xd17xCX18fCEAZX074HK9vzb95HIF5I7a//Mu/xJ133okf/OAH+NrXviagnrXDX//61+Mtb3mLONUfe+wxadvf/u3finP8X/7lXyTS+yMf+YjAdB7H/hB865h3XduafaMb9eOfuB7/6x9vEH+rHSbgly0pmxyGJXGGi0Mc7QJd4iV3D95nCxXLRoJJ1VHiNfq3YcPlb0X77x9CBj62Pf85OO/b3wXWHXdgzeBGiDkD59RAXOuoYXgjIvNnoLlNOQXro+v5r2uSHw6GVz8XgEi4SPhdUnW4CfkYN75pM0YeeBg7H3kc25/4E/x9A2iv0NkdIFkpw6oU0dKSwWgpj0QmCz+VRolu7WQSneuWoW3JIixevgKtK1YDK1YAy3qB3iVAdyeQJJgm5E0ATosC1ALPWa9ZQ2uV0R3yM0e5v7WRXeNo7VGOx1dzn1zEevXU50DEKoeLb5nvOHCiCt7VUAYZs7hh/nA/xuq26Ge9oOBwx+k2TXWSKPf7kW+q/7yPRIttouU19e3U+8WvxKOoCdugE8/5uY4PdxDABV3SdIOHsFijnJ8GfJBHh6z9EL2OaoJLLXbG1Uc14WUuRvBbovXLQKGgHvkiMDACFPIojI0hnxtDpVRAqZBDpViQ17mxUZSKBbijZTiFCsrlAkqlMZRLeZTLeZRK4yrznW5uSf+3kKg4yKQyKBZzcu1EwkHoe7Dp+kYgz5yWru8g4bkImZ4QudupZSaTFmc7H8r9HuAVu/cibOswQPzIp+qcONIA8TkxDKYRc0wBA8SbMyALja8eStWp/LdUc0blEFdZaANmgPisTznTAKMApgvEDQg3k2YuKGCA+FwYBdOGuayAAeJzeXRM24wCRgGjwNErUA/EVUyvigSOx6BrJ6sGffp1PVhuBBAlaGdt8yuvvBIbN27EqlWr5G9GpvN6F1xwgbjWGZFOZzid7HSt0yHO129+85vx4Q9/GCtXrqyCcJ4zvhGeW0jjZz/5PX79u68AGBY+6fi9qrav8KQyBodGsbhz8UQadYhhIKzxkBOfZijB1iGyYRFPvfNDCL71Yyzyi9i4qBMXfO+bwEsuAJLzoxa31o+OaNYQJwjWsfVHPyvn5xn4nRgbH4fveejs7BBqatEFPdkmtDNCw3weGwUefQD5J59G/uktCDdvQ7BpK0o7t8MpsWa2D4/u8SRQ7kjCXX0i2levRmLVKjir18DrWQJ72XLYnV1Idy1Cig71ljY1n6I2aNOvzEVtGo6t00iCMQbcFKrV/1aOYuUmDhmvrV9PcCUfpPB0WEZpjHXVLaRa22rVoyWeXP+8yu9Xtdj5JGpF+LlKunV7uKvG65GvXmqr6/MSpR64QCf+o24NbDNUvB6pTzZwrPFON/mRz9FyqSLx4J0dHRIDX10oE3dd69PLHIlvfE1YHfWT7up8TsXjj4/Kczg+gtL4KJyhPBIjRRTGx1EcG0ZQyMGpFBDkx2CXivALOXjFHALWfR/yYZd9+OUSvFIRQaUEv6QSBkK6uKO66VS5wjUTURl7m4n6vE9yCFW6ftXfT9ytoX7daMNFAq6TRDKRYjQHxltdKQ+QTGcR2C7CRApWKo3QSQJuClYyCdtNwkt68JMeHCcBx03AYiKB4yBkhL7tynvyvmOj43M3IcyayPQjn6lz40gDxOfGOJhWzC0FDBBvzngsNL56KFUNEG/OnJvWVQwQn5ZcZmejQEMUmCoQNyC8IfKbkx6hAgaIH6Fw5rAFo4AB4gtmqE1HjQJGgQWqQD0QZ81wwk3tEteAm6818NSfzWfJtKM53i+6C6+99uO48cZPwLID+D6diSkB4oKfrBCe78N1CLYjI+2URAhRknOw9nMRQArOF76IDR++Fl1BGcVsCvZf/584/rM3wcu0wWUsdpLVcemKtOGDLs+aC1RA6iFiuKfUpKPciRH5dNpr/Xg6vVjiKE89a4eHUpWbmyswmIBPbypN24cl3lyujkhKAjWN/xXWMrZATCpw0wkrcAlmQw8+/a12Ss4nsJCH530gNw7sfBa4905s/sVPsPfxR9GSK4h7N+B4J9NApgUjyQQyx6/FsvOeg2XnnoXk2acDvSsBtyVycTN+XEePk0pGAF7Pj7q62JPhVTZbzS/d4cl+9oy9dygYXH+orlGto+Or7YnFm1c5NOe1+mKxJfoRx9/825mQkq73Um/ST8yHqrReg7PqVcTPBZorb7ofYXA6r/UZ3Anua34La15ttX9aTuUEUVvoplbrBQCblbq5CEaNo5pLsY95ZV/VxVa11enO9oES47/1g9HgJfUYHQF27QZ270Zp927k9/XB2rsdY0PDGNi7D2P9QwgKJSQCIBHacALWGI/67YTwLQ8+3dRSC96WuHo6/UPbQigJAEwC4OoIVy3ekBrxDkLHFkDtWRZC10Yyk0Frezvctk54rd1IZtJItbQgmW2Bk0oh29EJO5WS9/iw02mgLQOkk0AmDbS0AGk+0kA6WxsZWVxBfaO+S8JIFMPuUp+60Q/5jYu+g1InPpZoIAsVYjHv6QRBuXGIz9oddWYubID4zOhoznJsKWCAeHPG0wDxms4GiDdnzk3rKgaIT0sus7NRoCEKHA6IGxDeENnNSY9SAQPEj1JAc/gxr4AB4sf8EJsOGgWMAgtcgXog/v3vfx+MJ2ftbbq/GYWu62zH4Tjfb0S98GYNh3bCx6O+2b+rrroKn/3sZ6twt16D4eFhqZ8+LfjrA56jqvkmUEIZKaTvvBMPvOYNWJkrooQSNq8/Da+87TYEvcths5i05Sk4FVoIrRoQV1CPn8dBUbNUq11Hz4nR0VFxiBOO6wj95rdmZq6oECm3yB+tzccawBJ2WgSehKFqTJQNnCzTg2M5KI3nJbY509GOggVk+Hm5DOTHgT/9Gfnf/x4jGzZg+KmnMLR9J8qsr+06CJIJtJ18Clacdgp6TjwBiTWrgLWrgdWrldM7kQYsVwFAuoqnUO56ZlQ5urNw4UShUJB7CGvNc5v0vhGD3PXu9fhikIndjtzSMbu2guHOhHdiXvcJzm5epx66E4tbhMrR0MoBYuJWi1Dkk2g1jDpWAXNeNSETgYCbQNcGPMbfl5WAxQIw0A/07QX27MHotq0Sd5/bvx/FsTF4uTzKYzmUxsZRGc+hNDoKL5dDUCqphTE2Z2cg953QVyBb4tBdF1YqiVRbK5xsBom2FqTa2pBqzcJua4Pd2o5MtgXZ9nYkslkgkUAi2wIrmQDSBNZpIOEC2VZV/z2VUg/WgGfdd9aG52tZdMG+e4AV9UlEiqC0E83NAxIRosU7FuvDRz7xqhO+NreKpTJK5RJaWlth25YY4IV3T8wRiMZLjU912YPMnWgxRYTXOTa2DJxlgPjRfYVn/WgDxGd9CEwD5qACBog3Z1AMEK/pbIB4c+bctK5igPi05DI7GwUaosDBgLgB4Q2R25x0hhQwQHyGhDSnOWYVMED8mB1a0zGjgFHAKCAK1ANxQs3TTz8dX/7yl3H22WcL7NTQWNfbPlakY7/YJ11XnM/XXXcdPv7xjyOZTCr4FD2oC/+mgz5NiDTVTcyPIZCwxE3swEMeLlr7duGO556HU3YNoYIC/tzagot/eiv8l7xYgeXolye6O21Hw1d9UV1ZefZ+niLoZDupB5+1PvN5kYRSV7uBa6BTXKeswUygx9hygW2BqrOsK2rzMxpXy1F9ZsJrwu6dWzHym1/g/p/9Fyqbn0ZHIYd2ceG6KLV1YdkLLsDq17wBOO8FwNLFQMoVFy8zqMeZBGAnpVUK80brJOg7po15nmzFYrE6R/SimvrSCnrtQXxG16D0xKLdYeTCVrA0gtcTtFDYXOHyaHGDBqjxVPT43xxK7kpdo+GOQslVmjtfSCo7YXdJ1XqXOeAB5YqqrV2sAGMFYPd+lJ7egsGtWzCy9WnseHYrRvbtg1MpIxMGcMtlJAMPicBHG6Gz58GnW9tl2QEXtptAkEjCc1xYmSyyvUvQuWI5Opf1ItnVDaw7GWAkf3c30N0FtBNm23KPkexyThS6vq0EYHH+xJID2H46ryPSzGnNrnHaVpPmY3LHlxxoeTJgvXEdh85nuvIVolbjqEYlEXriWK+5uKOsddkrirhXqwtQDh1UPB/JhCsLSnivTThSrKIWrM/y55ZKZdDfB+0hV0sT1EP9mwsUElyYYID4PLlPHKyZBojP8wE0zW+IAgaIN0TWA05qgHhNktn7fxzTGOuFNmAGiE9jcphdjQINUqAeiC878WIM7noIpXz/Qa/opE98ONHxqvud9IkDDWqWOa1R4JAKGCBuJohR4NAKGCBuZohRwChgFDi2FagH4l/72tfwz//8z9iwYYPU5n7jG9+It7/97WhvbxeXZzxKvRH1wpultnaI6z4Q8DIqng7xm2++GXytI+K5T9wR3dnZWXXPH7a95D0VH0jYEj9MkDoOG+35QTx46WVY+pt7wUD1XDaLZe//ILpuuB5ll9XGVfyvuCQ1uIt+jSLuqdZ3PmwDGrvD/v37xfk7rUUCjW3SkZ+dcJObbUXh6IK9BdkRvKVkLLkDc9ErqrS2zUh77mejSPaXG8Log/fC/f3dKP/6NthPPgqMAsUkYK1Zhe6XvBTZF70Y/vrTkTjlVFRaO1BRVeqjBAEgy/PQhCvXiuhfAqgkIIH7ZLbzo9I8ZMEJgTi3FsZmH8QhruLLFfwUyFnvzo+NatnxZV+qpsCoeIFVcoI4hbV3m4tQkhFUJbblSBFoRzW4uT+BrdTpblEuaBsoOTXpqXWajm/m4vcPo7BrN4a3PI5S3x6Udu6GvacP7p4+OPv7EPbvgz/UD7uiwtLZBx7PyuweTddLepBcuhwJpkAs7kFm+QqkuhcB7R1AZzfQ1gp0tSHsaEG5uxN+VweCRAuCKHZdIvkBjEs/+E8Uwx9ppj/XIeRpETWa03JkzHItUeMR37dC2EEhEp370OkeXYz7yVjUnPFw1SIN9T71i+pHxMeMfycgde/1wga9eIGlJxjirgE2d837IcbH81jUsUhguRrT2F1O3wOjdQiaiFeipiqXfghH1NLR+FzEZBziR35DnBtHGiA+N8bBtGJuKWCAeHPGY6Hx1UOpaoB4c+bctK5igPi05DI7GwUaokA9ED/URQwIb8gQmJMegQIGiB+BaOaQBaWAAeILarhNZ40CRoEFqEA9ENcu8G9/+9v49Kc/jZ07d2L16tX42Mc+hksuuUTAp64dzef5ummHMwE/+7Ft2zZxsd5www34/Oc/L8544SphOKFOtgbn01oM4HmAS8jKGr8WCjaQ8caw+5OfQumGf4KDsnC58itejZN++H0UOzLibrTJ62gWjhnCCX7ogFSwaPZ+nopHzoubU2r/zvNNQ0Chq4ECfbYFsuliBB+JApORwZXuWo6bS+jYtx249x5s+p//jOFH/gg3dOB1dWKgezFWvOQCrH/jG4DnPw9oaxMjORdIMNhbnb2s3OZBGrDdKA5djXP8HyJEQkUHLlyk5o3YOoWB3xmdIFD//dFAXDt/I6txLeJ8QoWAkkBvos8yHFlQoA3OnIVUxtLgVJFzRdkj0K3qgCt4rn3NybAMlEpAvgCM5YHde4DtOxE+8ih2P/Yo9vz5zygPDyLhVdAZ2AjLPjyORiKDsKUNpUwW+UwGxdZWpJb1YsVJJ6Ht+JXInLgCbWuPA5atANwU4CRU2oCdEJs/ndlOCihIeyoSu06Eb+k89yrEZumEqC56ECuZIPeGaCLSFS43reiJaQbVlQUUQVVD157rgJXFwwBBGMK2k1UNa3HkSrpQFg0wqd+SptMfHoWfx6LLJ77H/QmrVZpCZLyfYAqPFi7I4gUAhWJU49yNFihwvOhkVxC/xsPVsgZuug3yrBPT9Y7RDmEI4xCfN3eKyRtqgPg8H0DT/IYoYIB4Q2Q94KQGiNckmb3/xzGNsV5oA2aA+DQmh9nVKNAgBaYCxA0Ib5D45rRHrIAB4kcsnTlwgShggPgCGWjTTaOAUWDBKlAPxHU8OgUZHBzEL37xC9xyyy24/fbbcdZZZ+HNb34z3vrWt0odbUKtaYHhOaaydruzz9/4xjekdT/60Y9w6623yt/sm9ZDA+CRkRHQIT69vnvwBGI7sCu2okNeHsH3vouNb/8bZN0K7AowcsaZOP3HP0bhxOVIhWlYgSW1xxMa6kXwiCCOIepz4ccpzhHWmycQn89zgePNxGsmlgtDtEL4FkeN2NUGfFI5FxVXmWdTYQjr/2fvPeAkq8r0/+emCh2nJ/TkPBJmyFEQkFVBQUBA1MU1YVb27291lezqCoKI8NeFdUVJBqKuIi5BXX7uChKGGfLADDDMDMPk2Km6qm76fZ5z7qmuaYama7q7urr7vXzKrq664dznvFVCf8/zvIR4TyzB6ttuR+ejj6J95SvI2xa8WbMx/8T3YdrRxwKHHQZMnKD7NLP3NxdGJK5W4k2XXnS6bBXk5MWTyG6F5InEdQdsE0qt57yEjWvsE/XG4TBZobOzU9UG64Sfo93F6psQbQNjy5qAa5CbwFXC7JQygCfdxMu7ByQHq4UKiX52TPd+pJLEbSJsgu8gAgpFYNsOYMVK7Fj+Egqvvohwwxq0bdyCro3bkd/egbC7AM921QIGfmzTzY2YMHUKWubPx7hp05CdPg2YNBFobU3iyycALROAFPu9O3q++eiVA+8HATq7utDY1Ki04L0bHzfvSj1MTLv6ItL1aP7h3elTmhOXfxeY17g3/dK7brq2y49M3i8HyeYQ9VqvNyxLxZb3uqWykSSucZrTLb3sQLvZE+N+cm41P/xIJeey83l0dnSgadw4gPHxBs8nc6rvXY/HQHrtj+eHKSrBc56TWiYGdcomQLzmvyX6HqAA8RE+gTL8IVFAgPiQyPqGk441vtqXqrXw3xxvOetjbcIEiL9lScgOosCQK9AXEBcQPuTyywX2UAEB4nsonBw2ZhQQID5mplpuVBQQBcaoAr2BOAEWN4IaA4wZefzCCy/gK1/5Cp5++mkFw3/4wx/ijDPOGPEQtPe0X3DBBbjiiit2uS/qYGLTqQ8d5ZX0yg4QgUg8RSDOPGaVbewDD/4JL5z5EWQLXciEwPopk3Hob36H8B0HwInrFIQtukBKAXETBU0gy0DhXaFUtcvX9FYvX1Sgep+P4E0llJOthQmTI7CL2IWadldiNlpuQyCfA5YvwxPX/wSv3/dHzCxGaHAyKM6ejf0+8ynYZ30AmECwZyGiI1jNF+3+JtJb91VmzDqhnjHJxkk6dbmECQs1rc31WyVqXPtis06YqqCGbVkqhcE878/o6WAO4hA+4+xtC66dQiq0YHFVgckGJ/1krLnKKU/6urOnNoX1c0B3AejoVAA8XvESXnnoEWx46hlsf/llNAQR0lEEr1hAyrFgp7OIsvWwxrXAmjgR8w4/Ak0HHgDsuy/QOhnIpPWqCT7oyLbphLbUXGpMreF0MrNJlHti+ucNK/IfAoGv+36bfghh4vhPiDh5vzFUG3O86dBNZ7c5Vbnj2+hp9reSqHWld2/g3fv3cnJuMs5LB5bv3Kv43rBv+az2ONIVvKbRPEr4tZsAcSMJ14SE7BveqxlEaXGDPq8dBXAJwBlvr6LuE5VUDH6oa4I/wxDIjkNsuQLE+/NBq+F9BIjX8OTI0IZNAQHi1ZF+rPHVvlQVIF6dmqvoKgLEK5JLdhYFhkSB3QFxAeFDIrWcdBAVECA+iGLKqUalAgLER+W0yk2JAqKAKFBSoDcQf/LJJ7Fp0ybl6ty8eTPYI5oPOqM7OjpUb/G1a9di8uTJKk59pLuCe5fC7oA4Ibhxi7e3t6O5ubnf901kw1DsED7S9IgTiCuDbwwsfhTLzjwD2Q2b4VnAuros3n7dT4FPnQwETcqR3O0BWfIvUtrEb8kOu7skSA9DPRsgTj2y2axyiFeySGAYhvzWlww6ANdTfadd34alW18DzEl380BuG3J//DM2/uIujPvjw9hZzCGcPg1zP/RBuKeeChxxNDrgIrAjNNRxmjvgsDc10qoGCNw5b4zF9hTETc6fQFC6n/XW4//dBYiX30FikH7rmxrePVgnxiFueoirO2QUdvlm+k8nhW1+ZTC5SWnQod+AG0fKWewjQjfYT1z37M7GMVKMVOjwES1bia3PPo346T+hY+XriNduBV7fhoY8A9YZ+x0iHFeHpn1nY+I+cxHudTiCuQciM60VmDYeaG1CviGNguWpdAfOCZc1aAbPrAcdza66adNxTtKrcrvNTz5nKH7Sbzu5V57J94HOriIaG1NcF6FuylPzySrpcX2bQPddsiDKm633kHJVSkYzU0X0hzulIustdtmA1IToyHTzKE83L3+d4RapZNFUuS1c76MBeM/19R3ozHMC7CT73JzcQHgH2OkCXbk8muszer1QrNcbmLPpZgG6P7jHLHYFvn1g6xZ0b96I3NrXEWzYiMK6DfA3bYG/fSf2ueUGxNmsAPHh/QoY8NUFiA9YQjnBKFRAgHh1JlWAeI/OAsSrU3MVXUWAeEVyyc6iwJAoUA7EBYQPicRy0iFQQID4EIgqpxxVCggQH1XTKTcjCogCosAbFOgNxOl+JqziT0JO9gxPp7V7kX21GxsbMXPmTOy33374zne+028wPFKkfzOHuIG9hUJB6VHJQgDCKoI9whybmdsuYZkFLHsWT555Gsa/9DpsJ8Jm18Oic76A7L9fCIQtADLIeUCdyh1OgoBjB7GiaMPvEOcYisWiqpXy/tAjZa57j9PHzqQ7cR3ySKFLwWugZVsH8PiTWHvV1dj20P8i7fjIzZqAmR/5GFq/cC4wZRpyno1snIdV7FILHgI6xu36BICzz3gCwBVbJe3jIgcdn27isulUVq7XElVM/vyYxAGQKdKFbBzII0VnfmboDC9PEOgLiJfaZ6sbJNSlfZi6xAo+d6TSKm67kUbhXA7Yth7YtB5YsgRr7/kDNi99Bun2HFJRDN+zEKUzCJuakatvQOPe+2LWO45F85FHAQsXAZ4HpFPaXR4VNdhmzDlju+MYkR/AZtx94kgOgxBxSkNuxaM5hl3+StyT5KDmMUxWLhiLtgK5EcIggJNiRL45ONTXNvBYOarpIE/eL4sXVwXTw813/SIoN3MnSf/9qRNdYiaU3JSgeaUcctOlXWYnL42jR4TSsg669rmpXubE/RZ8xGoBA5cx8BmvoNs/0DVfRDP7rBcCoDOvH7kikCsAO3YCr70GrFmJrpdfxOrlK7B97TpYuW54foB0FMPjZMS6w7jnuViwYQPi5hYB4v0pgBreR4B4DU+ODG3YFBAgXh3pBYj36CxAvDo1V9FVBIhXJJfsLAoMiQIE4rY7frPX/N7HnMzbtg3JReSkosAgKyBAfJAFldONOgUEiI+6KZUbEgVEAVFgFwV6A/Ff/OIXaGpqKsFvPqcDmK5oAnE+N45pBYV6Oz1HuL5v5hDnbTEePJfLqV7IFcWDk3Uph3cMK3Lh2+wC7sJ97VUsPetUTH7iVcRuCP4HVLz3fjj4md8D4UQgTKMra6OeLNDyNbCKCNF69SUeBs1NtD5TA1gTlcbID8OQ3/qSEVQ8t+UQ+HXDKRSAx57C8p/dio3/8yjad27DlLfNxiFnfwjuaacD7CHNxSKuizDpBZ3LdSGKYmTTWXiuV+rXXJ4srQaSmGXNoErvazPyrpuCqT09lE1X8be+oeHfg+7uri4uLYCqE7OwZLdAPNHFuJ21Oz6ErVzRzNpmdH0EbNsIPLkE6x57HF0vvYTc6tXIbdoIvzuPfByjkM5g8oL5aN17H0w+7EjUzZoFTJ8MTJ8K1GcBAm3ODfuDxxZi1cg6hGUz+JzdCRKIrYBu4kbmZ85OAHGONEhjAAAgAElEQVQUJ997SVdv9pMnME+2XaevfEI1IGYPcdZJQ0OjOs444JPbL8Wuv6FIzKmS2il3Y+tFEsliCp7IUGk1rDeOyIy1Z7dyi/5u7mSX8IJy6l527vKXk1NQ2hJeV1HmAcD4e7rqGaXf0aFh9wvL0LHyVRR2tKFzwybkt2yFv2MHwo5O5HfuQLGrC1YcIXQsFGzi8xiB5aB+wgQ0T5mKlmkzUNc6CY2trWiYOAlobgbOOB1xOi1AfPi/BgY0AgHiA5JPDh6lCggQr87EChDv0VmAeHVqrqKrCBCvSC7ZWRQYEgXC/MsTBIQPibRy0iFUQID4EIorpx4VCggQHxXTKDchCogCosCbKrC7HuKEVoQ03Ag+CX9Nr2j+5PsmQnwkA/FyELV8+XJ1v9dccw2uv/569bz83swiAPZTp2u+9/t9lpiKPGfgLzUloSoqv3hq53Y89vcfxqw/PqIi0TutCJu9LI5ZuRgYP19FpucyNupor7RNZDppGKH48Bc19aMeqVSqVBPDP6peI0ggXWARoTHs2oajrdY9vFG1myZwNQsNuoANK1H46Y1YcsMvYOcK8CdNwoKPfhTTPvtZYOoM7PTSaOYp8l1JL2gb+ciBb7mqVXhjimkAIUC4bvPKDgIwxFpvrAImBrD7NF2t3GLLK/WN7o0cdap6ObQczgJIyOxuuShf5F3qXGy2cvb5P4zaTqURRzFsW0f+77Il52KpaxDO+QiBXDewswPYug149nk8dP8DaP/rn9DU3aW6Dri2C6+xCRg3HhMWLcKsk04G3n4kMGkSwM8p3d+JUdt8gozr3OUCFeXIp2Pf9HSP1YIGRy060ZnkRnXF5eMIaS5QKB1n9jH55aaLuMbAOgZ/17uNEMEvFpFOZUpt0I0Wu84wq4ZalIFuCygkOescmT6z/qkfqiu9jifnHCjXdFm+vibUPRvv0TKLLdS3mv5u06fVD3NI8pypBuUwPkn8V5cqFbAq9CJQyDELHejIATvagC1bgGXLsP65Z/H6S8vRtmkjiu0dmBDwcxMisiyEtgUvmwYyHqwMHfwuUo0NmDpzBprnzkf9vAXAggXAnDlAUyPguPrBhQ4OF6HoPvUUL44hQLzmvpQrG5AA8cr0kr3HhgICxKszzwLEy/51oTqSD+wqY23CBIgPrF7kaFFAFBAFxqoCAsTH6szLffdXAQHi/VVK9hMFRAFRYGQq0BuIj8y7qHzUBPtmI+C/8847Ffi/9dZbcccdd5Ri0Ql9CcO5D3+yHzJj4yvtl20woeI0xW7EKQ9WMcYjX/pnzLzpWgVHuU+XA0y75z7Un3gSQnKeuAiEGurRRd6NAGnVjXx4mbjRhe5fRsibWP3KZ2KIj0imucspqKDmNBciRCmA/cFTUJHlNPdaxTyCtAu3ow3t992PNddcB++JJxE32Jjz0VOR/eKngUVHoeCNQxAD9W/Co8vd0GZBxUheNLL72SFkNdBV72F+pXfXMh3T2es79tCZLyiRs5kG9RlyrRTXCMD3Aziuo9LJg8CHS6ipXMQxsGkLtj38N2x66G/ofuppRCtfQXbHdtQFeXRkJ2LqIYej9dijgf33AfYmHJ0JtIxDlMD2xFSvVx7U2Nbd3a1aDfB7RGkXE3w7hmgnrba5eMOA9+QGFPG2kE96mCugX1p8YDzijFrXqfx63QfTKMogufoi4g7qyslijQhRWQ9xvsWFC6oNgrqkJt1xHMGyHESqbYM+nnH2avFCEAJ5H9iwGduXv4wNK1fDX7kM9vq1iDduQf3mHUht2QanvQ1AATnE6PCAqMWCM348WqcfivGzZiPL1IV5s4EprcDE8YjHt8CaMBFobETguOpOdrOc4k1nWIB4jRX/HgxHgPgeiCaHjHoFBIhXZ4rHGl/tS9XhXIbZ79keaxMmQLzfpSE7igKigCggCpQpIEBcykEU6FsBAeJSIaKAKCAKjG4FxioQ56ya2G8+JyBnz/TzzjsP3//+9xGwx6+jnYYEQ8YZb3qI83fGhPd3eyMQT8HygVcvvwbuty9UPXR5tk4LiL57Jfb++tcRejYcxgvzHZ7AiVBAiBS8WjCIq1tnZDod89SuJjfjWtW2Y4ALDGCj3faQs3w0wkeafdCtccDyJdjxgx/j1Tv/AM+O0Xb0vjj2O5cABx8GeM0qYlsXxO5XI9Atz5phXRk9Kl04UZMa9hoU1xJwnUEdYaiKFY+VG7cAC0ECa9OUiKVrh8h354HYQyZD27wiwFCd0xW1dlAMgFSuC1i3Bnj6Gay+805sfuivaOzqUO7oYkszilOmIr3X3tj/pPcDpxwHNNcDXhpw0iggpRIXVBsCvc5BD5BbYhauJV353cLvkfr6+tJimx73uh4pYTgf5g/QLGONti14bMHAPvX8rlDfDjEcxhIQdJv6dLhgIWkirlk5fNXHG/CT8qVWzLpwTE9ygm21gCAB5apVA8/e09re4wl2bgDaO/Tj5VdQXLoE659YjPZXXkK0bTOaaN33Y/hcbZJpQlSfQXd9HXLNTYgmT8HE/Q7AtP0PxbiFB6i0BTTWA6kdQOwD6WxyU+nE5c4J5EKJZMUQx1fBnAoQr6XK37OxCBDfM93kqNGtgADx6szvWOOrfakqQLw6NVfRVQSIVySX7CwKiAKigCiQKCBAXEpBFOhbAQHiUiGigCggCoxuBcY6EDdR6ITefFx44YW49NJLFdg0sfEKUCUO8fb2drS0tFRcFLsA8aAbcFOKTLX/6k5s/Own0WjHCIMQRRvYcfZncOgN18HPpOGF7JvrqHhoZhIHBOex7k09nJtZINDW1qZ6yxsAXHNuaCO8ArFUjCCWjlhgG0I0wUa6qwO449d44QdXoW3dZrTXt+Dd558P90NnAJMmIPbSqvWxRcioDbgKvO5uY4IAN2oyah3iBk6qhQFFHcut8G1KcWiTpM63CVu7u/KwXReprKtgLJdO2H4ByOWAF19A+z33YPPSxeh4dQXatrfBD2LYTU2Yc/jhmP+e44FFC4H584AJkzQEd5N8BAJfm2fTPmmVcK42M+kEyv1ftFKtz5Pv+8jlcmhqalJAnN8zXFxjYsjLk+jL74b3SBbsEWCXZ5mbuIjyaPPyk5XeV6HviMMQlsPr2QjBqHjAi4jbNQgHwTgfRX5BdQKr1wIvvIyOZ57F1peWA20bsGPzNnRtb0fsh3AsB0VY6HYspCaNx7R998Ksvd+GhrkLgEmtwKQWYCIfE4GmZrWIAVYa6kNobtYPkc/nkKFrPgHe5Pu2WXwiQLxa5Vlz1xEgXnNTIgOqAQUEiFdnEgSI9+g8zP/Z0b8JH2sTJkC8f3Uhe4kCooAoIArsqoAAcakIUaBvBQSIS4WIAqKAKDC6FRjLQJxOTW7G1Uvo/Y1vfANXXXWVcoQTUvXunW4c4qa3en+rY5eeu2Eese3CCmzgoYfx7EnvwZRUCt2dXYgtC+3HvA8H/O5m+BMmwAsdFByN9XQP6RBWlPQQH8a/TpmFBNSDMNwsKKg1IN6jO9GfAXAEfgEQuMCmzXjt2v8fG6/7ASw7g+bjj8NeP7oamDEHIaPVMynF7WhmJivM+z5SaW+3mJUx2ApVJoCT9VRrevS3Xvvcj1Sb5JtF6eqn1Nn0kjaaK1czZfaLCoDX1aWBtp3Aug2IFi/B47+8FW1PPYWJkQ/bs5Ef14CmvfbGfh84HTjxJKB1CuB6QDaDgCkNajlDhAxd6AaQlicAEKQyJtwKESbd2j2F32tr43cKv3tS7HmdbMoszy2JRS9vx50YvEvmbaW4yqhP8uDL3OI8hfquULHouiF76dSm73mYuMk5OdzHsYHOnUBHG9DeDqzfgA3PPIt1Tz6FthUrEKxbh2wuh/oohO3YiBsakG0ZD7+uDunpMzBx34WYcPgRwH77A1OmQmXgM10j7QKunrdIZWAYjK8j3DldaqEPb7aQ1FSa9RLCSTm6oKwkFr7U1Jz31H+LuDjEa6v292Q0AsT3RDU5ZrQrIEC8OjM81vhqX6oO439y9H+yx9qECRDvf23InqKAKCAKiAI9CggQl2oQBfpWQIC4VIgoIAqIAqNbgbEKxAktCSsJpggujQP8oosuwne/+93S75x9E3vNY+gAprPTHN+v6lDubs191Pli0h8PCG1g9SosOXgRWkOabYsohiHitx2KBQ/8AsG8+XCDNLrJlZJoZOXi5HHD3EScUI/60enK/uFGw1oDwKFCqMoDq6KlVcQ39SMIXPo0nr34ElgP/xXpJhtzvvMDpM44GZiQge958KIMIttT7cZVRHgUwYkKGiDS4dprY02wPzQXCzAOm1ut6dGven2rneLuJPacoemAr3pVE3Yy9r8Aj8UZZjS3TQXwO9thbdqEdQ8+iLbf/x7pJ59Gw5Zt8MMY3dNmY/Z734f6k96P4JBD4M6cgu6UQx+/AqZ1fEIAb4h7Cuhg/HfyPpEykTfBaumPtUwASD5tdo06xLmQxKQIqMU1hlyzLmmLtspS3/U6GP2wgM6UyjkoecSpE3XggxHzOquelV9EpOaEM8IockcfZM71+jrklizBuqeeRvG5xfA2b0a4biMyW7YjEwWqr3k7feSzZqD+0P3RcsAipPY7ANHUebDp+p7cgqC5Hh2wk6h8G/xU1HEIyVjVpJjFCyZ7nS/YUbLKhPcbo42LTYo+6tNZvXBFnVH3KKePnT/14Dnbb/zsvVnJChB/qw9z7b8vQLz250hGWH0FBIhXR/Oxxlf7UlWAeHVqrqKrCBCvSC7ZWRQQBUQBUSBRQIC4lIIo0LcCAsSlQkQBUUAUGN0KjFUgbhzO/EmYu3jxYuUIv/baa3HTTTcpkGnijE0vcQJP9okmyNoTIK64uPqfAhCnNZjqbscj82Zh3I4uZBU4CmA1TcecB28DDjsMCOpKQFzDoYSUDTMQNz3WCfaom3FD1xoAjlSYcxFWN7PO00DaYfN4tP/n7/HyFz+PbPdOFPdbiIOu+Qlw9FGlhQZF9r5WQM5GKumLTciqQ7/5Z8Eed6/5hmBN0CXOn1wkMFqBeFvCVJvYuVu54pOYbSYqUCvLBoohsKMDeOoZFH/za7xw92/R0rETRYTIzZ6J7v33w4J/+BgmnnAC8+V1jDYRuB8Dka+hrqfbBeQVAOU8AKqHdeIEf8M38y5/rTUANXFR19DXOBeTsE4yGXbwZjlGcAjB6eqm65vu7yQqPEp+1U5qvh8idmOEMb8LHNhxGeTmyTygYAF5REjBQpbn6u4Etm4B1q8DVryEwv/+Da/97WG0v7YaXuzDsmIUbAvp8ZMQj5sITJ6B5v0PRuuhhyF72CHArGlAik5ylj5XP7iJQ70sH5/XTiIC2NucSD6lvq90Coe2qpfPhclC53sxEOTh+0V41MSKEXHBkl2+v/a566yM/sfgCxCvocLfw6EIEN9D4eSwUa2AAPHqTK8A8R6dBYhXp+YquooA8Yrkkp1FAVFAFBAFEgUEiEspiAJ9KyBAXCpEFBAFRIHRrcBYBuKcWQPE7733XgV2b775Ztx5550Kapoe4iZSnft3dXWhoaFBvWec429ZIcq1SexjJUC8SOusdk4GnXj68ENgL1+DhsiCFfpIWRlMv/tnwPtPBdCIwOHhGggRiKuWzeU86S0HMPg7UDdu5Q5xs3Bg8K82kDPGCAo5uCkbUWzB7vSx+rtXouOWm7C5sB1zPvJhzP/GxcCUuYgbHFgEjFyoQBdy0i+cDlU9e4zqTl7cTWoze0NzoQC1yWazpRj5gYy+Fo9V6zbiGE4cakir+lBz6QCjr4vA8uew/fZbsOXhv6Dw0jrkwhjtmTrMOuYd2Of004CDDgBmzwIyWQTsAe468IMIGdfWnw+zqbUf2uvN+qdjWHW8JuTlZvFV9g/XP7mXYrK79CeoPQVZJ3wQiJsFJJ1WpD7hjINPMaPfxEnwqao13mWkMujV3SdR53GiTxwHcAP2/QZQtID2HPDYo+hcshjrXliG3OpVyG9aD6uQQxAFyKddWBMnYup+CzH3wIOQPew4YNJkYNIEoKletQrgvCDlIbQcNb9G1rRaAMEvNP4sE5vCq6EzHj1WmQzJ5KlJ4CHmtnqmmDMXIyoW4AfUJKugu5pPS3vF1bHJz0r/IC9AvPbqv9IRCRCvVDHZfywoIEC8OrMsQHyXfyWrjugDucpYmzAB4gOpFjlWFBAFRIGxq4AA8bE793Ln/VNAgHj/dJK9RAFRQBQYqQqMVSBuYLf5SYhJIH7++efjiiuuKMFwBWMI/xxHgU4C4MbGxsqmO2Y8MA/RMDW0fDiRp1+LurDqlPej/X+ewORUPbrbdyILH81XXIzs176OwBsHVxlHGUitcZBbA0CcLlcuCOACAbqhqR23WnOIx9D/+AiQ3rgRqy67Aptvvx31bozmc7+Mmf98IbqdNLJeCnBIE0ntGGfPKGfTkzqBrGWQUtPfN26sD2pATYwWtaZJZcW7m725PkAtJkl0IYjdsQN47jms+d2v8fw9v8WE7k7U2xGCuXth/BFHYvbHPgYcdDBAF3k6jaIfI+MkC0RIO5X7mLPkwFfoW7+UImM10QoW/eXcgw5lxtZr+KqRqgHiGor39CcY8N0O+gm4aMJEppsUioLLUcdgYLhNi3VCgH0rRODqO+RiAAaGW0Favx8wzN/X/b/p/t66A92Ln8Yr//cRrFnyLJrgIy50wHPTGDexFd74CbAnt2LOMUfBOfoIYO8FQH0W8ByEXhOKpm23KvsYUVRUznW11EEtQlCvlgzs6vNeQtXqm7Kkle4S4e0C9hU6T6B4+ZoF9a0WBCiqGPl6RFGMOLJYKj1bORGvgIoLEB/08q36CQWIV11yueAIUECAeHUmaazx1b5UreD/eqszObu7ylibMAHiw1drcmVRQBQQBUayAgLER/LsydiroYAA8WqoLNcQBUQBUWD4FBjLQJxQl6DbuMH5/MILL8Rll12mYKZxgfN5ec9s9odWMcfObmzCu5vKciBOE6ftIxV6GrjGnWj73Gfx6u33YkHLZGzd8Dqa4gK2fuRk7H3Tr1Coa0GaKd1ujIDjYAfdpCf58FVNz5V37Nih+mWnUm+MEK+F8YXwFdgrru/AynM+B+uhBxC2OJj3439H0ynnIG/ZyHAegm7AyyJSzY992JyzmIsWPM35kmRwZCIQUnoKTe66EXKyZlgbJg673ykCtSBWP8fAcuwsxGiwLXjbOrHxpp+h4+470fj8EoTdIba1jMPMD5yNlg+ejc7DFsFtrkNQ7EZDfQagA99OaqVUx6GOSGf0gUUnsn4oxJ0sQlCJ4WxNnkDycviqht3TQLzkZObLtReYDuUOZ6/5pqamUkIFuKiA/e1NRjphsAfkrAgFFFX8eIY+bT8CCo1AZx75xY9g7f/+Bd1PLEHduvUI162DXehG6FoIsy7GH3oQxh99FNKHHQHMWgDMmIdoYj1yXEuQrPdQ6xC4yKDgw3ZY7/qVUoNy6hpzbjhHfFhJl3hLSU4Pt/Zx90B8Mx8x6GbnBBKoM9pdT5KC4gkYN2tM7EKEQnc3GuhOTw7ZdV6TGU/S5PtZqjSw517eFFzV3/1lv9pTQIB47c2JjGj4FRAgXp05GGt8tS9VBYhXp+YquooA8Yrkkp1FAVFAFBAFEgUEiEspiAJ9KyBAXCpEFBAFRIHRrcBYBeIGcBNYGpcmZ/riiy/GpZdeCs/zlIuToNeAc+5neohX5PrtBcQLto906CmTa2jl4H7zYiy5+mdY0DwZ2zauQwsKeHzhLJz06BLkmiahrkA4FsO3LdXBuq5Eq4avNg34NT3EaxWIww+Al1/B9k9/DhueeRIde8/D22+8EVh0sCaOxN+xj1zWQz1dyUkaNMErYR79yvzJTuQhXKThwi4Hdr2mgPXBjXqMWof4zk3AmlcR3HMvnvvZLcCmrQhTGUR7vQ0TTj0J88/+CDBvrnKDE2wX8r6ioJl0WiesOzFiZftmTHgIiwkMBLFcgMCt5AbW9nC6knVkvfYV+1Ch3cpBrnprmwfPqZIUdA9rzmC6h5QP34dlNzVSvmiCnyXL0VCZ//Bu+TnnbaUQwunMA+u2A6+uB5Yvx/Y/347lTyyBk+uGG/hIZ7OIWieiOH0qmg4/BFPe+U40HXkkUD8OcBlBHgKOBtqFqAjb9lTahBOn4ZkFH7yimhOdRKGfqYB63as8affAXQjT1TS9gYEnc6Si1HkgZ8EE3nORA5cnaJDOOdeR60nrhSBAGMWoS/qq83VH9RA3xWB+8rV+LkRS6R4CxGum8PdwIALE91A4OWxUKyBAvDrTK0C8R2cB4tWpuYquIkC8IrlkZ1FAFBAFRIFEAQHiUgqiQN8KCBCXChEFRAFRYHQrMFaBuAG6BOLFYlEBTL520UUX4Xvf+56adPM6n5ue2YwIpyOasLPfUJwRwDZ7IdtwYgu+BXhBhMixVHy6d/0tePyr/4Q5roud+QJa/SKeaK7DiY8vRX7vfZAJYsCl19lVSMlJepKX2WKHpUipV2dnp3JDMzK933oMeLR00gY6Nls5joFOG2hQ/aVDRMrF6iBLNv3E37D0q/+I7JOr0XbAPjjqlh8jPGgRLKRg+xq4hq6jACpxrEFwPX2r+SxSkJV4nDOgI7zfeBNcOMEFAtzYQ7yiPvMD1mT3JyiqUesHN3rbTfQ+saJGlHoVQGndhlVAxLhzRHBjT9d6FALFPPD0C1jzwx9hx+InsHPnTuRsF7PecQz2+/gngMMOAaZOUX2ndTuAGGHMRSQFdf76+joETGVgb2oVZM/Ac70rUaoKO+9J3dYwVEFXjWcTfzFHVVoSohzg5ccogN6T1K195m+99RxjsG0CdVUh0JZsKQCs0+JDBpvDLiPCYanfPGCrYgk1MXZsVaIE3MT/DB2PQx9hvohsOgPLcRFZMboSnzW986moCHQXgLXrEPzxv7H2fx9GbtVr6NywAUFnlzp1kE1j6v77YsHxx8A94mBgzkxg6lSgvhEwTm/LVoZz02ldj6DkyVZguUdzuvO1kD1x5mZ2NPlWv+nJKtX/LtKXjjb76IUMyZHJNGkgrl5XF9Jn8FWd5FFfp79b4zjSdVeaunIg3r85VVcRIP7WxV/jewgQr/EJkuENiwICxKsjuwDxHp37//+81Zmb3V5lrE2YAPFhLDa5tCggCogCI1gBAeIjePJk6FVRQIB4VWSWi4gCooAoMGwKjGUgTtEJugnFH3zwQQV1b7rpJtxyyy1qPvheucuXvxN4EnZWFIUdMQmZeNGCGztgi2CXVlmbkBvwfvMAHj/n7zGjmMOO2MY0P8SKdAZH3XkXih84Gak4UhHDMTztiDV0qp+wbyiKy8TMM/qZiwmoR78j5AdjQCrSnNDRBWwL7RbQSNRLR7jrosPy0bj0FTz/hc+j47klmPTuk7Dghp8CrePR6dINHsMiVLcZGK2bFSdh0Xs8OmpiYtONJjxZ9RYK7G7oZZnjDMe2eL96I3y1VT0lPe5JdQlsbTqsQwU/Xb8ItHUATz6Nlb+6Fct+dw+mpDxEaQ+Tj3kH5n7mHEC5kZsQeZ7CrUrHpE75o9w1bz43w6vJbnQqfa7KEC9hrZLPVnVigLhODeAHkhRc9zLnZ1ovokhyBxh/zs+pXnGQLKjQDDhk4kBXDs11dUl2eKR6aGPrFmD1KuSfeQov/td92Lj0SdT7gV6o0NCIllmz0DR3Dma/693AMUcDrROBbAbIpuBbboLpdd/10mBqMTN+N/Kbvur8bh3MZAUB4nv8dVYzBwoQr5mpkIHUkAICxKszGWONr/alqgDx6tRcRVcRIF6RXLKzKCAKiAKiQKKAAHEpBVGgbwUEiEuFiAKigCgwuhUYy0Cc4IX9fAnC//KXvygQc8MNN+DWW29VMJyOXwPw+JPAM5fLlRzi/a6MXkA8pHE00nHRoW3BffBRLD37DEzrakeb7WFiZw5rvSzmfOtbaL74ayUXLUDoRU+n9tMO59YbiBOGV7RIYACDJ3jM0YXNOGmFdxntrKG2TTIZAtuWP461H/ok6tZsQeqYozDn5u8hmLUXnKILi+CXdnCXUd48ykGHZaOuojDmN94ANSH8ZR2l0+nSDsMKf2lYZ6m4jOfXDl/toaaHngsKiK/p6OZrbSigGXbowmPPdEr77KN47sofIP3wYmR3bEdXYz3mffmTSJ15MrD3fKCpAXmLIf5ppBjDrbPmFWnnEhCGbXfnulVt1Iwmu6s91b87AdgJxO6JASh5mtWRVphEgXM1gWpyrmPGmQDBO2a0vo4aj+AhDy90gIj1qdMMinEMP9+J+pQL7GzH5ocexaZ77kL83LOIVr2Gxp0diqMHLVm0HvcONJ96OrDoIGDmAmB8C7Zl80n8uANHqa7yDtRChOQqSRR5MuED+KxV61ACcSZyMG1CgHi1VB8Z1xEgPjLmSUZZXQUEiFdHbwHiPToP73919HO+x9qECRDvZ2HIbqKAKCAKiAK7KCBAXApCFOhbAQHiUiGigCggCoxuBcYqECfwJoShk9e4xDnT5513Hq688koFv3V0b1yKvh4YENek0I5tBSYVELciBFEMb/EzePIjH8CMjjZ02B6y23diBzzUfebTmHv91Sg4aaSVU9VRfcT5R6mBupkHWtVGFy4QIOisNhBnGjrhHzGkhU64dOr6DdqR+/yT2Pzxc7Dh1eWw3nsiDrjpFqCxCfA9k3mNHfVABj6y1DV0UPRsxcgH8gc/akLHPOuGYM9swwnETbo+3c0qFp4v+DoAnhbxHGyFVF2loo0AMcZ1dQFLnkL7f9yATb/9NaI4j/zbZiNzxhnY+//8MzBpAgLLhstC5uICy1ZtAIou+6zrtQZZnp+Q2baR6659IM77Dkux7LqXd4mL7xIjrroXqC1KotAV/08WZ2gFuBSAiNyDFderCH/lnA8AqxvAqrXAsqVo++PdWHP/f6JueycyAeA1NqK4YD46DjkQ0085Bc3HHgc0NSt9udIgtOjbj+GGWdhMRlgC1zYAACAASURBVGArBUZHmGRzDpgLH+wIfrIYwVN3UfubOMRrf46Ga4QCxIdLebluLSsgQLw6szPW+Gpfqg7k34+rM1sAxtqECRCvWmnJhUQBUUAUGFUKCBAfVdMpNzMECggQHwJR5ZSigCggCtSQAmMZiHMayqE3n19wwQUKiJv3CMsNHOdz42KsyA2tuJWmaHbsaCCeNGyOYgv2Cyvw5BmnYvq2Lei0HWR2bEcQZ9B1wrux8Nc3oatxAup5UGwp6Egvr+l3PVylZIA4HdFcVEDtqhqZTsQY6R7JEQraH15MA888h8VfPgcTlixF7vSTsP8Pr0Zh9l5IFxztBreBQorHREgjSPpAu0mf6IGpaSLTeRbP80qO+eEE4nnonuYpeLCDpNG1Q2hKtEpfvca5CmznQwVqX7z6CnQ/9DC8LW3YOqEVB/3jl9Fy1geAuTMBj3XYoEGs0l6vQVCbSRt3gSLoEAfok/fZQ7yGNNndLOve2jp5QXcRN/HmvdqaJ8b5khu71Adb96MnvCYK56dd8Wk67cNuYO0q+PffhzV/uBfBq2vQvXkn8rGNnZk0ZhxxGPY/88PAvvsAs6cCExsBusfVshdP9yJn3XKakph7ly/x2kz9V18spVbdyrWu78dOsP7A6roaR4tDvBoqj8xrCBAfmfMmox5aBQSID62+5uxjja/2paoA8erUXEVXESBekVyysyggCogCokCigABxKQVRoG8FBIhLhYgCooAoMLoVGKtAXAGvOFax6AS5hN38SSB+2WWXqUlnlLrZ+D63zs5ONDQ0KADcX9CpOSExGS/qaJZIIK5+t4HXX8OTp52Kqa+/jp1BiIbuTqTCNNYv2gcH33cXOqbPQyOjwNl7mA5Q5erVuGw4N+rX0dGheqpTq/7qMShjZv9wRlFTFbYRZ9z1mtVYfu7/h/z//QsmH3Mkpv78RoTTZ6BAtz3prAXkEy6eJUlU9mkdc23vQnb3bISsJdMvu66urpQssGdnG5yjisgpOJoi+g48bWt2NVzlLWfDPNBdBF5aibZf3IZn7rwLVvt2NEydiPmnnIymL30FmDodYVODiqlvjH2g6KniY9o6y5KzYIdcoKDy2AHXgs9ocALxKEIhcc2zTlgzFS0mGRwZ3vosqic9B58sENDrTxSA5uaYdHT2RHdYMRY8lS5Ah3as7plLDFhNFm+8Iw+sXo3wqcfw1AP3YuOSx5DasRVNdoxs6yTErbOw90mnI/v+M4CZ84AGD0W1UCMB6RxJ0tq9tNCA44kAhwns/OpI5Da9y0vJEQbSK+f4iPgTtkrrYLqC+W4tT+1468l78z2kh/hA1KuNYwWI18Y8yChqSwEB4tWZDwHiPTqPiH+bGGsTJkC8Ol8EchVRQBQQBUabAgLER9uMyv0MtgICxAdbUTmfKCAKiAK1pcBYBuIGuhQKBQXDCXXPP/985RAnoDHgzsBy/uS+BHuVwF/tFt0ViFsxo74Ty2fbFjxx8vvR+tIr6IxjZPNd8AoBts6ag4Pv/Q269js4cYhH8N0QAbxhB+IEm8YxT+3oEq/WRgDYjQj1xTxAyOt5wKYtePbTZ8F67AnErXNxwH1/gr/XdDUkT1FEC4xZJxxOE1yqOG8LkaX7PbuDAMR5LdNDnA7xweyFvKfasl+4FRXZ+Bph5MNBfdLPGmDqttW+GRt++CNs/PkvMWXNWmyKHCw892tInfsZdO0zC/UWV2Boa33guIrNUioVAV4yJrPC9bIP1rR6aMO1orv5gu6rXiua7F7LBIhzgQpJc/KXX96ZWnbBeHLq4AdAPW3ZHlROPPXhPaKIDBuob9uKjrvvw8t33QPv5RXIbFyFQgHI1zdh1rvfhdYPnQ4cthDtU1thNU5US1tSbJtg+1rViFScPd1VAIK6BGWk096KfCAK9Rt0hNv8yZh73TggQfkK3quDTJT6nhZPFY/j54bfKabPPJ8PRuKEAPEqTuIQXUqA+BAJK6cd0QoIEK/O9I01vtqXqgLEq1NzFV1FgHhFcsnOooAoIAqIAokCAsSlFESBvhUQIC4VIgqIAqLA6FZgrAJxE/ltHKv33nuvAry//OUvceuttyp4x98J8gjGjUO8q6tLuRgNJH+r6khSjeH2doiTWBG8kYPFXVhy0imof3wpmltb0bl5HVK5PLaNb8Ght98G/8T3aTdqHCFyivCRGfbIdHPf27dvV3pUE4gTUu6Ej3Gw4dChS60uuAhbb/gxuhfujYPu+j3imfNUNHrajmGFiRucg2bOtG2hoLy8jnL6pnomaUBNxBmnT5c4a4OLJtTlCC2HcWNYeZrueNYZIuSzETqpnZ+Hf8cDWHn5DxGteBHxpAZ0nvweHPm1z8Lddy/AzgCBCz+VpspwGKlO53MSTcBQ7lAFzxO5R5rPql7kbo9TnJcNfPihunipr/pwa7K76ehCrG4vCwsZ1kNiDY9jBvL78DyGywewGQUfZ1AksFaLKwrwXnsdeOIZFB54EK/89nfIdGyHHfkqnSB3yPGYd+LxaHj/CcCUiYg9D0EQI8oXkM6mGW0A2El8ARz4STdyFzZc1fg9odtcCGNxMUysFnSwUBnwrsk4kb1+bjg473EE8XDVioIO8ebmZvX5GawaESA+jF8+g3RpAeKDJKScZlQpIEC8OtMpQLxHZwHi1am5iq4iQLwiuWRnUUAUEAVEgUQBAeJSCqJA3woIEJcKEQVEAVFgdCswVoE4Z9VAccKXxYsXK4f4tddei5tvvlmBzfL+4iZW3cT69rcqCKiIAz16OBnJzMh0O8FZCngBsVfEstM/hOj+P2P/ww7Dc0sex4zmOqzszOHwy64E/umfElAbAlYBAepKCKy/4xjs/eigpya5XE7BcBMvX4lzfk/HRARLFTx4cHbuwLprr8X2y6/G+uYM3nvrL4HjT0BoW3CSVHpFN2lZVi206aQlzdTzQBSpej2bps8D/Isf64MamL7qCkwOY2x1CB9hZOve9YTjXZ3As0/iyfPOQ/r55ejy6hEdciDe/u2LgP33ARrrqQaLUhmWg6RrgPKGK1c9YTHrWOeI01BNKE4YbqkM7yTInxLr1teqRvgZqxVNdld3XDigIuT5plqkogvDdyN0w1fYn8icTu0sV1p0FYCnluLVn16PjqeXwt+6FYUwRJuXxriDD8XRn/wUsP/BwIw5mlenGTOf9F2PtWs+lcnAdmwlp1rwknRQoG4Kb7MtAFsBcDC2hdAyvcm5AEHlSyS56Qn6Zp0lMe8m8GC42yr09zNueohzIQmBOL+by1tW9Pc8vfcTIL6nytXOcQLEa2cuZCS1o4AA8erMhQDxHp0H+K/HMmFDoYAA8aFQVc4pCogCosDoV0CA+OifY7nDgSkgQHxg+snRooAoIArUugJjFYgTeBPSmWh0Pie4ZGQ6e4gTxnAfbnxe3kO8sbGx372Q3wyIKzRLThtayKeK2Pr5L2Pbz2/Hge99L576433YZ3Yrlr++HjNO/wdM+vnPVTK4o8KRC4gZe504QIervsod84w5JhwfjIjj/t5PHABWrg3xf92LB7/yNUx1PCy68Trg+GMRMdJexXanNVl0GD1NR7N2MStHuGkOTaBrx/AVYKcvd8//5Of7vqon1g17iHMbLKdrf3XpvV8x8OEwfpqLMdauwfY77sJzP/kZxu1sR/2cGZh01llo/tLngZZxCB0PdmDBsh2lm4LdSWS39h8z9p+927mygHHdCfHmRRW3TbRLYDgXGyDwERR99XkxrQaGc4HAm+lYclabqHeCZQJxhEjzvn0fyBeBlauAvz2EJXf9BluXrUCTH6G+sQH1e81D06EHo/WjZwPz9wIydWpRhu8CXmzBDmJYto04CFGMIuT9ojqOm/J3m8UbSWI78TyD0HUSvelrrl5J6jiJcjfx6ObGEjZedro9LZ2qHkeHOD8/5e0oBqNOBIhXdRqH5GICxIdEVjnpCFdAgHh1JlCAeI/Oe/5vx9WZK3WVsTZhAsSrWFxyKVFAFBAFRpECAsRH0WTKrQyJAgLEh0RWOakoIAqIAjWjwFgF4pyAcoe4gd+XXHKJAuLm/d6Ql71uCW14bH+AjQHiKRWRrm2n2gEaA0UCRhddqRDRxd/EK9f8Gw5+33vx1P1/xMzJDdiweQvivQ7GAY8vhp+xdch3zGDnzICivQej+IxDnCCLCwaohXns6fkN29PO14jW6hL2NyHROiYasNgQ/NlH8cjZH0fz2m2Y8u0LMOGr5yJOE4Rrv2+ECTSCK735Cs3O5qEApE7yBlIhdlhFNCKtkPiebqwJQj3+NBHy/amRXa6nW3Hr+uvhy6ZFd69514qZ7t3URmun1WKavMNy6e5E4d7b8fT3L0Nm1QZ02Vks/NRnMe4r5wKzpyNQiQUOwsDViwUYC+7ECG1b6aVfSdYW0LVs6fBwMztMoS/fKVaLD7Sn2oktBH4wME0qnZAyDUmadc2oT5wxfusqok6WhszqHhJbdaCDG+Agghf4QHse+N/FWHH9L5Bbthze1mfQgQDh9Dk46lOfg/Pek4EZM4GJ41GgYJZeccHjQxQZfo4Q/Px6iGNLwe+Q8Ndjr/BQ1zphucUx9hBuXYnJ4gNzTxxbWV2YOSj9oTqZP/0hKf1PpQpWfX9+//Kzw8U15nt5MBbYCBCv+lQO+gUFiA+6pHLCUaCAAPHqTOJY46t9qSpAvDo1V9FVBIhXJJfsLAqIAqKAKJAoIEBcSkEU6FsBAeJSIaKAKCAKjG4FBIjHysXbG4gb4F0OeemK7uzsVH1u+wvEVfWUkTg/oW5eRCoWAI6DdttB/XXX4fGLLsDR7zwGyx58Cg12ACvqxGtuhGNWvgxMmK38uSoCmeDOtA0epvI0kfLsqW4c4sZlv6dDIuOmVDq2uhvwPISxq9osF50IbtyNwKpXsDL72lI89/6PwX1pNaZ/+Ew03PJT+E49sopFEn/z0ahczDQzl2+7wkMNDk3s956OXU1zHKs+yNSGfdW5VQTEjXM9iesuaKM2UpxvZbdm9n6EiIsPCFYtdvHOKccwfcxFpNAUBEmkuYXtGRctz/8ZL111Lbb/5jFMyWdROO5g7HPhucCxhwLZBh3hr+A7+6nvupVc03soimazsYpMpzb19UmywQAj5PVcJbHtiVb0UxN8O/ydWlEUzms6hwgpBHDV+gfeK9sX1DGKnJ9B20an7cDj6yHgK1d8hExnJ6wVKxH++WG8dutdyL34HLyoA5lpzVh73MlYePrpaHnnO4DxzeocsHkGp7RygIsRCLd7FhQkCzkAFIs+CoW80oOvUhvbGSnh5ntYDG9xGBfWFAoFrQkXKUTRoCROCBAfmvmq5lkFiFdTbbnWSFFAgHh1ZkqAeI/OAsSrU3MVXUWAeEVyyc6igCggCogCiQICxKUURIG+FRAgLhUiCogCosDoVmCsAnHjcKYrkSCXbkQTmX7ppZfCI4wti0w3EesEN3T/VgRsdgHiJHUOPAI55n7DQpvjovnOO/HwFz+HYw4+AKuWb0b3lvXYe+4ULNmwBgfdey/SRx2PwEvpXtekesqJOny1yfunXoPpEFf8VD3YI5nAktZlC0Umc4eAawdAFALdRbz6f76MNbf9AbPeeTTm//RqxDPmomBnFNT1SEPpZEaqqhpRC9N3nvVUyQIBTmkOsVoM4CQ55UHCV4laFeS1YkRO0gWdadpWAN/y1FsplkQ+B6Sz2vnc3YXg5hvw1FX/geKOTmzJejj98m8Bp5wAjG+C72URwYWT9FRPQrkHvaAGosmbDUZ/aug+Tyqm9DkghdZ9tE20OHdRrnfCb76qrODcIXFe81WmCFA/pi907AAefhjPX/MjhMuWA105vJ52Ecydi3d94hw0Hv1OYOZMoC4FrtQouBaQSqt+9rbqoZ6c3tJeb+rbe+N3CR/8jjFbRQsnBn2Whv+EQ6WJAPHhn9uBjkCA+EAVlONHowICxKszqwLEe3Qexv/k6P9kj7UJEyDe/9qQPUUBUUAUEAV6FBAgLtUgCvStgABxqRBRQBQQBUa3AmMViHNWTR9swqg77rhDwUz+vPvuu9V7BvpyX+Mib29vx/jx4ysrijIgHijrqgOXgI7QNrbQ7rpo+utf8eBp78chM6bBzrRi9fNP4cBD9sMTzz6N2ZddjtZzz0XeSyOTcL1acIhTk507d6p+2XscEV6upCKdEUKHcecuzdCKXQZWCDd0ULQipNq2AjfehCcv+R7yC/bG0dddDRx7CPwwhJNit2c6nrXblv9bbSN9R0eHuna5G7o/sJO32kXnMsfMEmHNuIwm15txGjMB3SEMjiz4kYUoeYMuei8sAux1/cKLeOWaH6Lrv+5BR9SM2aeehJn/8n+AeZM0/c00IrJc5GErfdLGmW4uUll1v+Xe/MxQg0o16evEPa2+y9ziNIZbsdJMl46NtHLSU08upoh0fr7tqv7ecRTB5aKXXB5Y8wr8R/6GZ3/3e2x55DE02zGaprei/tD9MP0Dp8F71wlAcytiJwurkNeF5dkoqEYGFlLUkkA8qdnY1kB8dz3puQiHyQpMmuB3DB3ibDswljcunGCSgNFEfX4HwTUvQHzkV5UA8ZE/h3IHg6+AAPHB13R3ZxxrfLUvVQWIV6fmKrqKAPGK5JKdRQFRQBQQBRIFBIhLKYgCfSsgQFwqRBQQBUSB0a3AWAXihFDcjNN7+fLl6vdrrrkG1157rQK8Zh8Dw/nTOMTpaOw3xCrr/xshULDXpdOZ9Cx20O7YaFqxAg8cfQTmwMY+x74HSx98AIfutxBLnn0e0z/6CUy97mq0p7NoItDj1tNee1gLlBHymUym/1r0NVpmWjMG3GXvZU+b4FW0fB6hVQe4EZwHH8AzH/koWjodzLrtZuCUU9GVspBGPgnF5rMUCI4Jl13TGLoKKrG/PCFeOeBkzfR3U1HgYRLlzT7Urk7+JnDlP7qrtd7CMELKtlWcPHey6J4PAhRv+xWev/R7aF69Fs60OZjz79cAxx2OsDmNnOOhrjOC4zWo+ikkBvoUdeeDgg3yxhhso4EBnJVostvhUBQbKCT8OcOw9ESYwGbtEJIzKcAGG6QXXRrsdXx5KrQQFLl4gob7PPDSi1hz/Y3o+ON/w3v1dUTUYcZc7PvP5wKn/h3i2ZMRufWqBzhzC1hXTcmc+NALFgi908TvPZQefQFxplPwe4QLSfj9M2A9BnnOhuN0Q6WJAPHhmM3BvaYA8cHVU842OhQQIF6deRQg3qOzAPHq1FxFVxEgXpFcsrMoIAqIAqJAooAAcSkFUaBvBQSIS4WIAqKAKDC6FRirQJyzahzgJjadgPv888/HlVdeCQIaA6pUj1/bVvvTAdzU1FQZxEqAOA2kRHM6qpqglw5xD20u0Lx5Ix445EBM296GAz5xDh657Zc4bN+FWPHyGkze/0C0/u5X6BzfigY/Quztznda3TqlJnxQD/YQJxQf8EbQyc7LDntju0k/aB0tvyMVouX1jXjiU59G/SMPY9ZnP4+G730HXXXjkckBVh29unQBk+pa6LaBbJzY6a3quW+5QIAbYadxhvfHIa7sxISx3EhWnQhxErutZpvO7iQOvGjTTQ608KB2dl63geXL0PWjH2Hbr/8TOzMu7NNOxH4XnA/MWwh4Lro8C0VVd7GGt0mbbUat2z4hPK3iQ/PnTtYIPz/ZbLYyTd6soIJYRZ/7Nu/JUqC75HLnfdC9rXqB64T0wIIC2YTXXCBRt3Mb8NCj2PLb/8Lm39+HzI6NiJonwzn6cLSefSoaTjkJaJqsNedByq2va5MvhCmv1I+civEtFX5ugLi69ptHprPPPBcK8HtEnTWOB8UNPeDP3zCeYKg0ESA+jJM6SJcWID5IQsppRpUCAsSrM50CxHt0Hpp/QxzkeRxrEyZAfJALSE4nCogCosAYUUCA+BiZaLnNPVZAgPgeSycHigKigCgwIhQYy0CcE0QYbvqF08F6wQUXgD3ECTHLHeAGntMFbOBvv0BnwtE0DCeqNV7VCBaBeOSh3QOatm3BQ+/5O9Q/+yIO+eev4b+v+yEOXbg/Nm5qw+RMFuP/dDdyc+egLnIVKO33tYewCgnyCPaoXyX9st9sSEExgOu5COIAhL517PPs2xoQWzvx8tn/iNfuvx+pQxbg2LvvRjB+EkKkkCaIDHwg5WpozHUGDh3AfuKk7+nVPIRyqL7Qpu88NamozzwHxjUSvOUSg43gKVCuw7fVzeg0+KQXdjdQKAC/uw9LL7kM9atXYdn0Frzr+5ej5bQPAF6aKwVUH/bQ0VCYZyHANf23QytCkYsQYKGudPLBU4l6cHEJ63WPNNnNUKI4UPehxLJt5BLNeF/1heQmaQ5nDSCHIHaQDjy9eOC2O/DUtVcivXk9un0frzU2Y9HZH8de//BJYPZcoCGj6ojH6uYGKphAw+5kY0w93zMhDWpKyt7n4NTajuT43rfAuuD3DlMoTM959d2gst3H5rY7TQZDDwHiI7+eBIiP/DmUOxh8BQSID76muzvjWOOrfak6Iv4NZaxNmADx6nwRyFVEAVFAFBhtCggQH20zKvcz2AoIEB9sReV8ooAoIArUlgJjFYgbhzOhS3kv8QsvvBBXXHGFmqRyWMXfCffY+7exsbFiR6cBaDZ7GVv0qcaw6WD2HbSlgOb2nVh65mmoe3gJ9v3y5/DXn9+Efebvg03bcmjdthGT//JnxAcfqGKbGattOf2P4h6KijOasT80nb8Gig/kWqqVdRDBcWx0WAU0kSzSAB0D4a9/hWX/9C+IJjXjoLtuQHjg28FO4w4IR2Og6CFKMdZaA8zYZtx6UcFgWNUB4qwp1gd/0iFuEgb6A/Z47xw7ea5qpZ4kmDt0Qytjso+CZ6M7CtDsAVZXG7CzCxtvvAnP/uxG1LV1YeYJ78Xsb38TWDAPxWxa909P7r2sjb1yTUO1DIjUYgOCcgLxdKlT+UBmcddjB6LJm43CRwBXxaTbaqJ9R0eXR2GMes43yyEKkPIsIJ8DXl0L/94H8Nyvf42O55+DVeehee5cvO29J6Luwx8E9pmHWMXIp9UleS5jDGflqEUJfNBpbmk3OBPt1WZ+ml8sy6zJSELu33gXpoc4HeLmO2asx6b31sR8/w60EgWID1TB4T9egPjwz4GMoPYUECBenTkZa3y1L1UFiFen5iq6igDxiuSSnUUBUUAUEAUSBQSISymIAn0rIEBcKkQUEAVEgdGtwFgF4sa5yrhvQjsDLc877zwVmV4ek26esxLY+5fHVLrpXsM09tL/6yGwdE9jEjYFxLvaseKzn4L7+z9j/mc+hsW/+w2mz5iHtsBF3dJHMOeePwAnnYRuF8gyynmYe4ib/uoEWcZJP1CoF8fa2k3G2GkX0UC9ghBYtxXLjz0JbevX4Mjv/ytw7hcAr14ZhB3kNJWM6xEmPaX13ATw1JmourFVVzprle/P+qAOpl82z9AfIM79CMQJp03qt3K+E+4jUn2wC6o7dojmMAe89joePfcCpP76KMK0gyO+czHwic8B6QagGAOpGHBC+I6n3MpGBaUuYbgCvGXPlft8aHQaiCa7mwFqYHqru4x/ZyY664QBAW6MOJ+DbdlAZwFr/+1mrLrhp2jZthZdhTzqj1mE/S/+NnDI0cDEKQhsJjbk4CnMnVYLEhjDzo8X4+RTXFnBeaALnX3XYam6LMWjqwEywcBYxvWijISfayd7r42LSfj9Yz43/a2Pyqtx5BxRrslg6iFAfOTUwJuNVID4yJ9DuYPBV0CA+OBrurszChDvUUWAeHVqrqKrCBCvSC7ZWRQQBUQBUSBRQIC4lIIo0LcCAsSlQkQBUUAUGN0KjFUgboAuwRTh5Q033KCc4nfffTfuv/9+9dzEqbMCjJOcjujm5ubKeognjlMFxJVrOQXfiuERTBZtdKSBxq42rD//G+j8j19iry/8A565/z5kxrWideFBaLv955j2nSuQ+upX0VXvoZ4A0KHzefhq0zjs29ralBt6MBziUNp4KMYWk7ARRwV4W9Zj5dcuhnfbfej84Luw8PrrgOZpihyHTAOHDzu0kHNc1CXOcDqIHYVMPfrpqyYTNTE9xBsaFDZVW78AnzJsx9rRzs1Yxl2gyyK0DVFPHNuVB377P3j5gstRv/45bDlkHyy69DI4J52OvGXBCmJkeA5lcc7p2PTEQc1Tlnpdm4hvx0JIV7Npkz3IJWX6zHORQH19fWnxSb80ebOx8N6UsAmYtiJEbhFdKCKPDkx6YS3wiz/h9R//CtmOlVjTNAH2CX+HmR/7CCa853igIYuYKQt0mIfMP3f1igGK4wYIWVMIYCUkPIaHSOFxW60hsHld4xo3+DsB4rGqN+1SL42x130YNzSTJqhL+YKbQZZ/xJxOHOIjZqqqPlAB4lWXXC44AhQQIF6dSRIg3qPzMP4nR/8ne6xNmADx/teG7CkKiAKigCjQo4AAcakGUaBvBQSIS4WIAqKAKDC6FRirQNzMKvsb06m5atUq5fz+/ve/j2uuuaYE7kzvcAPECa8I0CtxQ6vEa+PSJfRFCr4dw6UzvWCjPQM05drRfdWVeP1fr8HMT56JtY89hh1F4IgvfBmrLv46tp5wGg6/4050NKXQqE5mJWRueOrTAHHqY6BeuSt6j0bl5wHHQ5ftIAiAZprpf/kTPHfpN9FlOXj7A/cDe+2HwPV0X2dLu3apb4rWXjqEHT4JYRVdhKmUwpXVCUyn8Tou9RDn/Rs9+gd/6dbmggCuBHCBSP/psduOYFsR3NwOOG0+2i67Dk/96mbYURsmnPYBLLrsu0DrZKAuiygOEdv0k/NYF8VihGzKgfIsJ3pp+G3pOPUkx59Oez4l8h3sbWCavMloEpiveDbnN8gDuTzw+ka0/fv1WPKb/4TdvgN+2kbju4/DUd/4BrBgLyCVBbKNgGuDa0oKfhGe7SAFnUrAPutKl1IcekK9zV+BVa0Rk2sHeY8XnA0QjEWc0LwsqmA3kwlDhwAAIABJREFUpntxiL9xXqkJH/zM9O/z0r9KFYd4/3Sq5b0EiNfy7MjYhksBAeLVUX6s8dW+VBUgXp2aq+gqAsQrkkt2FgVEAVFAFEgUECAupSAK9K2AAHGpEFFAFBAFRrcCYxWIm5h0A6focObziy66SPUQJ5QpFApIpVKlPr98f+fOnWhpaVGv9RfcGLOvgmiMBWfna0JOQrTAQt4FMoVuRDf+DK9+5Tw0nX06is8tw6sbNuO4f7sWyz/9EaycOB/vf+wRbJs6ARPI1F17WIG4+VRs374ddENTv93rQdDLSGkH5NsK1VICmmydGPyHPa0Zd+4EkeLAXXR7B4Dz3Ct4/JMfRLTqWSy66nI0feILiLPjYQVA7EWwYlsdp2AuObgXIbbp7I0B30XkObqneJU+wqwPOsRZW+wPrWrM7sGmahwJmOZ9qjhtykOwr8ZZ0H52vsmobttBzgLqwm7gqWfw2reuxOsPPgJ75iTM/fRZmPzZLwFN4wHPA9ib3gGCKABsF6HqrG6rxQAK95auq33PnAcnAcsmFXwoAtOjKEBXe6eKMK9vbEQcW0zFV2PgptsIGMe1sV/3TBjnl/NptPLjCJatR2qFBTh+DnjoYXTd/yBeuP23sLe1o3PyREx/z/FY8OEzgWOPBNIZfSU3jSRnXxvok5AFzouOYNe1YpnBldcNKbki5fTq69QB/dA13BPXYGkgbqD6bjLT6Ybu6OjAuHHj1GKS8kU3VSrVmrsMY/X52RlsTQSI19xUVzwgAeIVSyYHjAEFBIhXZ5IFiPfoLEC8OjVX0VUEiFckl+wsCogCooAokCggQFxKQRToWwEB4lIhooAoIAqMbgXGOhAnnCK4JPhmfPrFF1+Myy67TDkVjWuRoNc4wrkP4e9ANwPkTXS7ckfe9Wus+PjHYX/4TIxftQYvrliBY67/CVZf8q94eeMmnPDAPdh21DswoegDLmOeh+/PUxw3x2yc4m+uCXPMiR895KgjgAzpLyGkp5cKOCEQOBbc2AaBp28XUbejiJWf/Bw2/Pm/8LYz3o3J/3EdouapiAMPDk9HxlmDGxMHzMIA1kxIZGpc7Ab82rpXuHJk67bpqhM6e57HfjfSyiVuIbAsuJzih/+G+7/4ZUxZuRbt45vwzptuBE44EXEUwWIdkL4yY74sbd1IM3wVokdAv3rsByq6XkF+x4ZydicDKwFoBZAjfR/JRt2KcQCPeoQhbNtFVxiinnXf1Q7kO/DYeefBeehRWKtfgx8Ce5/1QYz/5r8Ac+YjaKzX+tXYls/nVSqF+U4xqRM1NsyqDoeLj8qTNwZLEwHiVZ3GIbmYAPEhkVVOOsIVECBenQkUIN6jcw3+69Qbi2CsTZgA8ep8EchVRAFRQBQYbQoIEB9tMyr3M9gKCBAfbEXlfKKAKCAK1JYCYxWIcxYIt01ML38noDr//PNx+eWXq0ky7k0Dxwlp2DObDvGB9v0td6iX3Ob3/AEvnnkm4tNPwULHxV/++Ef83SUXwX96BR675/c47IrvoHjuP6K5WNCuYILCYd42b96s3NCZzJsR6sQfH9kIbN2r2qMdl1DYipUj1y4mdunQR+x6iOIY8b234fmPfwWpydOw8Le/APbfRzlx/SiNyHaQLvPkDrMEpctzcQXBHuuK/aG5xbatYriVJdmKETqxguEM3c6UR2vTJR6y5roBx4UfewgLQPrnP8HKf/026jdsQfGDH8K87/0rMG+ejlVnD3r2C1dW5Z6e8saczMsO5x8wOY6uKECxOw83jNFUVw9Eu0LvEsR3bOTL3PwRdN90FwHbegNWGmHkIHAtWM89ia67/hMbf/JzTN62GVsmTUHdhz6Iqed8Bu4B+yWRAB2ATat3c62UR2kcdEO3t7djwoQJA/4eqbmb28MB8XNDh/j48eMHVRMB4ns4ITV0mADxGpoMGUrNKCBAvDpTMdb4al+qDue/T/Z7tsfahAkQ73dpyI6igCggCogCZQoIEJdyEAX6VkCAuFSIKCAKiAKjW4GxCsQJpAkw6QznRkhF1+bXv/51XH311TBOX8JwAk7+5DHc783hb/9rxfTe5hEGjuPP/40VZ5yJ/PHvwIGL9sMDP74O7/vkJ4C5i7D4W9/ErH/4KCZc/x/w4jxgcdzDB8SpDzWhhsbZubtFAiVTNKGmo53BHDW7LvOlFNEwCTE3NgaPQiDv49V3Ho71y17BgedfgsZLvgnfCeAQlDsOCrCQTfo491/x6uzJ+uBCCj7UQgfej244DT+hvypfgEKYzG6TVV6IEHgOCgFQzyjwKy7Bcz+8FjuLHg78xr+g6av/iKiFOqZgRykFxEPOQ8pDRAe1q09UK0CcYyGSzhcj2EwAsGPYVghbgXy+q/tx65B7Ry2OcMIIcPKqPixWh897i2EzFmDbRuy85t/xyq03w+sqYmPkYcbpZ2LRty8GpkxAXJeFFbCGIsBzEVo86/B9Rt6s4vjZ5+fHtGng74OROlGdCh+aqwyVJgLEh2a+qnlWAeLVVFuuNVIUECBenZkaa3y1L1UFiFen5iq6igDxiuSSnUUBUUAUEAUSBQSISymIAn0rIEBcKkQUEAVEgdGtwFgF4qZvL2G3cYITiNMhbiLT+Xq5k5vPd+zYMSjOzhIET8pL/f7Q3/DKhz+M7W+bgyPOOgt/uuw7OPSwQzHhyxfg6XP+Ho0HH4r5v/0DwsYItkLJQ9H1uX/1biLT6Zivq6tTiwn46L0RiKrezIxJZ+9oO0pgp+4MzTuwkp7ioRPB6W7Hmqt+gPhbl2P9sUfi6Dt+g7h1ujJAq5brCGDbRdjIDrP/+Y06EXJ2d3cr2NncrJ3JGv5GCG2CX1v1jVezxj7hqi81f2EjcQDdzE/3gFWr8MrV/4Ku23+F4oTxOOjr34Z3zpeQb3SRcYqIfB+WlYHlJABc9Wjv6WlfS0Cctu/2fB5F20ddE+csUlHxat5hIYSjdOGm4tOVGvoOVO/zbh94bT0K99yDp2+9FfHKV1CoA+afeAJmfPSTwDHHA5ms0jeKi3DsCJblwIpd1a/cGr6PyJt+kBiZzgdTBExsOnc2Ufv9+wSOrr2oB13iDQ0NJU0GQw8B4iO/TgSIj/w5lDsYfAUEiA++prs7owDxHlUEiFen5iq6igDxiuSSnUUBUUAUEAUSBQSISymIAn0rIEBcKkQUEAVEgdGtwFgF4pxVQhi6vQnHGYNOOEUo09XVVYrtNeDcAKtyt/jgAJu4B4Q9sQQvnvVhFCa34KALL8A9X/w8FjQ2YuGv/4xlZ7wbaGjGovv+guKsBrhIJzh5eOqT0JcAvFyf3TnECcPJuz3awQnD7VD/zsbZsa3aSpOVKxAaB0gtfQSPffBMTN4WYe7/3A//4APhxSm9k2cnpvgdgD2u5oA4tTBbKQZfOcRjRJYNLmMg+uW9UgPu7bCHOsFvGAMFG1j2LJ4597PAU0tRnDUZh//8DuDwd6A77cGOA6TV4gHdixsE4TxbWVw6360ZIM6B0P3PeHwvhq/84LEC4lwYoJqJq/Frs3yEIjqRUnH4GdZLIYdt99yKJd/6Hqaub0PQVUTzsYdj/o+uBBbMAhrr4Uc2PLrl/RhwHQSe6lqOFFUI+Jry49fUxs8Jv0fM52ew+mXX1E1WOJih0kSAeIUTUYO7CxCvwUmRIQ27AgLEqzMFAsR7dBYgXp2aq+gqAsQrkkt2FgVEAVFAFEgUECAupSAK9K2AAHGpEFFAFBAFRrcC1QDiBpoSenAzMIjP+ZpxSxvAbOLE+dMcU4qgtqxSTDffM2DWuLzN+U0EsTm/mUVeg8eYqPTes3vBBRfgiiuu2MWtacbA4+gQnzRp0hvGXH4f5px9weLe96x+f/4FLD3rLGTsEItuuhF3f+RDmLFtGw57di1ePu1daN+wAYf+90MoHjIfFjy4sVMap7m+cbX31tbAanMvfL8EbZN5MP3UzT7l5+wd8W7OTz3q6+tLeppoeaNBEFmq1blyiKcC+Ko3dIxUXvuEwzSw09IAs7FQwCuf+yzSv7wNXV/6Ava5+lp0ZF00hp2AX6+AuEoZjzsRW3Ww7J44bONYN45bc79mAUP5XJh7KV/QMNDjeU4+crmcqi/TZ77AmHDYSIcWAq4B4F0HgE093BhFt6gc5KkwQveDD+P1L34K6dUbEb/r7QiuvRHT9lmIbBgCUTtyqTTqwjrVjzxOlS2kIFw3MD6B42EYaadtRMd0j3ucz00qgrn/vmq3d53yGKNlf463YxsdXR0ohL7SxKEAjIsn8DbrBziNSpgIxRSQ6m5H2z33Ycf1t8D9y1+x3fGROfE4tHzibEw688PoSI1TCwqyiJD+f+ydB5gUVdaGvwqdJg8DDMOQESQoYFrFNSHirjli/s1pDWsW466IImDCgK6uuq45y5pzVhQTCgiSJQ4MYXKHSv9zbvcdinZmnIHqntCn9pmt6e6qW/d+91Qx9nu/c1AtkqubAqMHRJN+Msw7dYBjwFFzYdl2fckD93PA3f/k2Kfj3M8hd1zRZ25nt4yd5Nhv6Hx6j/SnzAqdO3cW3XHfZ/K11FmWbJDXk9o3dP2tjX35nPXq/ORxu2MoOfakznTPVFRUbJF9I3mBTUOxK8+XzzP5/Cfd6HgG4u3/7xcG4u1/DnkE3ivAQNx7TRtqkYH4ZlUYiKcn5lp0FQbiLZKLD2YFWAFWgBVIKMBAnEOBFWhaAQbiHCGsACvACnRsBdIBxElBqjVNgOLzzz/H+PHjsWjRIowcORJPPPGEcGkT/KiurkbPnj3rQRQdv9NOO+F///ufSEFN9ZmnT5+OG2+8UUDHe+65B4ccckgCfMThOIEQuc2ePRuXXHIJfv75Z5x//vmYMGHCFpPpPlZ+0BgQd8N6CWbI4Slhj4RaEo7RZ243uTzODRPdAEq0v3gxZpx4Erqs+A3bvfQCPr/2GhR+/Q2GfLcI6665AIs+eg97PfhvOGecDsuJp96OQ584HHUvIHC/LxcBUJ9oHmRqcwlKGztfauI+X2rshokNgdF6XcgeTN+imRYUn4WoHYVP9UOvUuFYNqzCAMpRhRJbA56ejk8vvgxdYGDInFmoCXVCqCgXCuXdNvwwfSpi5JKGHndVO059uns5XtLArb2Ec3LhBO3l4goJ3NwLNmjOaDGF2wFPx0uQ5wZ6yecna0ufG6oClZYvGEAdmZVtIItguAmYoYhwzPsjBvDMa/jk6vMRsWIoOvBA7HbP/UDXfnFoTPxYtQRMViyDaKyoI/672BMyx2tTy/7D3uwXlwsdSCt3OQD3ohG5WEWe74blybH7R7GvairCjiHG76fFGybVAk+k1RcAPG4Sj1kONMWEz44As+dg3mXXIjzje6gxC9FBg7H7xBuBA/YGckK0mgYmpeenBOumHk897wNi5DB3aGFBfAGCReBfpY82L5ppTuwnZ31oKPYlfG3o3pPvufWVmtL1N4PaeOzSM40W58gFFfS5jFkZX3IuGjrfHbuNxb58Dm1N7MvnivsecI/xj+4d9wIKOa6GYs89Zhp38uIC0lzGW2OxK+uyS70YiHeMv10YiHeMeeRReKsAA3Fv9WysNQbiDMTTE2lbeRUG4lspHJ/GCrACrECGK8BAPMMDgIf/hwowEP9DifgAVoAVYAXatQLpAOISmkybNk3U6B49erSA4O+99x6GDh2KN954A3l5eQJ2n3baaTjwwAPFawIgI0aMwAUXXCCAJIH0e++9F4cffjhWrlyJ7777Dq+99hrGjBlT71qVsPPVV1/FqaeeKs4vLS0Vx91888247LLLxLHSQZ48eQ0Bcem+pT4QtKfavxI6uqG2BOwSmjYUGNKJSp9JQEW/C5hVXo73xh6LYXPmoNsbr+On++5B9iv/Q86L76Lb7K/w9dTbsP1BB6PwPy+JUtO2ZdU7xCUMo7bcrmjpnJcQyX192U83xHefL9txt0efu92pa9euFYsVaD7l5j5P1TSYJkDlxW1EhDtco/rnUU0A0YhOicTr4F+0Gj+ffCY2/boA+/7jBuCC8wC/X5iJo+QEVjTEEBUUlWCoRpkF7LgL2u2adbt13RBcQnIZH25XbPL5ySBStuOG4TIm3MCQxl9TUyMgZ6dOneLzQIsmDBuqosKgtQHklqcDHRMRJYxgtA61D7+EXydMg2OtQMn5Z6P7JZcCnYuJggO6H1EC4Rqg2zGoCtmfNZiWWu/83mJOE45wNbFAQkvoI4GmjFE3HG0oJtzjkrBSzmty7EqAKWOn/p6Ag5hio66mGloMyM8rFFneySlP47GdKPy2ARgmsGIFVj7yKFa/9A5iq9ahaLt+2P6EY6CecDzQqxR1fk2UCAhSMKkxAcbhhETNdcoaQFA8noueHPFqfB0ArRhJxIg7Ltz93JrYl+fIe8oNcKWWTd07VJaBniMUI8kAXZ6fHLsy3mS8Jy/GSL6/tyb23ddo6nwam1xMI2NDxot8PiSP333vNHQ+3TNSE/fzJbkdd+y5XfTuOXXHLjvE2/WfJ6LzDMTb/xzyCLxXgIG495o21CID8c2qsEM8PTHXoqswEG+RXHwwK8AKsAKsQEIBBuIcCqxA0wowEOcIYQVYAVagYyuQDiBOChIEIlg4c+ZMAbxpO/LII/HNN9/gk08+wfbbb49zzjkHX331FT766CORTljCOwIk77zzDk444QQcffTR+Pe//y1g+F/+8hecccYZmDx5MgKBQH3aaDp+yJAhIn31jz/+iFAoJKD5ggULsGbNGgFR3XDPPcMNAXEJW6g/bkenhFD0uYQwMh07jZf6RNcheEVAVtYsp8/IFSphmDwfVZV498QTMPytd9Dt4w+w5u23EZlyF5xp/0W/4X3xzsH7oGdxFwydvRa2L24Udrt+6Xe6Bo03HA6LPblKqZ/Ud/qdQL50mib3v7Hzpas1GU5JxyaNQ7Ytxyj3hmGBoLitkMM5BgUKLEr3HtEQCVIZcRshqwqY+hy+HH8dsnYdgZ2eeAbo2hmWFoOlUSpsTRTdVrUYHJuAegCKEnfFu13K9FrOj3uscszuffJ58rV0wLtdvXSebFfuGzrfHSf1MSEc6TqsaAyazw/DiEEJaTBQh1C0DotuuxcL73kcPWps9LzkNBRcdyXQqVM8pbhlwlapLraGSMxAlt+BFY4hEMwSNcnjGyUMV4Q7mlKD65oGy7TgS9R3l453uheysrLEPUFxkRx7BDblsXKM7tiV8UTzSnHd0PmkOX0mY5/c6lHEEFR90CxaBqCAdjQ0DVHo1ZsEDK995TW8dfNEDKqJojaqYsD/nYyim64FuuYhQuO3LPg1P2zTRFChlSAxQIvXHhcrDKgevQ1EIlEEsgMI18WQFfTDNiw4OpqMfXd2g4bunYZin+4bt0tZzILjiHHTwpDNsR/PxiDvUXfM0DkS/Mo+SN3cMezOduB+ZjUU+38U8/LzP4pdt6O8ubHvziTgXlBC58txydiR94bsh1yckrw4QMajjD3ak77J2Smku15mwKBrbnaco27hWvP2jv2veMceHQPxjj2/PLqtU4CB+Nbp1tKzGIhvVoyBeEujJw3HMxBPg8h8CVaAFWAFOqACDMQ74KTykDxVgIG4p3JyY6wAK8AKtDkF0gHEJSxxuzEJPI4dOxa//PIL3n33XVFfeJ999kGfPn3w8ssvb5H6nADIVVddhalTpwqgTmnUf/31V+y777446KCDBCCXacAJolCKdYLnzz77LI499lihOYF0co3TdSVQcTsR5cQ0BMSlu1HWEKe+yvS8BJkIbkvILdt3u0alq5Ou4U4NnAyG/OFaTP+/k7Hn62+j69uvw168FCsuugQrLr4We11+Fr4+aE/4V65Fjy9XomhwKaJG3RYA0g3kqE8SUErARkBKAi6Co7RAgdzu5MzMyckRr2lfW1sroCkd74aoBFMJSNGezquqqhKgmMZUXFws6iKTs5/akedl5+SiurYOWTk+mFVVCIWysbE2gvzcAqwI16JzTgDB+T9hzZjz8UvlHBz4r3tROepoFHTJwqqatehU0AvRChv5OTqiFTUI5oRQW1mO7K7FWFdejq5du4Jc6rRfv369qEEs+0H9KygoELWJycVO79OejqM68GVlZSgpKRF76j+9T65dOo+Ok3s6T+pE49u4caO4jmynvLxcLOCg61BskW7UHzovuzAXGyPVCAVzEdxYi0BONiJV5Qg6FiLX3YcVTz6PWKGNgePPB466BE5BNmoicaDrqzCgFRioNTfADuUhVudHp2AINVV1yC4IxfuXl4/Kqs26B0MhxCJRZCXmTy6OIFAt55Pml+q+u/c0XzI+5KKO5AUU8n2ac7rf3PcAvZYOYwl7KRsA1Uev2lAF1dGRm98JUc2GrhoIVm1C5ONPUfavJ+F8OAO2zwf1r3uj24UnIbTfXqhQ/dC0LJiGiTxFgxoxoPh8qFBiCPhyEIk6CIQURGNVyPb7YIYjCAVpIUgMvkAQMcNEKBBCNAHwaWx0T9Cexk4xT3NJGtLcNjf2STM6j+aangObNm0SMSZji9ql9ukekfcUvab2aU/XozlZvXo1evfuLV7T+RRT1J77XnT3T/aTrkext27dOhGzWxv7dF63bt1+F/tuXeQ94459uj7dI8mxT+/T8aSPHLc8T8YavZY6yXbkuKk9es5SHMpnBx0vn0UEw+W8ufsjdaHj6NlEz0DSV+7ZId7m/uRocYcYiLdYMj4hAxRgIJ6eSWYgzkA8PZG2lVdhIL6VwvFprAArwApkuAIMxDM8AHj4f6gAA/E/lIgPYAVYAVagXSvgNRDfIl02WZgTmxuGEzgjoE2ubUqZ/vbbb2PevHniNYEjAht77LEH/vOf/wgIQq+HDx8uYOOsWbOE43Lu3LkYNWoUjjrqKDz88MNbOLHJOT5nzhzxQ5CJNnrv66+/FiBLOjYJEkpw7U4fTiBQgmv3ntoh0ELwT4IvN2SUUFGOWUJCcplK5zHBRHndZDieHYni/Usvx+Bnn0OPx+4VecZnn3khqkaNwZ8ffhxzrjwDee+9hspbnsIOZxyPTdEa5Af8qIhWIU+A0Vrk5ReiYmMlCvPzUSOAaS4qq6uQkwDYBIsI1hHAJZBLYJj2BNk2bNhQD4rpfXpNx0lQTK8JehHMIpC8atUqdO/eXex79Ogh9vQ+ufAJtsWhW1eUrV2Jkq5FWLOmGkWdu6Ns3Rr06NUFi5ctw8CiYvx86VUofOxRLD/0IPz5qaexqqwcpf17Y9mKZejZty9WLF+NHqUlWL1iFUpLumHFiuXo3b8/Fi9ejO22207Uo+/fv7/Y9+3bF8uXLxewcdmyZeL10qVLxevffvsNvXr1EudRRgLKGEB7isWBAwdi4cKF4vgVK1aI42jvPo/aFef/thyl/fpi/cKV6N2/BxYvn49efXpg5W9rUNJrAJatLEe/nl2wafFcFPcbil+WLMZ2/Yqxetla9OnVD/bMmfj1lpuhvvU+lubkYPTU2+E75SSsXrcJnbp2xoaNm9C1SzE2rVuHrsWdsKZ8DYqKi7FuzQaUlpRgbVkZuhZ3FVCUdF5TVib269auRR7Ne3W1iHuKdYKXNG8SYkrw7/5cQkk6nmKTYpRiWUJIucCB9gRpo7VRBPwh1JkxqFk6jEgtcsgJHYkAwSCqYlH4gyGoMQchyw/LjgI+RUDqXHL7r16F+f+4HuvffwcmHFSVluLA625E8KBDYMCAk5ONmmgMwWCW6EtQ98GIRsUimahtITs7L166IC8H1dWVyKVFHNXVIjY3bNiIgsJCVFXGQbNcHEFjk2CaYpu0o0ULtJf3Ar2mxRFycYX73qB7QIJrGfNUikHGPAFuep/2cpGFvBdIc2pXLsKQsUX3jIw1ilX5fs+ePUVJCNrT53Qdek17imEZ6wMGDBAxS/cA7fv16yc+p0VFMvaXLFlS/5rep9iXsU57ugeoHbp36HN5XdpTfyjmZT9oT+3TPeK+t+g8ep/GT/e8HL9bD9JF6kV7ek3jp+vQnp4ZMial7nJ+5HzJZwq9T88suSCA9jSPEqDLeadnGgPxdv3nieg8A/H2P4c8Au8VYCDuvaYNtchAfLMq7BBPT8y16CoMxFskFx/MCrACrAArkFCAgTiHAivQtAIMxDlCWAFWgBXo2Ap4DcRl+loCSNKJTaCCQKx0ihP8plrhBJ7JzU1AhAAJpT4ncEdw5KWXXsKgQYPw6aefCghNkOPaa6/FLbfcIibkiy++wGGHHYaLLrpI1BaXtaEJ9hLoIWhENcrJFUqfDRs2TPTnp59+Eue70wJLdzn1na4xYcIEAb1lWmQ3LCcQQ2BG1p1OToMs0/zKGrzuurzJjtvktNNKOII5t0xE6LZJ6HvXBKjbD8DsMy6Ef+hQbP/flxF+8d9YftXVMK+8GUPHXwfDR6WTHZiqCduyoel+GKaDAAHEmAm/Txd1tqEqYuzuMcuxSfc6wUb6nPrrTpMsx06aNVRLWtYQJ5AqdXWnJjcdU7iEdbMOtpoPU1GgmVT62YBOffv6e3x/0hkIRiow9IVXgN12B3w64FiArsGmXNhUE9q2oSkKFZ6Op0nXVLHIQDqV3Q5luQChoXTTNB7aaNwNnU86uVPqJ8eJSCMOFYqmiMzdqh8wrCiCtPbDVFETMVBhGSgoyEe2FYFCxa0dGgeg6CaUefOx9B+3oOy1d5A9bCCG/eNaYL99EMvNg2op0FStPg281Nydqt+dAl8uspCxSHv3mN11s91puKk9OUZ3DXZ5vtRF3q90zBZpvFWqX67CoeLd9A0pGcFphI4hfofmg2k5UHyiUDjWk8NeBbJqKhB96kn88MDDcDZVQ+nRCwNOPwWdjz0MKO0BQw3+LvbkfMg+yXT/pI27hnRDKd+lLl7EvrzP5f3grhUuNZelEeR97n5uyP7Ke4wWIRDYdfcxWX8Ze+5njTsdeWOx31D9bnl//1HsuzVNjn2Z/cJ97yQvgHKncpcaST3k+e4FQlIjem5TjNFz3l2bPTkHK3B3AAAgAElEQVT2ZPkH9zzIPifHfrwvnDK9vf8Fw0C8vc8g9z8VCjAQT4Wqv2+TgfhmTRiIpyfmWnQVBuItkosPZgVYAVaAFUgowECcQ4EVaFoBBuIcIawAK8AKdGwFvAbi5JgmRy45uiUAee2110Rqc4I55Ag89NBDhev4448/FvCaNpnuW0KUyy+/HHfffbdIqU7tUHvPPfccjjvuOHH8Y489hrPPPlukRT/++OPr4SYB2sGDB2P//ffHM888U5/OnED7qaeeigcffHCLOuCy9i85YunaV1xxBe666676vssawhIGS7hDfZBwToJDCdaTIbmMIDcsovdoXDJtuwDptoWl994L/eob4L/2EhQfdih+OPlM5IZCGPDau8Dsb7DglGNQt/9xGPGfh2EX5cO2DEAl5k1EVhX1pAWgpJ3tQFGVepBN15R9o9/dcFimfncfk+ySl87639U+dy0wcJ8v4DG5emEj26iF48tCFBqCDhBTAH/lBqy4/kZEH3kSFUcfhl3vuQ8opPrZJhCgWucx6H6/qCFNtbEVx4kDVyVeM9sN7yQwdV8/GXi7+98YNHQf09D5YpEH9SFqIxpUEIODAFT4Y7RigKYgAssPVDg28pUs6DGqd031s1Vg2a+YffbZiHwxE1ZpP+wx/VlgyEBYqgVLV+FHFgE8sbkhruyre+5ovuQiAAmN5djl+Q3Nn1ykItOey/FSnCfHR+Pn27BjUVEbHRadp8IOAGHHRjZB8hgtZtBFvXCNFjYYMWDuHLx00Tno8v1PyPPpKB59GLpPuQfo3RPw0aIJCtp47WfZx+Q4c49fPlvoGJnKvbmx60XsuxcLyNTxybEvITTt3XElxyjnVY63pee7oXzy/DUau657NfkeaFbsJ55bdD13hgsJsbcmduV97NaBfpfvJ9drd8c+Xc899uTYZyDe/v9+YSDe/ueQR+C9AgzEvde0oRYZiG9WhYF4emKuRVdhIN4iufhgVoAVYAVYgYQCDMQ5FFiBphVgIM4RwgqwAqxAx1bAayBOkITS7D7xxBMC9hKsOOWUU0S63BkzZuCCCy4Q6ZgfeOABjBgxQkBZ6e52AyFyfd96663C0U1pj6m++FNPPSWAOMG88847T9Qanz9/vmhbwl1KTUzwnFKkU8p1gir3338/xo0bJ66/yy671B8rgZt0PJKzmY6j60rImOwypdTLlIrXvSUDHbc7XALvhtzVbsAnnJ9mFJXPP4uqU89C9VlnYshVV2HGcSehx8rl6PnlV0DNJsw98hCo2cUY/PZbsPv2gqEAhFttck3bDnRFg0luanIwC2isEgUXQM7t7JRaux3C8j15bENgn3QmECvHTI55ygBAcyohoft8U1URBZAbicEJWgg7CkJOEBEVCH36IT4/5hj0iyko+XYG1O0GCkcxKMW8bUIjqOrYcQZO4It4uGVDJcBIZnExzriz3a1zMliToM89Zvp9a8+XTvVK3YAPQag24KNuO0B1xQpYahRZnbrDX5sFBIkZx1C1YiG0M6/Gpg/eg7rrTuj52P3ADrvG4bpw+dP56hZjoU+SHbcSFDY2f9I1Ludua853g3Y3lKwHuGZiUYBeB6gmDPgRRhC1AHJgI5dmy1ZgWIBv/jpUPnQLVjx9P4qqHcRG7oIuV96ArAMOAUI+IGIDfgUWTKiaXr9gww1bm4rd5LmVc9rc890A3g25m4p9d+y05HzZN5ojcohTKnD5nmyzqdhNPtbr2HffR+7Yk886OQ+N3TuNne9+PsrxybbkOfRMp1IMlP7c/fyQ8+B+Djc39uMgnR3i7f0vGAbi7X0Guf+pUICBeCpU/X2bDMQ3a8JAPD0x16KrMBBvkVx8MCvACrACrEBCAQbiHAqsQNMKMBDnCGEFWAFWoGMr4DUQl1Ap2eVJTu8jjjhCwNPp06eLurS1tbX1dV+pTriEmvT+nnvuKerzkuObXOVUH3fKlCm4+OKLRR3cnXbaSYD2Rx55RLjNCZpTmvSqqipRU3fIkCF45513RP1kSpdOtaI/++yzekjvdnrLdNBUM5lAPKVllw5ImYqZUoK7U1RTX2V/ZYS4nbwS2iRHjwSa8tgtPo/UwPrkA6w+6CisG3s8dpl6D94dexxGfPUZir/5CujbBzMP+AsKfl2AgV/MAHbaATWaiiyLaKrwhlN2cuG2JUBO0JgSfOsOpQ6OA3HapKtWOtplHyREpNcSQCW7hOX59L7c3G5mOe/yfNNxYJNWJmVCr4Mj0GcufLVRzDvqEMS++QZDz78E+oTrYekBAZUpxbtDzl/bEg53BSoc2xKwX1ioySFuExjfXKPe3XfZ/4ZSn7sBm3v+3AC1IXf2FtqIRO4WdALDui6AvxifAkS1MFSQ298HmAGhv7b6V8w4aSyKv1uITUOHYpfnHkd4+wGwwlHk+PKBmA1HV6H44w5+d/+TXbjuz9yx405z3tj5ya7bPzrfDdPlvNN7UYcWXsRT35u6DRMxkTJdD/tghXywoyaCsUrgndfx7QXXwFdbi9r8HIw47xxkX3o5kF2AWMyAP+SDaUYoQuGjNPmJb1vdCyvci1aaE7vyXHn/tfT85sR+8r3rdlY393y54Kahf12SF88kZwhoLNaT72N3yvWGYj35eHlvJDvH3ddLHiu1kdw/dzpzd2kG9zPRDf5FJgla0JMoV5D8zEkG8cnP3cZiPz73DMTb+18wDMTb+wxy/1OhAAPxVKj6+zYZiG/WhIF4emKuRVdhIN4iufhgVoAVYAVYgYQCDMQ5FFiBphVgIM4RwgqwAqxAx1bAayDuhjkEMgi6Lly4EGPGjBHO8VGjRqFXr14iRTpB5zvuuEOAaoLdMs36N998g3Xr1gnYfeSRR4oJGD16NH744QccddRRePfdd4WTkIA3bSNHjkR2djY+//xz5OXl4corr8RDDz2EY445BosWLcKsWbOEu/zwww8X0MWdypj6S/2kPTnEr7nmGkycOFHAY3qPfqRjlo4jwE4OcTdclqBHwjd6newal++5Ha3yvfrzqSj1jzOxfLd9sWjfUdj/hRfx5TXXYPv//BvBV59FzoGHYNGFlyPw+CPoee/9wJmnoiY7hBxbFw5jx3TgU6musyXqblO1bMLWOjmrE0C8IaAlr9+UMzzZtSlBFznESXNa0JAMlQWcFH1QYAAIOnVQVAMxOxv+Dz7H9ycfh0BRZ+ww/XU4A3vBUXWohJOlK1ykgXcSaeBF5W7xWqSCd8Fw2f96B23ium6gK4EbHdvgYoTE+zJbgdshnDyvlm1BXD6iAZQx3JfIlh5zUF5XgahioFt+AfSoCcydj6+uvBp5M76GutNQDHmInOFDEFaC0KGBSqz7xTAtsQiAYL/ble2er8bcsvIJ5XbRup3L7thLHktLY5fOj8ESc0pzpRgOfKK2e7yWOGwTmPEFljw8DRs+eBsxx0Jwt72wy4VXAHvvD2RpIkW6RZnVoUGFDj+ViRe1xzfXqU92fien5HbPZ0Ma/dH57qe6hOju1NyNne+Gs7KNps5PjkE6lgAuuaE7d+5cv/CG3k9Ord5QDLpd4u7ru99v6DwJoJMzcsg23O83FfvJTu2GYi/5fHeMNXY+ldqg7Bvkmk+e66ayHDQV+wzEO8bfLgzEO8Y88ii8VYCBuLd6NtYaA/HNyjAQT0/MtegqDMRbJBcfzAqwAqwAK5BQgIE4hwIr0LQCDMQ5QlgBVoAV6NgKeA3EG1LrX//6l4DUtBH0ISBEG0FUcncTVKU05a+++qqAlQTNqYb4zjvvXF/ve8mSJbj00ktBsJzSod9+++0CTJOb/MADDxSOcoLqtBHYplrgVGecIPu0adOEY1yCb+mMJihPv9M1S0pKxLWob3V1daI+OP1OqcDdtb6lyzYlUWEbwLKF+HW7HbFwyBAc+vGn+PmRx9D1uqsQmTwefS65AuYLr2PlqSei5qDDsMMLT6AuJ4SsqB9GIO4Q1ynluEooXAUhZOKU8erQ3m6kpUyf7q7f/burCDitoCYC5IZswK4hIo2VR5yOlZ9/iv7nn4fCKZMhfNaKTn7qeBZx1yac7/K1zJ/u7XBa2FqilrlMHa5ZIi26WJWgB0DRrTk10Of/ihn/dy6UOUtQPGgH9H37aRjdClCnBJBvB8ThtFCAUt77nAigBNwjbWGf0nd4vDY8UGVF0EnJhrDIU6BFqhB7+hF8dvOtKKoJI5qdhT3umQwcfhTMQC6sgA8BqnmvRcW4Y6BFAQkgTt3fbPhP32Ba4Ur03KGMExKkSxjeCl1pM5d0ayKhebITfGs6yw7xrVGtbZ3DQLxtzQf3pm0owEA8PfPAQHyzzgzE0xNzLboKA/EWycUHswKsACvACiQUYCDOocAKNK0AA3GOEFaAFWAFOrYC6QDiBJcJhAvmpW5ZJ1m6sAliS/BMx7tTlLtT8konpHRwyrrYyel23emCpaszOYW2dIFT32TadKohPmnSpN/V3Jb9JId4165dt0hB7lmEOBZQsQlzSntjQWE+jp75HdZ+Nws48lAsPu5I7Pn4f4HyaiwYuj0W5XTCwV9/hGjvYgQi2TCCCSAuUqWbwr9LKJw4ZSo5I6W179SpE0KhUIMyEL+2bEA3DTiqD4oSQe17L6Ds4LOwaofh2Oe1V1DdtxdyyR2vEhD/fW/b2pdwhPgJepNLOiBS1McQVcKogw91NSayqiIoLFuF386+APasH5C110gUP/YorP59YSgWJQiP10QX5JzON+PuaoXQeDvYCIBT33UHVQFbpIjHjBnYeONEBD58D1U+Hd3PORfZF1+CTYMGwtpQhzy1DnqhjvUIIoQgcmm8JgWGA4tS4ado4UZbVFO6od31sttiP9PZJypXQWUvvNaEgXg6ZzE112IgnhpdudX2rQAD8fTMHwPxzTq3tb/FG4yATJswBuLpeRDwVVgBVoAV6GgKMBDvaDPK4/FaAQbiXivK7bECrAAr0LYUSAcQd6c3do+eIDSBcNrcaY8l9CZwRA5u+oz2BMr9fr9wJtNGQFs6C+U58jMJyN3pe6VDXKZMl+5wWU+c3icgftNNNwn3OjnFKRW7rB0uXdGyz57PJNWProtg7nb9sdSO4NAPPwZ8eVgyaCB+GToQh371JeAPYvne+2PhkuUY/Z+pcA4/AEptLmKUiloB/I4NWzGhEmklG2+KvsFy11OXrvmG0knLTNpaNAzoQWDDOnx/8tHI/WouiidPRv7fzkHUiiFAcSBSpKeowx5OlgEHYQA5UBJg3EEQMdTBRsg2oPyyAotPvRy1c74HRu6AYU89ChR3Q8yfBcV2oDqqmBpd5LQPAwSEVX9qVy54OH5YBPA1RG0FgdowIvdPwc933IrcagMrRmyPA//1b2CX3WFrfkRtIECZ4MNUDz4Rj3TLi3UPhlgIYCuUFUBEbEZs8jnkLsuQsmdKO1E0VZowEG8nAdBENxmIt/855BF4rwADce81bajFTOOrTana9v86B5BpE8ZAPD0PAr4KK8AKsAIdTQEG4h1tRnk8XivAQNxrRbk9VoAVYAXalgLpAOI0YglQZX1kAthyk2BIAlVZ71bu6TgJumWdXfpMpux2A3K3g5yOoeu64bh0ictry/Zkmt7rr78eEyZMqE/tTtDc3WdK707p1WW9bM9nM2xiye67YMHqJfjrq9OBEXtiSfeemJ3lxxFffgL07QNcdh0+ffxpbH/lWej2j0uB2kIBxB0FoITdFkxojg7Qzxb5xr3rrVwcQI753NxcsVBBpqLf8ioOTMuEpuhQnBjw5luYf/q5iHTvjhGvvAxzu37QYSNmO/DrvrhTuqHN9U1c62dNF0XZEVPI4K1Cow6JTtUBX3+Hn68eD+vb2TBHDsRu908DBg6C5VMQcVQEFB2q6UBVnbgznDZFhyGqabeH5QB0M4eBmAF8PANL7/sXVn/1OZQsH4acfgIKzjkL6DMAphqATsNTHVRUVohMBZ0KC2EJV7gqYpW2uCc+vsAlNcn9vYt5r1qihTb0U1BQUJ85Q4QB1WLP0I1KX5BL3K2JF3owEG//AcVAvP3PIY/AewUYiHuvaUMtZhpfbUrVdvEXSqZNGAPx9DwI+CqsACvACnQ0BRiId7QZ5fF4rQADca8V5fZYAVaAFWhbCqQTiBPgcANtUoJgtrtWrHztTm8uXd7k5CboWl1dLSCsBN7SRU6v3W506fym68g617J9OpYADDnBpTud9gTEZcp0Canc7nW349wLYOOOBsFUIzZWHzIG876fgdFPPgOMOghlo0Zj9pJ5GPPC03BG/wXKY8/jkwsvQukxB2DAQ7cDvhLYPl1AxrjLthpwsjY7xFPwLVbMisGvEcBWYNF1hRXcBjRF1IcmA7AKBQq9R8Db0eGvq8Cc/zsVOdPfgTb+BvS8+krYgRDMmAk1QGCZ0r43kOA9qf8pA+ISxivUY5m8XRG4ln78JC3VaKcfEzCDlPFb3cxzVyzA7JPPBmYvgD10AIa/+QhQ1A8R+OCzY3BUP8KRGHIDpFuEUhzAEEsYCIQ7CJBeHj8eLFBK8wRotxOrIxq9iC1c+u41CUrihS1+saDGTKCqAuv+/TB+vft+dKuKorZvf4y4+w5gzD6IaDqCNOWxhE5+uroJS1cQSWB/Qv9ylileVYoRyo5ADvIM2eSCGtpzDfH4pCeXuZBlNrYlJBiIb4t6beNcBuJtYx64F21LAQbi6ZmPTOOrTanq9d+nKZnBTJswBuIpCSNulBVgBViBDq8AA/EOP8U8wG1UgIH4NgrIp7MCrAAr0MYVSBcQb6syEIQhICXTshMQv/XWW8VrCa0k+CaoTg7x7t27p2Q4AvRGDaw98xQsmf4WRk6dBpxxKpaeex5WvfJv7DVxEsy/XQ115gL8dNgYZPcowsDXX8aG0t4oslSiuLB0YtJrAadYAHLCkEDQ8/6GEUXAVLBhXQWUzoUocuJOevgsVCi2gLs+aNCgwLYsaJQj/PmXMOPcs7BdYT46z5oJpVMR4PgQ1oCQSEJOfuF4Cv1W2eqNyg6isBAg2K2oqAPET2eCtialCyd3twaYGnUfhm5AW7MUi884G/YHM+Ebugv6P/MEaob2hg4NQc8xd/PVCSMmHPg+GotBGQNoTC4runt1gROBoxOg3/y1py9KoNqG6SNwWw3f+19i1a2TEZ3xLcLZheh3yikIXXQOsH0/bIQPuTSD9TrSvaVi48aN4l7q3LmzuK/cC2CaP5KOcyS5w2tqatCpU6f6BUKZrgk5xEmXwsJCTzVhIN7+7xsG4u1/DnkE3ivAQNx7TRtqMdP4alOqMhBPT8y16CoMxFskFx/MCrACrAArkFCAgTiHAivQtAIMxDlCWAFWgBXo2ApkKhCXKdulq7xfv34CyEhYReCusrJSpPClTboX6Xd3LXIvo0OwyZiBmisuxZxHn8Ae428BLr8EkUmT8f1t12L7885H0ZRpUMpr8N2+e6Guogz7vPsaKkbsigJbE0Dc1smZvQlwChNAPApKpO71Zjpm3B2tqKhRgCzBTckhTvW1HYREDfO4e5wc0IGN5fhl7KmonDkTI2+5HvjbBYDuE1oamg4/ua4JqLfiN25kbCaWS25t3TEhOq8m0s7TB2R69jmiVjglps81fPF06eXLMfvcU6C+8yM2DB+BfV5/DijQgexu8UzqXovfovbiHSfITf/T7Lg3m6aOliDEnelU15xekGM9Pl8ObAQsBZamQDMMaJVVMB94BLPumwrUxmD064WRD94C7LUbgGzACAG0KMMHmDrpaMMHG0bMQsAfjz93doYWDaEDHywX42Q6EHdPsZeaMBBv/zcPA/H2P4c8Au8VYCDuvaYNtchAfLMqrfu3bDPnO9MmjIF4MwODD2MFWAFWgBXYQgEG4hwQrEDTCjAQ5whhBVgBVqBjK5DJQFxCboJR5P6m/TXXXIMpU6bUu8PpGILmMj37unXrhEPc63TpAlISkzRiMG6biB+n3I0hF/8dObdNAJ56Dl+fdxpKDj8MvR9/Rjipl5x6Opa99wb2H38t6v5+CbIcv6C5omy4Q6gzlADiMZns29tAtuKod3XZavi7FqDAF4QGW0BXi8CrGXciG2SkdgyEPnsfs048F1ZeEXZ591Wgeymg+uBolJw8CtXIjud7byBjurcdb7y1REXv+DhsK0GyCezH3ffUN2K+tMQgAht5NBMrV2L5lVeibvr/ULXdUPzpjsmo3XF7ZHfvDNMKQtVUqK35LSL1O+EIN2GLVPC0EQjfMjm6DsVWRG3zmAD+CoKOCjUWBX78Fosn3Y7I+19jaUjD8HPPQs/TTwL6dIftD8KyNei2LsznNO2E4DVYwplOsbp+/QZxzaKiInaIU+xEIti0aRO6detWX64h04E4la+oqKjwXBMG4ul6eqbuOgzEU6ctt9x+FWAgnp65yzS+2pSqrfmnbLNnO9MmjIF4s0ODD2QFWAFWgBVwKcBAnMOBFWAgzjHACrACrEAmK5CpQFzOuXAoGwZ8Pp+A3JQyffz48fV1fQlUuR3hsp44gXKqXe7lFneIR4HHHsN3V12H0hOPR/HD06C+9yl+PP5Y5Ow8AgNeehEg1/qLr+GtM0/F8N2Ho/T992GroYTLN44jKas3gdB4Re8UpCFPpMWOWjFYfqqvTRXDZd1wDeKyOmCQadgMY8XJY7HmjY/Q+4xzkXP/VGRbBhyNPMQmNKcKMDu1OhAXypFu5FbXyANO+lHSdzXuDqda6bQnqKnEkFW5ESuuvArlz76KUEEJBr/9EjCgHxAIwVL0+szkrfolInU2TsBhKbaA3SpsUQ9dEQMkF7xCswDdUQQwdxxKcQ+gshr47CN8fPllCK1cg6zSvhg29XbgoDGo1nTkUivUho/02Fxn3Segu2gJ0ahZ7xCX906mw19ZpoGeH7Isg5fPkfbYllsTdzaObR0LA/FtVbD1z2cg3vpzwD1oewowEE/PnGQaX21K1Vb9W7a5051pE8ZAvLmRwcexAqwAK8AKuBVgIM7xwAo0rQA7xDlCWAFWgBXo2ApkKhCXcI6AlKZpwiFOe3KIUw1xguP0WqbvlQ5xqiFeXFwsPvN6I4ComAbw6uv49oyzUXTQAej34tPArIWYe8ihsDvlYce3/odwz1KElq3DJ/vshU6VZRg2dx5Q2geO4kAR1a+DUOozkMcBueebHS+lvaZ8NXILspATDAnPsUrXIhu1A8R0AuU27C8+x8LRo7GxewlGvv0BagZtjxzHRExAYwc+uxZwcuLu8Fb8xk2sIYjnC4fjM0T1dQLiWgL2EyQW3SPIXF2Nin9eiZWPPgq7qATb//dZ+PfeA9UVZbBNINilBwKJsRBzbrWNxkPlw4Vzm2q7O1AI+IsFDbRiQosPSnVgK1FEEUSIFjMsmIuyu/6BmqdfgWUH0PXEk5Bz/aXwDeiPmJIN1QJ0igENiNB0Ow6yqGg92ec1B7bfQQUU4aKvWL9B3E9UH1pmW2g1PdrAhaksA7mh6TlCiwMkFE9F1ok2MNxmdYFqiEuHuNTEi2csA/Fmyd+mD2Ig3qanhzvXSgowEE+P8JnGV5tStTX/lG32bGfahDEQb3Zo8IGsACvACrACLgUYiHM4sAJNK8BAnCOEFWAFWIGOrUCmAnHBNanmdaImOMEoAjHjxo3D5MmT6+sdE+iTdcZp73Z0eg2wqG6zYpnA+5/hm+OOR9d99kDfl58BKkzM2W80Kjesw58/eBPhYUMRqrYw/7jjEH3/DQye/ir8ow+BE9KhOBEYSkg4fEX2cSLjKaDMiYzpgG2I9NiCIis+wNZgWg4cP9WjdpBVtQm/XnApAk8/hfwbb0DhtdcBmg/wqYiS5mQwdgjGikTrIuV6a20JdgxVAGMLpo+4sQKfCahElHUTlg/QNlSgcuIDWPOvW1HWuQD7PfQIIn89HMEY1c92YKkx+Ak8G0Hhkm/FIcXd7lTHXaEZUoTWojZ61AACNBggbAC6nz6PwB+JAO9+hh8uuBC55SuxvFsB9rnmFvhOOgtGKABfwAAMn6gPT2MTZeQpxKhdkZ49XgdeZpmHRW/G7yF5/3gBOlsrRry4rlyMI58f8hnjRdvttY1UacJAvL1GxOZ+MxBv/3PII/BeAQbi3mvaUIuZxlebUrX1/jpvwVxn2oQxEG9BcPChrAArwAqwAvUKMBDnYGAFmlaAgThHCCvACrACHVuBTAXiEsBIBzjtCYhfe+21uOWWW4QD3A2sKAoole/69evRtWtXcWxKgLgZg/PVT5h13LHIGdwXA/73IuDvgtl/GYONP/2IfZ9+EtYhY6BFVNTeNglzJ41Hr79fgG43TwGCBCoNRNWASJKeynLcVJmcGOiGNcvRJTcbvqycRGp2FaYG1MFEnhMDfpiDH486CT4zhh1eew3YeQRg1AK+LJgq+cMBXTDaMFT4oAqC3Dpbwhweh8ZhG04WpRJ34COAbJsI+2II1USAx17E/H9OxKqAgb2mTkbgqGMBPVtkid9QVQdYNejWKQhLyYVKILh1hiOu6gikT6s/4gnt7bh5P/5/pgNNVwQs140osGkDaibfifnPP4fa6kp0PfBADL78CmD4TvFFDJoOx3Sg6PH68NA21ySvjzWyjMv2BSN3sHFTvIZ4p06dxD7TU6ZHo1Fs2LBBPEfoOSOzVLRimLT6pamu+saNG+s1kc/jbe0YA/FtVbD1z2cg3vpzwD1oewowEE/PnGQaX21K1db8W7bZs51pE8ZAvNmhwQeyAqwAK8AKuBRgIM7hwAo0rQADcY4QVoAVYAU6tgKZCsRpVmOxWH0d8KFDh4rXlZWVAnoTpCJwRbXFaZOAPJU1f4VD3DaA7xfjx6MPQVaPTth++iuwuvTG+ksvwS9P/hejLr0CuP4qwPYDr7+BGX8/Hz0G9UPPF/4HFBJwtBFRNVEjOpVAnOAvfTmmE/SGBcfWoFCfFCCiAxHUoaA2gqoJt+O3e6dBO/wIDHnwIRiFWfDFKgE9D45KNatFtm7YSg1UBMjD3FagPkwAACAASURBVGo3XKIsOjRyVUcBJxT/+s+K1EEPOqgxypH97If4/JyrUawZKLr7bnQ+5QQgGABiCmIhShcP+Ok0JYYo1Ryn2typSFnfTJWoRruIA0HC44sVRFZzWr5A7n7KkkBp+pevxE+XXA3l0xmoy/Oh5xknofSKcUBBF9RYMQQDGrRoDIoeiru/FVoqINB6IhLEoEXafGpbpYmlH5LEturLD8hue72YpJlytInD5GIcoVyr5tNvE3KITiRn4vCqZwzEvVKy9dphIN562vOV264CDMTTMzeZxlebUpWBeHpirkVXYSDeIrn4YFaAFWAFWIGEAgzEORRYgaYVYCDOEcIKsAKsQMdWIFOBOLm9CXIbhlHv9ibnKtUQlw5xOoY2meKZXq9duxYlJSUpqYVsw4LqmMCcMnx36CjkFGVh0MuvoLbvQGT/5xF8eOWVGDxyFLq/+CygB4F58/HGsYdjRHgDenzyNdBngOhvRAMCwhlMEDSewtrrTaQXt02sW7MceQV50LML4Tfi9ahrdeKgNQj+8Cu+OvRY+KvXYtePvgZ2Goao7sCPGBSHkL3I4y1+bC0sYLjSig5xQbNFf8gBHXdOKzagKQbgVMOe8RW+OfMq5PxWhh3HnQ9cP5GWMEC1YnBCGkxHQ135RiLAyCvujLBaCz/80FsR8oPiicaSgPKUSl9kUVcsqGY1UBeB+cJ0fHfvw+g8Zw6qhuyEYbf8E/rhf0VEUxGwICC6AVvUUrdjMWh+SpJPI4fw9GukFxQYtBgiAduzKOBINtXG+o3xGuJFRUUCfLJDnB3iyc8jcoiTa57qqtPz1qs4YSDu9ZM//e0xEE+/5nzFtq8AA/H0zBED8c06p+A/JbyfxEybMAbi3scQt8gKsAKsQCYowEA8E2aZx7gtCjAQ3xb1+FxWgBVgBdq+ApkKxGlm3MDbNE0BYgiIT5o0SXwmwYzbvUgwzytYkxwd8fTWFrCgErMO2weqEsGwV1/DpsE7onDWTLw7+gB0zu+BXb6fCeTmAFXV+Pjk49H/vbfR47X/Qf3L4XEgrhMQj4ma3KAU1in4FktoQrBVJQ8yUAMdeZYm3N5hcf0NiF1zD3658x70P2w35D/xAWIBE/ApiEBDCDZ0qFDoZBtw/OQ5pxriqfS1/9H9SJ1RQFXRqyjFtxNfT6DW1QKz5mDOoadiXeQ3FJ91LIbe9gCg04chQNeBWBRmkFzTfvio0HgUiGZRS5QEPpFG/I8un4LPDViiDyqlTKfU9BQS5Ow3w8DaNSifPBVLnnwBSsxA8KiDMGzqJCCnQKSApxUBTiBef9wikK048Du20MQWIJx+SQSXXHshNHNggpZ3kBqaIPAExOU9RcPMZGc0O8R/H+jsEE/Bzd9BmmQg3kEmkofhqQIMxD2Vs9HGMo2vNqVqCv5TwvtJzLQJYyDufQxxi6wAK8AKZIICDMQzYZZ5jNuiAAPxbVGPz2UFWAFWoO0rkMlAnGZHpkAnWEdQ5sYbb8SECRMEsKPPdF0Xv9NndExZWRm6deu2RY1x72bZBmwLWF+HH/+yD+x1Zdjl9XewYeedULRxEz7YYzfkrl6D3WfNB/r0BKIG1j84DTVXXwblzJPQe+pjqM0JIGTbUJUoHFuFpQVS4rkWqc5toGzVMgS75cDv64QskUsbMDQbvuWr8cuRRyK8fBl2efoJYO+DQHncTUq1rZGvmJJrK1CIzpJluZ4Ze/2VGyWid1ALRSRk97tSeYuFAlQvnI5QHCiIwbF9iKg+AcQLY4CfoP+Kpfj1pNNh/zgP+acdie6TxyNaWCpc+FCo5jnBZgeWGsP69RVQLRVdirrA0gkbUw1xj8eUyFRuKgZ0sZqA+qAJh3a8Unh8I7xPsmoGnSDyt4vM6Wo4Anz7DZaP/wcWf/cd0LkEo666Bjj6MKBzARxFh0IHJs6hPAlyBCqNWbyiMScc/vJDoSd9FNecjqQFEhvK14t7qHPnzqJfmQzDafzkhi4vL0f37t3ra4iTJpmsSzgcFqUqvNaEHeLe/evUWi0xEG8t5fm6bVkBBuLpmZ1M46sMxNMTV55dhYG4Z1JyQ6wAK8AKZJQCDMQzarp5sFuhAAPxrRCNT2EFWAFWoB0pkKlAnAA3AW/akxOcfqf9uHHjtnCIy2NkmmcJrqSj0dOpJjjr2IjFopi3/36IzFuA3d94F5v+vDsKa038cNRB8H35EQZO/wSB/faOX3rOz5i353BUdeuC3T/7HmU9e6KbyPReJ9BoVAsi4Gkn442R+1cxFaiqg6haAyAIv0lQj9Idx6C8+CE+O/d4dN5lRwx55T0gNxtQFTgWAXEVirbZCS54aoLZet5V0lSxUQEVWQTESRsrXoKdLkkpxOFYsFUbqh1BzNZh6yHK9o1cOnbRQiwZdxWq3nwD+p67Y4cHHwIG79Cg6146f6Ub2h0zno5LQHwHdqL+tETuBMBpIwguFhpQCvNYTLi0qbK3yJ4frYT9ykv46Pob0K18I+oGDcafJk8C9twTyM3ztJtiWkVf45tcfEK/ZzL8jcVi8Pl8QhOpT6ankXdrQnFC8eGFJgzEPb+l094gA/G0S84XbAcKMBBPzyQxEN+ss8dLO1MzgZk2YQzEUxNH3CorwAqwAh1dAQbiHX2GeXzbqgAD8W1VkM9nBVgBVqBtK5CpQFzCOUqVTuCF3N8EqShl+sSJE+snzQ3M6RxyiJeWlorPPYd6CbcyuWsXHXAgNsz8FiNffAVVfx2DvIiB9VdfhrWPPoTcm+9FrwvOF45r1FVi9b6j8NvCuRj5zAsoO+zIOBC3w4Dug6noKXGIE0S2FA3Llq9GaadcIEdF0AmSPRxQo/h51/2wYeVCjLr5H8CZFwIEwB0L0DWRZVtqVw/DpeJef+Nm0SIDwNap1nc8PTtZqOsSqcNpsYBOqcQTDnFKWm+YOgKmCi1ah/WXXISK558Fhg3Ads8+Bbv3IFiav8Gq4BRDFRUVoJjq2rVrylLri+LcNJBYAFG/4Pti0YNm0/u+OOm3yDleg2iAnNrZ0A0N/g11WHDbOFS++DgCFbXofeI5yL/6JqBPCeCzAJWc5t5upMnGjRuFFl26dEmhJt72O5WtkRua6mXTcyRV5RdS2f9UtF1XVyfixGtNGIinYrbS2yYD8fTqzVdrHwowEE/PPGUaX21KVa//PE/JDGbahDEQT0kYcaOsACvACnR4BRiId/gp5gFuowIMxLdRQD6dFWAFWIE2rkCmAnGaFnIlUkp02nbffXdEo1GRynjVqlXiPXrt9/vrXeTSVU7npMwhTqmmFWDtUWOx6qMPsdv99yD2f6fBb8SAhx7A7KuuRtapF6D/HXcilqvBb9YhcsWtWPLo3Si59EIEb7ldpAXXBCYFLFVLTQVrow4xXxZMB8iKAUagEiqyoUV1lL/9GtYfezTWjxiGvd/7AMjrFLcsKw4cSj8vvlWLf7UmfOKbTcTe1zsnAE5SkG1aZvvWHVTHK6wjmEj9vjmruYOoUQefZsO84XbMv38qanMV7D79aSi7HQxLUeFEHfgCv/9qUKbVT3aGe75wwqbU+oCpx132NETa/AT/TVOM1dEpKb0Gk9LAx8IILFuFVWdeiMjXn6G8e2eUXnYJel50KeBQDXQFVRaQFzcte7qlTRNPe53axuRzhOKEFtnQj3SMp/bKbbf1ZE3otXw2b0uvGYhvi3pt41wG4m1jHrgXbUsBBuLpmY9M46tNqcpAPD0x16KrMBBvkVx8MCvACrACrEBCAQbiHAqsQNMKpBWI3/nxKQC269W9YIRP1wuGb1/yc2mX/I08R6wAK8AKsAKpUyCTgbhMV0yOXoKWlDJdOsTdzk0Jrsjtunr1avTu3TuFQByIKA7Ui67AT0/8FyOuvwy+q24AFAN48w38eNJpyB+5P/o9+STquuQiCBPW8x9h7hlHIHf0nuj/wsuIZRXCL7Jqx9Nqq55/i0Wu6wgidgBr1lShNDsXyKuBpfoRqrTw67kXwH7pSQy+917gnPMBny5c05rfB1ukMKd4jlfWTjkQd2djJ3KsxOuFxyh9OlX4pvfIQa4BikVOcQu6UYHqxx7Cb+Mmoio/F3tOuxvWoUcJH7YWJUt53IidvBHYJOcvLbQoKSkRH3uR9vl315FVvGmRhGbDUXVY0IXTHY5B9nuRGaASQFGtAbz0Ar6/+Z/I+m0xNg4bij9PmQrsvhesYAA2TCg+HyzbRkDdnMbeqycOaUK1oeneKS4uTpkmXvU3He3U1NSAfqimOj1z5Ob5wol0DMaja1RXV6O2tnYLTbzQg4G4RxPUis18+t2SXWojsdyy8uofa8PRSpjGw/ePO3B1qrp03nnnneE4Tu8ePXqM8Pl8BcOHD/+xS5cu9DjljRVoMwowEE/PVDAQ36yz5/8pkYopzLQJYyCeiijiNlkBVoAV6PgKMBDv+HPMI9w2BdIJxC+866PjFEcZ0rOkcLjfpxXu0K94bq/uheXbNgI+mxVgBVgBVqApBTIZiMv64BK8ELyUNcTd9Y7dwEo6w1PiEE9cqAYWcm6diq8mTsCO55+E3Mn3wNAB38yv8e0Rx6O4Syl6/e9VmH16wLYdYFE55owaDiVXx05vvYtI/8HwQ4Eqndeef4vlwLTroKrZUBMObJtSbiMGdeYszDv4BCgFCgY9/zKw8y71rm+TarYr8brJuqoJIL5FynTP+xk3hUtjeBzA2+JH2KrJiq9QincgrMYZt25Ega8+wtwTT0RsUyWGTZkC7fxLENb9CCXgOcih7f89PJa1jymeUhkfsla46KtOAJzGqENz/LAVNT7vNOjKOlQ++Ah+vH0SCmPVKD3iAHR+8GEgpwiOQ3XcgZhGepjQxUx4bxF3a9LQPZWpT2ephXwGucF4pmpCiyZIBy81YSDe/qPpo28X/ykSNbLK1lf/UFsXrXICWfdNu2j3DakaGQPxVCnL7XqpAANxL9VsvK1M46tNqZqCP9G9n8RMmzAG4t7HELfICrACrEAmKMBAPBNmmce4LQqkE4hfdMfHR0LBiB4lhcMCPq3ToD5d5vfrUVS2Lf3nc1kBVoAVYAWaViBTgTgBS+kQJxAua4mTQ3zSpEnCMU4/bnBFx5BDvE+fPqkJqwTArlJs5D3yDD6/7O8YcPBe6Pb4c4iE/AiuWI4ZBx6BorVrMfDzj4FBQ+DYCmoBLB79Z9TO/hF7TnsQ1kknCRuzFs9N7n0acsFbDSjwYcWCFehV1AlmUTZ8Rg1W3HAD1CkPInrOaeg35XYYeXnQExZ1YWCW7mZ3t1IG7uPcW/4QI9bhwOfYQNgEVA2mY8IIBRGGgzwY0D/6DF///XL0nzsP+lVnofDam4H8rvGy3T7AVG3Ywl3e8FeDlHKfHOLdu3dPXX1oSo2uKKgVEN+GhigUWFDtIGxLh0r1w9esQNnlV6Fm+puoKMjBLpNvgXPcWDgFBZQ4ALpiwQKNRYWP6Dm1qVElcu+3tWvXCoc4uea5ZjaEO7yqqkrUVHeXX/DCEe397KWnRXKIky6kCUFxr+KEgXh65i+VV3n/64V7GqblX1Ne9X1dOFadZfrunDJur+pUXZOBeKqU5Xa9VICBuJdqNt5WpvHVplRlIJ6emGvRVRiIt0guPpgVYAVYAVYgoQADcQ4FVqBpBdIKxO/+5CDYzu49ivN3DAR8Rdv1Klo4sFeXeCFX3lgBVoAVYAVSokCmA3GCUAS6CUzR79dddx0mTJggQDiBGYLlEp7L32ki5OeeTkoCDG9STBS+9wU+PH4s+g7ugX7vfYa6nGxk1YUx4/CxyP/0PQx5Yzqw9xggEECVBvin3oUv/3kTBu35Z5S++hwQyIm7n4kGe58JmyqdE4KFbitA1EEkpCC4YB7eHTMavcsrMeiTL4GddoTjo4vHv0Zzc++0fbFGFJwuTG5oJV5KXCP4G7MB1YQRUFEHE1mE95cux5LTLkT4m1nwHTkGAx9/FNBD8SnWLJiqhkhiwnMamHgC4VQLmuKIADDFSyogJ00pucRjxOhNIEDjs4GKAFBgR4F3P8HPZ/8NXVYvRdnQ3thpwmRgv8Nh5YegGVHYARW1UGHBQQG1ZOuAQj+eRrNozDCM+nsrlZp43/PUtujONOEV/E1tj1Pfeio0YSCe+nlL9RXe/erXvS3b0Vavq/ouHInVKL7wbff9/WAqXpGSjYF4SmTlRj1WgIG4x4I20hwD8c3CpOBPRO8nMdMmjIG49zHELbICrAArkAkKMBDPhFnmMW6LAukE4hfe+dFoBcre3Yvzh4YCvi59SgqXDulf/Nu29J/PZQVYAVaAFWhagUwH4hJsE8wkAH799ddj8uTJ9c5wCfFIRekQ79WrV0pAp4DXDlCpWcj/ZTHe2mcv9Awp2HHeEkRyshGMmFg+4VaE7xiP4muuRsFV/4CdnYWYEkFw6Wq8vc/+KI1GMOyrT4E+vWHr5BgG9M1lir27HSwHpmZi1apVKA12gZ6XhQ0334R50+5F/1H7oOSJV+BkacKDrCkpIPLNHQnBb9JVUxBT4+W/VaLJJmAEY7BgIuhYwPJNWPb3y/Hbux8if8QwjHjhcRi9+gqArtoxQDUQQba4KrVBPw1t69atEzC8W7dunrlcf3cdm0qFOwgHFJCnW7UAhaB4rBrWg4/g57vuQ3Y0DGfkIGw/cQowcCAMnx9QQ/BFLMAPWKqJOuEO9yFIF6DU+94XmxddJ4c4wU6qIc7wFwiHw6BMAj179twiS0VzQ7ojHkf1wzdu3IgePXp4qgkD8fYfLW99MX8/GsWqtZUzI1Gj7v4rRo13ra/yfIAMxD2XlBtMgQIMxFMgagNNZhpfbUpVBuLpibkWXYWBeIvk4oNZAVaAFWAFEgowEOdQYAWaViCdQPziuz7Z23Gc0d275A0KhfzdehbnLd9xQPclPEesACvACrACqVMgU4E4gXDaZL3n0aNHi1TXy5cvFz+0URrf3Nxc8bsE5zLNekoc4gkgXq05yC1bhzd33hklleuw8/K1MIs6QSdL8AcfYPZhYxAd9Wfs+spbqMvLQ5a5HoiGMGvsyQh+/AFKHnoA+WOPghkiH7PSKLzdpqiKOTB9ERiKCj8C0MrWYt4xx6F2zmzs+viDwEFjEQuqsEwTIa0RfJyOb9fEPNtw1HhicaqSrREQt4BNvhrkq4C6qQ6x8Q/h23tuQ3D4YOzy7BOIDh4MFaowTesiXzqhfT9UUQS9Ydd9NBqF3+8XsrrT8W+Tzg2dTKscHAtRzQ/TdJBNMLt8DdbdfhvmP/wIQnn5KPzrX7HdXXcAeQWIag50RYFh6QjSiEwH8BkwVFoX4BdAXCEnfQoWTqRNE89FTl2DtGCC4oOyUrhrrKfuim2/ZVpsRBtp4mUmAQbibX/um+qhYdna+zMW7E3HrFhT8bVhWlX3Xb7fxFSOioF4KtXltr1SgIG4V0o23Q4D8c36pONP9m2e1V/eOu4TAPs21pACZ7/BB7/46TZfqI00wEC8jUwEd4MVYAVYgXamAAPxdjZh3N20K5BOIH7h7R/trqjKQSVd8gdkhXylJUW5q3YaXLow7YPmC7ICrAArkEEKZCoQl+l5CUhRWmeZ6ppSpk+cGP++Xb5PvxM4p9dUQ7y0tFSAG883YrcWUO2zkFtZjQ/3GImuyxZgx9m/An23i4PYlWswf1gvLMnNx8Hf/oSN3UvRKbIa0IpRd/s9WHHzDfCdfSb63XYLYrl5gtzGEa3HW9SBHYhg7qrl6NZ5ALp89A5mnnwacoqKMOST94CuPRDWVTJmwy9zpSd3wfXtmqwt7nEvE6ndbThQYUITQFxPpFGv1U1kmzWwHnsZS/9+OyqCG7DrEw8ABx8CKFmAUQ0EQ7BEPXYKCEqzTnnXlQbTi1NMkUNcuqFbni493k8Rbw1pJvSiD+rggDIGd4of99MszPn739D1868xvySIne+8AzljT0etko1scr9ThXFHhUVZ0Q0gnsWeaoZTG5RW31efVt5z/R1HOMRJi65du6Yms4LXnU5xe3V1dSJOyCFOafXpGZSq9PopHopnzVP98PXr13uuCQNxz6aoVRqqi8T8n3y3ZE+6+LI1m760DGvT/VeMuiOVnWEgnkp1uW2vFGAg7pWSTbcz763jvnCAPzd2lArsNejgF75MT29a9yrtBYi/B2BMo1I5zoFDDnnx/daV0rurMxD3TktuiRVgBViBTFKAgXgmzTaPdWsUSCcQv+Duj0eoNo4s7pzTLycr2KtrYU7ZrkN7zN+afvM5rAArwAqwAs1TIJOBOLlXAwFKOh139NIPpUwnIC6d4+4a4vSehFd0TsuB5x/PiUMZvpUotIo6fHvUUdC++RRDPpqB4PBhgB4EYg5W7rs7Fi9ain1ffA6VY/ZDfiwM25cH9ePP8MVJYzG4Wy6KXpsBu0cXqIKYNvI1VhKQFmP64y7GjzBtGFpcM3+NhTVjD8Gv336F4Zddhfwbxos05ZYWby8FSwea28tEzW8HwWgNoOcmaqqbMDQTquOH9t7HeP+Yo7FbrAbOtIdReOKJQJBiIg6+yRBuQxHjcGvTkE7kbHXHBGlDafibt5EDPQwDQWjQoJNhloKBgLZDbSjxWvBKBCDHva0giigCn3+G7y+9Enk//wJt+A7od98DsP40EnV+OieKHPigJCB7fSTUF3N3V3VvXi9behTdL3LxibzPmq9JS6/WPo6X2QNkrLj1aR8j8L6XqdKEgbj3c5XOFqtqo6Evfly6O/3Tu2TFhi8s214/7Yr9701lHxiIp1JdbtsrBRiIe6Vk0+388tbYbwFl18aO0hTlT9sf9Py36elN616l2f990Jrd/OXN496AgkMa7YPqHDrkry++2Zp99PLaDMS9VJPbYgVYAVYgcxRgIJ45c80j3ToF0gnEL77jgyGOoh3XpTCnV15usF/n/KzyP+3Ya+7W9ZzPYgVYAVaAFWiOApkMxAlgktObYIwE3eQQv/XWW+ulc0MrSutbVlYmHOKpcHQSnoxnTQ9Drzax4IwzEH7zFXR/8XV0Gb0f4M8CLAWRc0/Hd69Mxy4TbgIuPhch24aFHGjl5XjjgL2w49IF6P35z8CwHWGpNjS1kRre2/Ltlm0h5igoW7IU+YvmY+UJp6C8OB/7vf8h7F79BYK1BEyGcGW33uYgGo0hoAcAJSa4sgMfwoqCrOXLMeuQo2AuXoQel5yCbtfcBgRCAEFsWkiga8KPLX+kXMlwXI6NYohcrhRXVC+bNoqT5mxy7jWC4HRFqrsuzN02IirVOnfgJ1Bu+4lzQ4lZwGP34JspE2FEoygYNRo7TJwE9OoL+H2iNrrovUb5AbZlopvT+8aPIS1IE7rHyCHeEk227cpt9+xIJCJc8/QcocUBKSm/0HaH32DPqK46uea91oSBeDsLhKTurq+oyZ05Z+Uuju0YS1Zu+FKBuua+K/Z9KJWjYiCeSnW5ba8UYCDulZJNt/PLW2N/ApRhjR1lq8qIHf76/E/p6U3rXqX1/pJswbjnvX38y47jHN3YKYqtHDP40OdfaUGTbfpQBuJtenq4c6wAK8AKtFkFGIi32anhjrURBdIJxC+46+PtVAendCrI7l6YFxqYnxPa+OcRvX9uI1JwN1gBVoAV6JAKZCoQJ1BHMIr28nd6PW7cONx8882iFjSBq2AwWP95skPc64CQUBQIQ6u1UX71OKx95F/InvYw+p56IuALAVRHfNrt+PymCeh1yonoffftALmBzWzAMPHLTZcj+/b7oI4bh5433gwr2x83FnveWROmo0OvrcP8idfDnvwgSi6/EIX//CeQlQfTCkP1hwRMbq5H2usuivYEYFZQqwBZVg2g6nDsIJR16zHn2CNQ9/0sdNpvPwx49l9w/IVQglR3nZzZtgDjlMQcSlw9NxBvrK8ylqTjVZyXOP8Px0cAnDbNEiyclIvCRAwGYogiFwGEaoNAeRUWT70Tm+6fCoRMDDj/TOTf8E8YuV2gxgxougXHjEDRcxJw3/PZ/8OhuA/YJk1adKX2cfBWxUb7GNpW91K65L12yzMQ3+opaRMnlq2vKvhh/uoRlmXXLVu1cSYU5bf7L9/vP6nsHAPxVKrLbXulAANxr5Rsup25b46dpyjKoEb/5rOVITse+vy89PSmda/Sun9JNnPsv7x13LMATmj0cEU5cchBzz/XzOba/GEMxNv8FHEHWQFWgBVokwowEG+T08KdakMKpBWI3/lpTxX2Wfm5oS6dC7OH5mYHKvfeqe+PbUgO7gorwAqwAh1OgUwF4tIRTq5vconL9OkExCdNmiTmmUAmfS5TPNPvVEO8R48eKXGI28RhRXnqKNSwBWPK3Vh0y3jgnzdh8LjLYfmC8bLP77yCL888C0V77IFBTz8BsyALupEdtzIv+hYrh/0JP5SW4PAZ3yPavUQ4tOUXWe4k2dvy5RZ50lVbQ2zGN/jm7BNRsi6M7Z59EvaBB0A1AEePCCc2pftupkk6JfeW1LQWEeTZVC9bB0wDi8ddDPPRJ2CN2BlDnn4K4V49ESJ0X1+72yF7N2zHEXHQHK0opsrLy8UCipKSEuGKbq5DXFzXiNvpTcrWLqqEWyBveAB+BMhqb4SBVevw7UUXQ/n0cxT4C7DdfeOBow+CkVUIXxVRfxUOAXGqRm4S1PfH3eattJEm5PyljVzzLdKklfqc6suyQ/z3Csu66vRs9dI1z0A81dGc2vZXrq0s+nnhmh0Nw6pavmbTD7aDhQ9cOerpVF6VgXgq1eW2vVKAgbhXSjbdzty3jl+swOnX2FG6X+8/8IBnlqSnN617leb8Hdy6PQTwy1vH/RfAqY13RDltyMHPP9HqHfWoAwzEPRKSm2EFWAFWIMMUYCCeYRPOw22xAukE4pdM/aDYsrS/5WT5C4s75w0PBX21o3btnxE1mVo8MXwCK8AKsAIeKZCpQJzAHAFuWSP8iCOOECBz0aJFWLhwofidPienuNu9KAFns12/LZgnCW+FQ9zUgEefxPwLEshlbwAAIABJREFUL0b43DOw0z13IKqHECAgvuRnzDj4EARy8rDza9NR168UWUYW6BTdrkTtyJH4bs487PvfZxEbewJ8iW+xZOpv6pJM+y0+amEpaTq8DiayYzbw4qv47czTsXbXnfGnl15FuKQrQkYUhk+HCgea8Ke3HpClUtzEkjWUw3G6QK+2EX3iflRfeglm9+qOPf79X+ijD4AvEgForl1ubplSv34K/0AnWYd+a2rNx3m4Db+lxg3qVCYcNjRHhUOZ3iMO8OVHmHH+mSisWA1tQC/0v/NBqHsfiCrFQbZqQrPCgJMN29FgEVhHLQIIQm1Fj36yJmJxQeKnBbdGhzqUHeK/n85UacJAvH3fOstWbez6y9J1Q6JRY8PKtZWzAfv/2TsP+KiqfI//bpmWXgmE3iUgAjYsKMgqEtS1EVx11eeudS2rSFHXhbWADazYdm1rJbAqKGAHxY5SBEKXTiCEkDr13nve538mB8dIICEzmZnk3Pd4N5M595z/+Z1zx7z53t//v/rpscNnRXJWEohHUl3Zd7gUkEA8XEoeup818wu2M6BDfa1ssHXsmf/GjuaJJrqjxAcQX1DwbzD8tT6pLODafvmF/46ulOEbXQLx8Gkpe5IKSAWkAq1JAQnEW9Nqy7keiQLNCcRvmLo4XbMbt7qctsTcNqnHO2y6d/iJPb47krjlNVIBqYBUQCrQMAVaMxAnMBeazpmgDNUQnzJlCod25G6lQzjEA4EAduzYgY4dO3JXebgPgqImmXpVDxSqFf3OPKy5/HKY5+ej30v/gT8hCXYC4oEKLD7lZLCdu3HanLlwnzIQCWYCvCrgVHzA5IlYMfVx5F5zI7KnPwFLU6CQTVtREDDJ8a4fcDxzVH3AFd2w3OrUvBoMySV7sfyPo5H83bfIfvkFpFx2Bfw2FXbyNjMHVIVBASHpKFYRZwbADFSrDiSR9frdOfjmmsuQFahBr9dnA/nnwOdwwEE5ymsN4uSuFp7w33wBeBggTvuFakPTPiKHOB0NfXCCuvbBgpNSvNO+MwHLbuOmcUelB3jxdRRNeQRVgT1IGT4YfSb9A+jbHxYSwDQbfs0uEHzYITiHAFUdhxLFBxJIk927d3Md2rZt2yhNwn1/xUp/VC+7uLgYnTt3PuCGbu0PCdTU1PB7J9yaSCAeK7v+yOLYtH1fu3Vb9/Z2ewLFxXsr1gHq0qfHnj73yHpr2FUSiDdMJ9kqugpIIN48+q+ZX7CHAW3qGy2gBXKOGfFuMA1OCz/iA4jPK5gBBTfWuxYMN+WNKpzRUtZKAvGWspJyHlIBqYBUoHkVkEC8efWWo8WfAs0JxG9+cr6DBVx36rpm75ybfrKiKGzkKb2/iD/VZMRSAamAVCB+FGjNQJxWiVzgdBDgJpA5ceJETJ069QDIJKBX19VKr8Nd61bsGNO0oGl+QqNQP/wcRX8aA+34Aej95pswsrKhU7iqhTVXXIaSD+bj9Mn3IvD3a6EzFwKUbp0ZsH02F6su/DNY3tE4ev58IC2dw3CCpHSmhNoEfA+4xI8AiHvgR8KcD/HFhZcit3c39PxqMZCWCkul3smt7KgFzD4ocETvhjCobriCKiURyeu24ac/XQhl40p0uO0WtBk/GVaSMwidAxoYZXivjVRo05jA6eEKkUFApOSn6xsCxWlcP6U5twKwEcC2FICZQFkJyp79N9ZNfxapuo6Ui89Eh8mTYeV2gsl1ZlDh5ADdaw/Gb4cJjSkwlKA3PJpfYor7h3Q42L3UGH1bSlu/3w+bLfiQiHBGNzi1fksRoc48QjUR+yQcmkggHt8bZtXG4q7bdld0rqrxbS3ZV7WZgS2eMfaMzyI5KwnEI6mu7DtcCkggHi4lD91P0fyC/QDS6mvl8/nTB17wXnnzRBPdUaL5t2SDZ75mQcF0xnBbvRcouD1vZOFjDe4wxhtKIB7jCyTDkwpIBaQCMaqABOIxujAyrJhRoDmBOE36b9MW3a6ApXTtkHmyqir2k4/p/ENasssdM4LIQKQCUgGpQAtToLUCcVpGglHk+ibwQi5wApfkEJ88efIBBzi1ETVtCXiSQ7xLly58FzQEdDZ6u5hUu9qPgOKA7dufsHL0+UjIyUT3d+fC6tQJqmXCVDVor76Kj2++GQNOGIw2n8wFFCeoZDSVi9bKivHTwMFwezwY8r9ZwAmnADYdYNx+Dotj0+BXWxz8NhKIc+waqMC+K29ByXsLkDrxBuTedS8vz031zw0osAXsgA6Yih8a7I2WIWwXMDdgBcBKnFh1ztnwrFmC5JGno8PrbyCZ2RGwK2C6HXZDq01THtTkN0nef5XrkNnlRQ1x2lPt27dvVL1seljBCwMOwuG8Xrgf2LUOq/4+Dvjqe1S73ej72H1IvuzPsJLbwsso9ThVaVeCD0nQPwfgU7xwUJSGAz5d5d786CWsD0JwqiFO50bXVQ/bJoitjqheNrmh6XNE1lQPrk11dTX27t0bdk0kEI+tvd/YaH5YuT2vtKKmTXmVZ8O+/TU7LRXvPXPbsOWN7acx7SUQb4xasm20FJBAvHmUL5pfUAMgob7RktNYQseTZ3maJ5rojhIXQLxofsGDACbUJxVlAus7qnBqdKUM3+gSiIdPS9mTVEAqIBVoTQpIIN6aVlvO9UgUaG4gfuO0hVepQJdOuenH2nQtuX/Pdis75KTuO5LY5TVSAamAVEAqcHgFWisQJxAl0qWTSgQxySU+btw4TJs27QAoJ1ge6mylnwmQR8QhTuCVYKgSgFe1wVm0Hj9dMAIZFkPXeZ8CvbrxStMB5oBtzXp8OOx0ZBkBHLdlE5AU/L7OtFT4NQ3a+In4+tkZ6PzH89Dtxde4S5r/UxgYJ6S/frXVaCBOYH3TKqzOvxRV+yrQ98s5SO45CLAzWAiAQYdmEJknozM5mKP4NZrlATxulI5/EOX/eQWVx/fBoHffBDI7wKP6eH1th0nkPgDYdVghzvm6qeRpacSzA+S8rnvQ3hCAM3R/NOTBCQLiPqod79dgI6v/z8uwe+JdKP/6K3jyOuGox+6DMnwUgEQOuAmEK5QCnkC4BvhtJD/VEAcsVYcXNiSQ9Z0y+0dTfsvi90/de6Yhmhz+0ys+W4i66uKzhfSJRAmGeFInVBP6XKbX4dBEAvF42gW/j3XRj78c5/b6k0r3V6+uqPLutaC++MzY07dHclYSiEdSXdl3uBSQQDxcSh66n6J5Beah6s70qWa6UjCLiu60+COKf0o2XNvV8wruVBRMqe8KBkzrm194R8N7jO2WEojH9vrI6KQCUgGpQKwqIIF4rK6MjCtWFGh2ID590bkqY8e2b5vaz2m3ZXXvkLmxd5fsHbGih4xDKiAVkAq0NAVaKxCnVOkEXOgsHOB0Hj9+PP71r3/B6XRyB7gAmwStqO3WrVvRs2fPyAJx+OHV7HBu34Ul552BjF270f3jr4Cje8NSA7DMBOj7q7HinBEILF+Krl98iczj+3HY7fEyuF2JyFy+Ej+M/APKvAEMXb4azrY5Qaswtz8rYATHaw/+U4gL+rB73DKBpx/DV/+cCufRA9Dj/ZlIS8gC7CYsWFAp97hCtbv1YLfR/BbN40H5iy+hbOxELHUquPj994CTTuak2KsyODUdCBhgNkopH0wwfiBdekj+dPGsAn9eoZYz19WJ9go5f71eLzp16sT3iKg/fzhNqX/i13Z3FfDBB/hp6iPwrf0F9kH9cdwTDwP9+8BrS4CNPN+U+V61oBq86jygU6V2euwgiOnFUmog0xKlq4+eR5w0oHrZdO907NjxABw/nB4t+f3KykpUVFTwmuqh0Lc1PyRAepAuoZqEQw8JxOP7Tvrom3VDTItpu0urlta4fZUVlv+R18aNIMdmxA4JxCMmrew4jApIIB5GMevpavWHozMUSzmUMaM6L78wOfKRxMYI0fxTvsEKrJk/+loG5fn6LlCAl/vkF17d4A5jvKEE4jG+QDI8qYBUQCoQowpIIB6jCyPDihkFmh2IT/vsZBXqWW2zU3okuuwd2mYm7RrUp8P6mBFEBiIVkApIBVqYAq0ViNMykiucavkStLv44os5AF+9ejXWrFnDwR05OEWNX2ofCsgj4hAnlMko3bUJr80GZ1k5vjl3OHKWLUP3z74Hjh8EaAEEFCds1X7svvkG7J/5FpKmTUfHv1wGZtd5ve59UJG5z40dV43B1kWfoNvjT6HdpddQcWlYRg0sRyI3Dv/Ke8nZHUS99IWXRTWoTYLaAFPpHS9UK4GnY4dpApUVWHHKEJQU78KZL/8HFedfhNRap7KhMOhU/xpeQHUSrq3FtGG+cShcvii15bZ5/BY0Go3SzmsW4DWAz7/E/Kv/gm7eanR7dhrs518EOFP4PJiuwTL8wQci+PqSKgc3VJNW4t/vUqrXhhKaSeDA/qgVmSQxYIE86KqlAqbK3dtk8qYmNgqgcg8Cr76Nb6c/DaOkFF0K/ohuk/8JtG0L6DZYNh0qry3OwDSF14vnDx7QXrZUKKqdz4OwuEb7SBFA/GB+9jCvRz3d1c2uEI660M0TeWRHEZ8vIqtAQx+ciGxU0e1dZOwIpyYSiEd3TZsyeo074Phi6aaT6BNv667y7/yGUT5j7LCHmtJnQ66VQLwhKsk20VZAAvHIr8DqD0f3UCxlQ/0jsa15+bOCNZRawREfQHxewUVMwez61kMB5vbJL/xjS1kvCcRbykrKeUgFpAJSgeZVQALx5tVbjhZ/CjQ3EL/h8c97a6byp8z0hI5pyQndUxKd+08d2GVF/CknI5YKSAWkAvGhQGsG4gdboYkTJ2Lq1Km/qw9OkIYAOjnEe/XqFZHFDfqrTdh8KnwODQ63G99dcjHafrAAXebOB84cyR3BXocGp2ECzzyDogl3IOOyS9H2icfgT0yB3VJQrSpI8gDG809hyeRb0S9/FJKf+h9Yuh0KKuFWU5BQS3cZZVFHAD7KqF7rMTYQgN3n4sZiy2bARBlsZhsQi1V9XgTmvotNV92ImgG9cPSz07A5rx96a2mc8VIbm2WAFzS3K/BCgzPcDuVaYzRfBEoXTlAcBmwwwPwMuuaEpXmglvrw1dAz0WbnViT+5XK0v38yvPYE2FUbVNOCqZEnm7rQAEMPkuQmfuNHbmifz4fOnTsH3dBKEEaTNh4EQI8I6GYwx7lpB/wacWsDTgMonnQN9r75GWqqGE66Zzxw9R+BzDY8QTothl+zYCfQTYumRg9yN3bz79y5k5cnkA7xoHLkhC4vL+c11ckhLh6eCIcjurFrEyvtSQ/SJVSTcDw8IYF4rKxw4+MoLqlMX7Z+1zGmaXm37Cz7jjHsmHHHsP80vqfGXSGBeOP0kq2jo4AE4pHXffW8S05UFOu7Q4y0NC+/8NjIRxIbIzTxz+PmmcSaBZcMZcxaWN9oDPi6b37hqc0TTeRHkUA88hrLEaQCUgGpQEtUQALxlriqck7hVKC5gfjYRxdm+RTclJLszM5OT+rrsOne4Sf2ONT/IxLO6cq+pAJSAalAq1NAAvHfLvnBgDiBTTrqOsTDAWxCRyf0TEjc7tcRsCuwedzYMHEsHE8+hzYznoPz6msAmwqfxuAgKPzJh/juqj+jQ8ce6PDBHPizs2FjatA0TN9c/fQdPvnjcHRjTnT/cS3QPhtgHng1FU7DUZs+nWhtNQJ6AveHk4M5ABU2M/jVl0WsGBWwW8kwFRVadQ02Xn8t9r/7IY6/bxzwt7/A48ym8uEH0qNrlPybYtA1+KGSMT2sB/nZDfg5aqeVIee1AhUOfwBQTHhsCjzVJvaNugAVP3yPxCEnos+/nwDadYZhc3ETvo30Uw0O003ocNU63JsCxOmBCXL60j4RDmCFP3Eg3NpOUNVyXgPctOBXVNjpxepVcN82DhWf/IQtnXPQ854bkHXFRfDbKBOnE1rtNcFa77WW86jmoW/4ch5UkziJveGzbHzL0FIMjUmt3/iR4ueKSGgigXj8rH/dSDds3Zu7Yfu+Xv6AsX97cfkKpigrZtw+9N1Iz0gC8UgrLPsPhwISiIdDxUP3UbSgIB8M8w7R6pO8/MKzIh9JbIwQF0B85YKL+mtMq9dNwxhb23fUrD6xIWnTo5BAvOkayh6kAlIBqUBrVEAC8da46nLOjVGguYE4Y0y5efqiSS6nPSm3TcpxFOuZJ/VYbNN0yroqD6mAVEAqIBUIswISiP9W0IMBcZE2neDetm3b0L179985yMOxLITDTZiw+23gZbgDPpQ89yT8t46Hcft4dLn/fg7EDV3jvNn5y3p8OGoE+u+pQu733wI9esBQFOhGAD7dBkdZKZb/5U/InrsQjumPI+u662E6daisEgpLqWWrRLKrYenJwdrZDAgoPJs3/5mbsRUDOqXnZnZg3SasGnk29lkaTi/8N0pyMpCc3gVaSjJ0lRg7XWFAsVQwNZiKPNxeZnpowA837HBxTzv9gcArgLstMC0AxRZAyT+mYce0R5FwdB8c9dZ/gY45MPQUQNWhWLUxaRa8CtXfVpBEnYga601YTFEvu0OHDtz5qzITUBn8io1jeyeNwwC/asBOmq5YhaXXXAPbiuWwjjodxzz5D+Dk/mD2BCj+RO6y99WWAHfUQvugqz9+jl27dvEHBNq3bx/URI1eTfNYUM3tdmP37t3o2rWrdIfXLkh1dTVKSkrCrokE4rGw448shp/X7eq+Y29lR7fHX1y8t3IdY+rnM+44/csj663hV0kg3nCtZMvoKSCBeOS1X7ug4HKL4bX6R1Jm5uXPvCTykcTGCHHxd+e690e3NzVlR32SKQpK+owszIkNSZsehQTiTddQ9iAVkApIBVqjAhKIt8ZVl3NujALNDcQptpseW3SzCiWna/uME6DAPrhfxx8z0hKrGxO3bCsVkApIBaQCDVNAAvHf6lSfQ7wuyOPpsLXwol4C4gYMOPz2ILFlfng/fh97R41G8fkX4ITX/wvL5YCi6qgEkOqpwuLRF6P7vI+RO+sd4I/nwW1TkYBqlAeSkaaYwKL52DDifGw66iic/fFCeNq3gcusgqkl8zLbsExA9wOWq9biHUzvTWnUg6m6KR05/R83dC/gff4VbJxwO7yjzsNxrzwNKyUJaiABhgYE5SCkT7Wy6YUadI03bCs2uBU5xAPww05kmGlgHHLXphL3+2B9+B7WXPl/KEtIxJAnn+S6+B12SkYP1QQcwXLpsHQC60E466TfNZHT+v1+XpOeDvEQhUq4XqWK6jbulFcJapMoAQ/w8TtYdtc/ULN1JzKHDEWfSfcBJ+bBrapIoPVwq2QQh18PamijJdGDGdPDrWmDxW9kw4Nq0sqBuGEY/IEaXrvesvjPrTldOm2pUE0ovT49NBEOTSQQb+QNG0PNv1ux9eiyKk9mRZXnl9L9NduYwmbNuP2M1ZEOUQLxSCss+w+HAhKIh0PFQ/dRNG/MrVDY4/W2Yngmb1Th3yIfSWyMEBd/d25eeJXT43F76pOMskL1yS+kh35bxCGBeItYRjkJqYBUQCrQ7ApIIN7skssB40yBqADx6V9cCmb16pSbMdCmq6n9uuWs7pSbvjfOpJPhSgWkAlKBuFBAAvHfLlN9DnGCMwT3yCFO9aEF+AznIhNKNmHAHnAABHhtJrBmOTYcPRhbjh2EMz/7CFZKClRLQ5UKJBsBlD3+BMxx4+C/5jq0n/4Y3Eku2FECA22gBwC9pgQ780dh+8+rMPi5V+G7vAAOvwceuxNOMCimhRpNR6IAtRrAOBD3w+Lua42nGNcUP7QdpZg3+HR0LN2G/vM/BE4+HhtLS9A2IQtJKeS+NmGqjCp5ww4dPF04HRH4Fo2DdoMIMQWnAaYGjw64Fn+Dry+8AO2qStBlxlNQL70SAVcyZ9A+BGG4nbvBTXg0xpORO2jCgtw3IVaC4OQQF25onmKfP1DACTg0g4i7zgPZ+e8ZqJp0O8wqP9pcciGyH3kaZvt0XnOdYnJZGpgXgCtYl10LdsThejwBcdKEaoiTFrm5uWGBnOG856LRV01NDcg1Tw5xqiEeTgAcjfmEY8yqqqoDrvlwaiKBeDhWJzp9fL5k0wleXyChdH/16ooq717Lieee+duw3ZGORgLxSCss+w+HAhKIh0PFQ/dRNL/gXgD3HKLVfXn5hf+MfCSxMUIT/jxu3gkULSioAkNSfaMalp7R/5w39zdvVJEZTQLxyOgqe5UKSAWkAi1dAQnEW/oKy/k1VYFoAPEbpy88W2UYnJudcpTLZW/bpV365rzuOVubOhd5vVRAKiAVkAr8XoHWCsQJWhKIEjWfr7zySu5KXLp0Kf8XWgu6rmrCuRgOB2No35QwndzPmmkLAlrNBHzVKMrqgNWJCRi9fAnMdrnQDB2mDmgEsVeuxvYT+uGn3I44/8elcGdnwIkymMjidbxthgclTzyI0nvuRZvLr0fW48/CSgb8ig82PogDZVCQTWyZDp4r3Q8agGnEbhWoTIGdBYB/v4Yfbh+HrEE90e2jT2AlJPLU7YSVHR6yXlMqcEaYHQ5yiNeWu44EECcDO8WnmBS4HxW2RKTu3I3VV1wO51cL4b3hMvSd+iQCrjQ+LaoZTvXCyb+tmCYXrwaAnddL1wBLrZ37kX9K0H6iI3RfBFSVe+V1fwCG3Qa9eBeqnnoSZQ9Pg5aQDPvNN6LNHbcDSanBJxHUYL56f20YPFEAT0IfBOtUNV3lgjbRzn7k02zUlXSf1T1ae8p0kT1A7BNRO7tRwrawxpHSRALx+N0o879aO5Si31VSscTjDdTsqdw7Zda/CsRHY8QmJoF4xKSVHYdRAQnEwyhmPV0VzSuYAQU31j+Sclte/sz6HeSRD7FZR4gfID6vYCsUdKpPHaaynn3PnrWxWdWL0GASiEdIWNmtVEAqIBVo4QpIIN7CF1hOr8kKRAWIP7roeFVho7LSEzulJru6tUlP2n1c3w5rmzwZ2YFUQCogFZAK/E6B1grEBYARwI5ekzNxwoQJmDp1Kk95TVBctCPhqIb49u3buUNcAPPwbikCqhYYs/E611R7Gn4vNh93LH7esQt//Gg+zBOOrwXmjMgrUO3D3pOOwde7duD8Oe/BOG0IdBhwK4k8RbfuC8CzfgmKTj4DZnpnnPD9UrjbJSIBHm44dsPFndOZQZYbhMzwAoYT0Bm8MGCDBq2sAjv+ciP2fv4p+tw3Hs6/3YKAYsfmTZuQ2D4b7bVkTp19qgL6H57OXBxh/haN+60NIKCTRH64DB2ocWPLX6/G5o8/gLtLB4xa+APgdAb/UWZ1cr3zVOkWEXHuYqeD4DIBf1443UaNjjxY2itUB5kcwF26dOEPXNh0cnhrPDW7c+s+bLnlryj+6D3UJAInv/gOEk6/ANzGQnZ+KhwfelCIKmAoQdc9JaC3U9zcIh7edP3h3ce/9kYaUL1s0kbWEA/q4vF4uGuePkeEG5rOrfmge4ayK4jPVvH521RNJBBvqoLRub68ypPwzYqtJ5im5d26a//3FrMqZow9Y3pzRCOBeHOoLMdoqgISiDdVwcNfXzR/9NuAMqbeloxdkTdq1iFqjB9+jHhqceR/HTfzLNfMH7OEgR1X37BMUf/Qd+TbnzVzWBEZTgLxiMgqO5UKSAWkAi1eAQnEW/wSywk2UYFoAPEbHvu0m2ZpV6QkObKyM5L7JSXYKk8b1H1pE6ciL5cKSAWkAlKBgyjQmoG4SFVMsoia4OPHj8eDDz54QClycYr3xM+Rc7gSlWYIQIeNG2sZEDCxp2AUVnz5Hc567hlYYwqgkoPc8AF2smQDvpv+ih/mzEa/W29B+vg7AcWJKp3czwocBlHVaqwb8Ufs+XEljr19LFyTxkGldOO6hhrYOBhPZrygOJiiQ6G61+Sa1gjEBqBaJtQ1W/DNqPNhU0wcP/dtmEcfy8EspfL2qQwOH+Ui12DU1rfmKb7FEeZv0bhjmqRRfNBhwV6twP3Es1g1dRICPTrglMJZCHTtCxuNS6nndYWnctdMeoiA8Z9NgvZcYeqNQaEONVuTgTjtFbE/uAPY8ABeP1C0FT+PvweVSxYisXd7DHx0CgJDRgC2BFgBgMpq6/xhhFpLuBKMK5jJnQXTpR9I604ix4dDnKYjMjGEPlwS7uwK8fThLnX4/WoJl3y43fISiMfTnfFrrDv2VGT+vKH4aJ8/sG/H7oqVTMHmGbcPe7U5ZiOBeHOoLMdoqgISiDdVwcNfX7Sg4BswnFRfS8bYyL6jZn14+J5aRosw/ykfOVFWzy+YrQAX1btwwF/65he+FLkImq9nCcSbT2s5klRAKiAVaEkKSCDeklZTziUSCkQDiF/74Cepdpt+m8Ouuzq0TTuBvjQ9a3DPxZqm/j7vZiQmLfuUCkgFpAKtSIHWCsRpiQ2DElFTCWrtAPS+44478Mgjj3CIR65NApwC3pFDnGqIU+1fgp5hh3rMBBXs9qg6XEEeCgQYqiZeg2WvFuL4iXfCOf4OKATE4UZAJfezCuvF57F83G3oeNbZyH3+FSAxBdU647DYSbWoVQZl8Xf4+II/QnOoGL50KZDWBtB0WHowHTdVC1dhQOE1w3VOZoMVsE0QsfVNfhCfTXsMvc8dhe7//Q9MWwKHtFs2bkSbNplISk/ngPzAF2b0A82Hjki4mbmD3gP4a4Avl2LDuX/GdlTj9Jeeh/mny6ARrKfhFQamKbAoFT0VQ4cCSyGvNaDVuvCpcrvKETnpeuSgObSGeLt27fj+UH01wCcL8fXt9yB96xZ4T+qPQc8/i0CffrWPIvgQMDSomp2b02l0wuB+/g+8zrvNrHWwk6Y2pbbGe3x8SNF9RM5fOqRDPLhm5BDfsWMHzyIgHeJBTURdddJEZOagc1MPCcSbqmB0rl+5YVe37XsqO1W7/dv2lFb+oqjakqduO21ec0QjgXhzqCzHaKoCEog3VcHDX180f/QuQGlXX0vTUvKOPmfmmsP31DJaxA8QXzB6msKU2+uTXYFyb5/8mZNawrJ367M0AAAgAElEQVRIIN4SVlHOQSogFZAKNL8CEog3v+ZyxPhSIBpAnBS66bFFN8NimV1y04/VdC15YK/cFe3apOyPL/VktFIBqYBUIPYVaK1AXDgRBRQXYOruu+/GAw88wIE3wXBqV9cRHqka4hwgM4YqVUcioVkCtpTP/IVJWDzpUXS94iq0f3I6FMsBqNXwIIFXlNaWf4O1w/+AxNwu6Pn+p/B3yYWfpzq3eLpzNaAC7gDWjBmF6sWfottzryNz9GVBOzKj7OhGLQ6mxN4qTMsBg1zf9KapwFdegm8HnQDL58UZb7wO9/DhSDDVYOZucpYHgCrKTs7rcdfueV78OvjAAZQwp4Mm17fbC5bkgrL0GywdcyE6byyF4x9TkHTHbfCl6mDMB7vi5LCfQnLB4oCZ5qcTDbdq06hTmIqFCphIgg7yxx/pQXuFALBIv+/z+WA9+zx+mfIQbPsroF56PnpOvR/+3E6wUzDcvU7/AMsMQNETKJv7ARc7xe6gPUBAXFVQowXnQs5255EG2czXiZIEIrsCncW/Zg4lZoarWy87ZgKLYiCRcs1LIB7FRW3C0IuXbR5YVeNL3be/Zm15lWc3FON/T99+5somdNngSyUQb7BUsmEUFZBAPLLib154ldPjcXsONUpyGkvoePKsQ7aJbJTN2/uR/3XcvHFi9byCWxQFTxxi2P/m5Rde2cxhRWQ4CcQjIqvsVCogFZAKtHgFJBBv8UssJ9hEBaIGxKd9cR5gDcrNTjnK5bK37dQ2dWu/Hu02N3E68nKpgFRAKiAVqKNAcwFxAh6haXEpDALNBKRFPW7xvgDR9J7dbj/g1vb7/bDZbBxUC4c2ubbpZ+EmDE2DLqYq3N70WoxB11FfIp0z9U1jTZw4EVOmTOF9UluKgdrRQW22bNnCHeLid2HdULVpxn0KgjCa4CwR0Nmz8eO1f0byiKHoMXMmNF8KrznNdPJ0a1B8ASwZ0BtqSSlOfOcjVJ1+ElyUeN2i7+mSYSgKdJPB99RUrJh0N9oNuwAd334T0B0ciHvtJpxEZTk+tgC/HcwO+PxeOJmK0jcKsf1vV0M96wwc82YhTGcKNLIyK8CG9evRIact7Kkp3N3MM33TcSD394EXDZDKD1iUDl6B1y7c0sGu7KYJqH5K4I6A4qBy5bBV7MHaK66Af8HHcP7pPPR65CUgPROmnWZiwGFRvXAVpqKT751nHQ9WOA9JP14bVQAWVROHTi5yAtUkvUrOcoUrowRqryHQXwumeVp4DrABvwbYmRclu3fA465C5w4dUDFuCtb8dw48Pj+G3nEdlFuvBjIz4VWccAaz4wMqzatWd8LctbXXGTnba8vIB5884LIckLbp3tkGLEcYmtC9Sm5oup/IIR72rAphiLG5u3C73di+fTu6d+/+mywUrVmb6upqvk969OhxwDUfjiwcEog39+5u+ngB09A++XbjEOqpuKTyR7fXX51g2KY9POHUqqb3fvgeJBA/vEayRfQVkEA8smuwdsHo3hZT1h5ilN15+YX1uscjG110eo8bIL52wejzLKbMOYRMX+TlFw6NjozhHVUC8fDqKXuTCkgFpAKtRQEJxFvLSst5HqkC0QLiN0/7/BgG5YKsjKQOqUnOHslJzvIhA7osP9J5yOukAlIBqYBU4OAKNAcQr1urmyIJhT8ClotUuSJSaiOcg6KOdyhUFz8L4E3wWji9QyG7cHkTBA9Nj07XiVhuvfVW/vN3332HJUuWcFBOY1J/YpxQZ3horehw7y0DjJgrh7Ecun7yFVZekg/H4H7oMfsdqGpbcCKsUrJvHX4F8Nx6PX5+6RUMvvZ24NEpcCoElwOAkkhZ18GYAfuGlVh05gi0qWDI+2oBkNcXhqlCs9uhBO3ewX8EkgMKrwmO/fux4dobUfXBbPR94lE4rrkBMOyg7OIWCzro6QhHemNOl5kKWMHc4WSMFmWzDfihWn6oqhOWpcPmKcfO2+7GprfeRMZRndHv1aeAXicAmoNfTinSdQL81F8DHepecmTT3jTIPs7AbAoH8DxT+QHnO9Uft6CZwScC6NeWxhCwvNBUHY5AAPhlM9ZP+hdK33sfaN8DJ//9VuBP58CbZINhT4RLdQbTufPNR5rzXgCFHryIm68cG7TtxQMv1FiUH2jtDnHxORT6+VY3C0WDxG1BjUI1CX3gqalTlEC8qQo2//U791ZkrFhX3N8wrZptu/b/aDFWMmPssBnNFYkE4s2ltBynKQpIIN4U9Q5/7Zr5Y85iYB/V35J9n5c/a/Dhe2o5LeLmr9N1H445xrTYob443JKXX9i1JSyNBOItYRXlHKQCUgGpQPMrIIF482suR4wvBaIFxP/+2MI0w8LfkxIdaTmZyQNItREn9fpS1hGPr/0jo5UKSAViX4HmAOICeAvXtYBjwgEY6hInMEIHgWg6BOwmd7aA3fR7ArACaIdCcAHFCTYJ17foR8BwkQ5dACnhVKd+JkyYgIceeog7w+m1ONMcKDZyiPfs2TMyTtdad7XJbdbBCt48vfey1Vh//gh4spJwzPx5QHZ3EClnlJ4bOkwNsH31KT49/2IkprTHSct/BBI1mAS2bU7OWy0tAL2iEp7pT2PHvVPxS/5gjPjfO6hxZiDRS++bUG0aDMZgKX7YDSLeKlC8E8sGD4Jbt+OUD96Bt/8AOL22YM5uBVi7di1yc3ORkpISls1u8QraPmgBndc45yKwACp0Bjt0uMhM7fWh5q0Z2Dr2GXjTkzFo9tPAwP7w6Snc/x308zMEwDjObmgadLIf0rRsBj0UYHLoH1AIeqvkw6fq4wjWG2ew+cii7kA1DOiqBbthQNUSYH7xPRbdcDO6r12Lkt7ZOOGFZ4HjBsFIsKMaKpKQCJ0eNqBvFompB4uG17rFwyJhTHVC983OnTs5DO/YseNBSxDEVMDNEIyol01u6IOVZGiGEGJuiKqqKuzevZs7xMOpiQTiMbfUhw1I1A/3eI09u0rK1zDgxxljh31w2AvD1EAC8TAJKbuJqAISiEdUXqyZX3ANA16odxQFhXkjC8dENorY6j1ugPiyd89Pczjs9ddaVMD6nF2o0UPXsSVx46ORQLzxmskrpAJSAamAVACQQFzuAqnAoRWIFhCnqG56dNHNuk3J6ZCTdpymqU5ZR1zuVqmAVEAqEH4FmguIC9ffWWedhS+++ILDZUpRnpSUhEWLFqFv374gKEIw+rXXXsPevXsxbNgwPPPMMxyk0UFgbdKkSZg7dy4HbGPGjMHDDz+MhIQEnpI5FHRXVFTgiSeewAsvvIB9+/bhtNNOw4svvogOHTr8JnU7QXHhYCdgTinT77333gMwXKRsF65W4VSPiEO8FoxaKoNRm9rbRum7d+9G0ZBT4TO8GPjJhwj0OprDWXKPK6YKSwPU8l34/qxzYVuxEQM+K4Q6+Ax4CCirCuyWH5pam9d7Tzl2njQAG6p2YeicuSgbmo8MyqzuYjAY1XcG/KiGi/KOe3Ws+ec/kTT9AVRddSXynn0aPmcSHD4yXpuAHkwrH+r2b0ra518fA6gOerUtAuIGoHjhVRO5b95VEwC++gy/XDUaFRUu9J36ANRbroZuaajWeDZzmgp3l9OjFfQ6CMgPf9SOChtBdxYAdIsDcVoLXnuce/Yp9bpKCenhYJVQFR2GW4POHMDcBdh090Rg8xqkDBmM7BkPw3d0P1TBDgf0IGz3kG42HphbDSappxjJmU7nuPnC8fBy8hbioRXxMExoloUGdtHimoU+IESfIyITRYubaCMmVFcTeh2OrBMSiDdiEWKkqagfXl7l3rRvv3u7qmP2k7cOW9Vc4Ukg3lxKy3GaooAE4k1R7/DXrp5f8IAC3FVvS8YeyRs1a/zhe2o5LeLq79Oi+QVlANLrk19R1K59Rr69Jd6XRwLxeF9BGb9UQCogFYiOAhKIR0d3OWr8KBBVID7t8/MAZVCHnNS+DoctW9YRj599IyOVCkgF4keB5gDiol53WVkZryN8/fXX48ILL0R5eTmys7M5DE9MTMTll1+Od999F/fddx+H3HfeeScuuOACvPzyyyDATVC7uLgY06dPx6pVq/DUU0/xn6+77jp4vV64XK4DaZkJatO/W265BSeeeCKuuuoq5Ofn45133uHjEogXLnRRs5xW7e677+bXEQj3eDxwOp0c+FIbmsemTZuQl5cXmQU+4BQ24YUWhLnkVLYMFB1/CrxbfsGgObPgPm04VJhwkG9Z1KJm1dgz4R6UPf0COk24Gol3PQy3y8XjtFPi74ABlblA+dOL770Zu6fPQM5f/4rcp55BQLFB4Y5zBZpGkLaaw2j7hmK8f9oZGFizCx1+/AHo1hOwJ/Ds3hRqwAjWVKc1pPUjzZp0kKNdZagBkMDnRpPzgGnExZNAxbzVVUX44bxzkbVzCzD2FnSb9AA8jgS4ghfVpnz/teY2fYHX0HrbNJpGhcbpoKLhCjnCgzZujYLgWlOqeovXKPdrCq/f7vIC5uMzsHzqJLAEB9jpp+H4Z54GMlJhOVLAmBJMke71AXY7mOGHkeCAu3YoAvYCiDdJvxi9eNu2bTzTQteuXfl9FA7QGaNTbVBY9Pmzf/9+/llos/36uEZTHiZp0MAx3Ij+20Cf8eHWRALxGF70g4QWWj98z76q5dU1vvLmrB9OIUkgHl97prVGK4F4ZFd+zfyC1xlwWb2jKMrf8kbOfCayUcRW73EFxFfPK1imKOBpJg92mKY17OhzZy+KLYkbH40E4o3XTF4hFZAKSAWkAtIhLveAVOBwCkQTiIs64tnpSZ1Skp3dZB3xw62WfF8qIBWQCjRegUgA8VD3NDlERXpzcnZfccUV+OijjzB48GAOmsX7y5cvB7nHhw8fzp3cPp8Pp5xyCnJycvD+++/jww8/5NcSsB4/fjzWrFnD2xJYf/755/nEBbgm2ESQfeDAgZgzZw6HTmeffTa+/fZbDqJEPHXhHLkSqf8HH3yQ9xeaLl30H1rDXPyOzuL3Yu6itnbdFQmdc6i7mv9M/mCDUnUzeKAT/4XNDMCt2VBZcCm2zHkPg5+eDvc11wTrWjMt6BK3GEzdhFb4Pyy96mocdXJfJMxaAE96Jm+nwA8H5VUnNBwwULH2K6w77Xxoaek49r3Z8Aw6Fn5PDVJdiTCp4LjNz/v0T38Wqybfj25DTkDGO2+BuRKhmDp8mgLVsGDTCRYHD+HwFM7Ouo7P0HT59WrJDDBVRSU0JFG0gSAg9/FC6hocpSXYdPNtqJ7zAdoOPw05Lz2NmuzOUC0FHP0zfxBaq3YO7X22ADSFwDrj2QPE/hD1mkPXkmsvHi7QGUwlwGuk6/SwAMFwsnKTmDy/oglL88FQddi37cKuKQ9h3xv/hT/Rhq7XXY+M2+6AOy0LNmbAZurBfvk3iWRd9wEuG3evm1QjnpznVD6c6ryrvyZvDI01tPa2uF/E/hJp/0Pb192LodeH7mkBYA+2d0P7DR0rdPxDXR+6L0R2hd/td0pHEHLvHGpu9cV4uOtD78eDaVTf9SJtd93rf7NnKN0mPSBR+9kTGv/Brhea1NX2YG3FZ5PIXhF6bWjMoeOHxlr3+kPu/dp1EPuE+j/U9Qfbe6Gfd0eyd8XnhdhToZk4xP45kr0vgXjj/yaI5hWifrhpWu7tu8t/Mi1W/PTtQ5sVOkkgHs0dIMduqAISiDdUqSNrVzS/YDGAU+u9WmXn5J09a96R9R6fV8UVEC+aX/AugPPrlbqFPNEggXh83kwyaqmAVEAqEG0FpEM82isgx491BaIJxA/UEU9wpudkJR1DWsk64rG+Y2R8UgGpQLwpEAkgLoCNgDlUy5uc1uTS/u677/DZZ59x0E0QhFzabrcbL730Ev7+97/jyy+/xMknn4zKykqcdNJJyMrKwrx583DNNddg9uzZKCkpQUZGBoqKirhjfNSoUXjllVe47AKmPPDAA7j//vvxzTffcChOB4FzAvLk8hZ1yQm6OxzkzQV3mFOM//jHP7hDXIBdAoiiPV27bt06HHXUURzY07XiTNeL1wL+kmOa3qc5iv5EO6HNb4CmYcKuafB4q4DkDMDvRSIMbNXsyJ06DSunT8PAy8ag5pEHoSUkwO8OINGZBFSXwZ+ahuQlS7Do4gvQt2If2qxei70JqUjJyMS+fbuRm5GD8rJ9SM5MwbaKvUi5/V/Y8uZb6HjOCGDGE8hq2w6lO0vQpl1bbNu3HZ3sSdh0yaXwfLkYKXf/E53u/Dv27ClBTlZbrN9XhR456di+dSufH82pf//+2L59O3d40rlz5878TPXFd+zYwV9v3boV7dq1w65du9CpUyd+pvfpTL/fumE9uvTqjXXFu9G5bQ7cO0uRlZOD1Vu3Iq9XMtb/5WaUzpyDgCsJQz/7GBs1FZ379sOWtb+g/VG52L12Nbp17YMt63egS89eWLl9FXr07IUtazahT58+fM/06tWLryG93rx5M3ctk8u9S+cu2FK0EV17dUfR1vXo0asHflm/AX269cEv67eg21FdsXlnKTLaZKKirBidspNR9c1PWD/1YRhfLoRus9D34WkwTh+OFZVVOP7441G6czfatW2HbVu3oXOXTtiyeSM6duuELdu3oEuHTijbVYLsNrnYX1yC9Ha52F68DTnt2mLPnj28TIDQj7IiUKp/ek1n0qtt27a8FADdH6WlpfxM19G9QQ5kur+oJjO596ldmzZteHYFuo7KEVA7usdSU1O5M5dqwNOZsizQetLvRSYFuj8powK9pt9TDWxqJ8oe0B6gh07otbgPac/TazpT3NRn9+7dD9SHFveDuA+oLd0/1DeNJfqk6yj7AMUg+hSv6Uzt6Uyxp6ency1ozuQ4TktL42eaO805OTmZz5m0ot+TBnSm6+hzhbShsgykMWlF15GGtKdJ88zMTN4P7VlqT++T5nQW15EbvkuXLnyvizWj17TH6DpqR+PRXqSHgmgPki6UeYLa0Wuqo71x40a+N3/55Rf07NkTGzZs4O+L19S/uKfoXlq/fv2BdrS36YEhsdcpo4XY+9SOPr/4nq+Ni870e4qDxqfrxOvQ8bt168bHp7OYL93bNE/qj870e4qb+qG4aO3FvMRnArUj3UhvOtNepfjo85f2AP2e1kXsadJN7H1aF2pP79N60N6mM60H6Ur7QKxL8L8xcG/YYzwSb/9dbq3x/lo/3L9nV0nlGkXVljx122nNCp0kEG+tuy++5i2BeGTXq2h+wT4AGfWOYilH550zs9lKOUR2tg3rPa6A+Op5o6cqijKx/qkpz+blz7yxYVOP3VYSiMfu2sjIpAJSAalALCsggXgsr46MLRYUiCYQp/lTHXFVYzmd2mUM0jQ1QdYRj4VdIWOQCkgFWpIC4QbiBLgE7Ap1LFZXV/OU5T/88AN36xKAI8c3wWcCIeeccw6WLVvGQRKBZAIcp556KgeD5BAnyHLcccdxqE0Ob3KUk0P80ksv5anThXOTxh8yZAgHYz/99BOHa/TeiBEjsHTpUg5QKC467rrrrt/UDyf4TUCeoD21EZA81AlLbWh88R7BfoqXzgQFxZna0Ws6hzqSQ/fO7xy2vB43g24Z8Kku6DBhZ15sd6Sg4/wPseiS0ejQvTt6fPkFAolJ8PpNOO12qO5y+JPS4Nq/Hx9dciGO//QLJD45HY4//RlWWia81TWwpyTCXV2GlKRE7PboaLtnO34cdib0HTvQ5YNZSBs+Au4qNxKSk1HqL0fW6q34euRwOJNc6PTJV8ju0hFudwVsiUko9SjISbajurKS60u13wmUkvuezrTWAlpS6nt6LYArnQXsEjBLnCtKCbimoXx/KextUlFe6kVmZjKqdpQj9ZPXsPX2OxFITUOfp5+COeoClBdXIjMzBWUl22DvlIGS8t3olNYe3pIaJKVmYbe3hPfn3lfFYZmAoAQ5CbLRmeCbOJfs2o2M3CzsrShDRmo6vKXVSE1JR+m+CiS0S8XO8jKkpiXD2rsLaSvWoeTqW+Hdvgnu449Gpycfh9rpGKRlpaCqag+0zCR49jIkZCah0lOB1MQkVFVTqv5kVJSXoW1aJnx7yuDIzERFZTlcGZmoIjibls71JJ3oTDpS6n4C0ASF6TVBXYK9BP8E0BZngr4EielMutN1BJfFwxn0OvT90HUSoFuUH6Az7WEBrcWDIWJvi1II4p4Q7vPQvS+cvqEZAuo6iOk9MUaoS1lkUxCxizN9XtCc6CzuQ1HeQIB0EQO9pjmSFqF7kbQVgJy0Jk1pL5PGof3Ta9GO3hfgnR4OoDWgPS/2Fr2mfqmdAPX17X36fBPgnsA8fV4R2BUPJ4TGJ8ahMwF5Ar0CJIsz7WECwSIeOlN7ijN071N7evhE7Pm614t5iThCH5qgPUZxigcMKH7xMAbFRfGL9kLPUB1IR+qf5hsaJ8VH7Wl96POT9qi4vu7eF5819L5YN/HZQv2LhzfEuBKIx9dfK7/WD/ds2Le/Zmdz1w8ntSQQj68901qjlUA8ciu/8aNLOvpNa9uhRtjjKrENG7aIcge1miOugPja+WMus8Ber3d1GFucN2rWafG+ehKIx/sKyvilAlIBqUB0FJBAPDq6y1HjR4GoA/HaOuK52SlHuVz2trKOePzsHRmpVEAqEB8KRAKIE8havXo1F4BgFzkCCRIRxCZoQeDjxhtvxAcffIDnnnsO//d//8fdjuSYpBrfBMXIxXvmmWfy3z355JO8j4ceegh33HEHd4IvWLAAl1xyCcaNG8dd3SJlL4EQgueDBg3iIJ3gNf0jVyPBz6+//vo3qdoJxNF45D6l88SJE/HII4/8LgU6vUf/hEOS+hRjipTHoWcB/UgD4QIXUFC8Dk0zTO0sNfh1k06pv6mqtEkpw73YoyYgZ9s2zB90NNow4Lh1m8EyMmAqVM7agqp4YCIRmmmBLfoIRSPORdlx/TFk/gKwzBwoBuC1mdBg8VriGtUSV73YOm4Cql4vRM5Zf0D2s88ArkRAU4FADXZe8n9Y9/kC5F33f0h5+EkkeC0qaA6T5k3J3S0GTVW4E5UctASl6qaTDgWkoXWjhTZ1U1irpspTi1s6YDETlqLB7vUAm7Zg9XFDsV/1YOB9dyPxlltgKi6o1NwMfh9pKSaqNQ02WHDx5x00eC0GG61rrVNZ3JGh44o0zPwhCVWByXOiM+hQoXgpfbwKS6F05iY0XxXl0QfeegcrJzwAp66geFBfnPbKy/Clt4FmN7B5704EvBby2nTlGeqZzuCzDDgVegEYqkLZ3KExFqxXzkx4dZXXE0+juum1Kbj5nGrrbddNcx6aXjr0oZO6aelD016L/Vp37x1s7wqdxHt106SL8UP1PNjeF6mu6SEXAusEcuveA6F91E3/Ll6Lz5HQtOmhe0jcY6HXh66rePBEtBPQvW469INdf7CU5Q25/lB7n6AugWT6nKp7iDke7t4RDxHQuh6sTEPoQwv02Xa4vV9374Q+/CAyXISmM//dvauqBz4Paaz6rq9v79KDA6QJucqpb/F5Ud/eO9z4Yu9LIB4ff4dQlAHT0j75dv0Q+rl4b+VPbo+/qrnrh9PYEojHz55pzZFKIB651V89f8xIBWx+/SOw1Xn5s/pFLoLY7DmugPiqeaMHqIqy7BBSluXlF2bGptQNj0oC8YZrJVtKBaQCUgGpwK8KSCAud4NU4NAKRBuIizri6WmJ7TJSXL1lHXG5Y6UCUgGpQHgVCDcQJxDx888/czc3/UxuP4LcBLcJugiwvHLlSgwdOhSXXXYZHnvsMQ7Kb7jhBjz++OMcrCxcuJC7xv/1r3/xdpQenVKjFxQUcNhCdcPHjh3L06mfccYZB9Klk/OyX79+3D3+6quvcmcspe+lNMGPPvoobrrppgNQjsaheETqdoIsBMSnTJlyILUz/6I+BKiGQjN6ry4EDl0d4XCl34UC9FDQF9qeADcBWYflByxnbc3qauzXk5BeUYbv/3AatFXrcOw3K6D0zwPxY42ZgOIGWDIsRpy7Bmv79cfOfXswfO57sIb+AaoB+HUL9D9OSwO8CvwuL+w//oiPLvoT+ux3o9O8ucBJJwIEz5atwIrhw1CRloTTPlmA8h55SDMUHg+VIqd610qwmDbXT4BPel0XVIn3xdoLqCa0EfXcOQBjFiyDQdE1ChEu0wMs+wFLrvgrXJv2I/vm65Bz9zgE0lNhEbRmfmLOsCwNqmWDxwbuqreZXiLRsFQHDM60yXmvHIhVwNtQ6EjQz+Comug39a3yOuSWCvhND5yqH9i1B1WPPYelL78BF7PQ8YpL0O62W4EOnWDa7AjA4HXB7dBgo+zhiglDNaETDKfFshRYdoAed6Dq63Zqo9FrAwFV43XQeS1xFqx5LvZm3frnodkQQvU7WB1n0Vfddanr0g6FxqHrKLI9iL5D966IQ+zh0PfE+tKZ4hdu8rqAue79EjoOta1774j2oRqFQvbQ/UjXi/HrPnxyqOtFf6F7t662AtTWBbahcLq+vS8c9SJThfhsEGseOn7o2ofeO3X3bujDAkd6vfg8q+/6UJ0PNn7o9Y3duwdba6HlwfZu6AMPdWH+b9vLlOnh/Yshcr2J+uGBgFGxrbh8GRSlpLnrh9PsJBCP3BrLnsOngATi4dOybk9F80aPg6I8XP8Iysy8/JmXRC6C2Ow5roA4WzhUX+NpEyzkU89hGaxzv/NmHTIVQGwuxa9RSSAe6ysk45MKSAWkArGpgATisbkuMqrYUSDaQFzUEXc6bYm52SkDFUXRzzyp12Kbpga/JZWHVEAqIBWQCjRJgXADcQqGYImAY/Qz1YUNrdtNkJpSp//hD3/ArbfeismTJ3PXONUYJ8c4HeT8Jji+YsUKnn6YnOJUQ/yiiy7ioJAgOaVAp1S9lOJYwBOqaXvMMcdwAP/GG29wEE21yQmgUx1aqksbClqEeAIo3XnnnRzCE2QRzkrhaiSoR7V+Ca7TUTcNtABddZ211FaMKSCZ0AloMK0AACAASURBVCMUAPosE4qqws6BuANgBmAzUWk6kOKuxJYb/4Ka/81B+vOvI3f0xYCTIKsflmpCNV0IKGTiZqi+/nqsf/t1dL71JmTefx9g2eBVPdCVBKgBgrGMfgXVXYHShx6Bee8ULDruWIz58gtAs2HL1EdR+cDdyLniSuQ8/Sw8TgdcBHTpv7w2OplQyUGt/NYhXtepyjXlzlFyspucAjMam7Sj/nQ1+DOBYMuCwXzQNZq3iioLSN63E+v/7xIkf/k1yk8+G33+WwirTRICzOSObcXvhsPugo/ZYDdV/kCAxm3XXrJig+lODrQJMpOTHiqDqTCYBJyhQVNqYyNXOo1P6epBcJ0srkFYDc0EqvcBFWX4+vJr4VyyGgEoOPHxe6H8qQCwkdte505vny0Bpdt2QzUNtO3clv+e5svHNqgzzuk57KdkAI6QcQxmQlWCXzeGPnRxKBjI++Np9pXfpOYPveZQ14fuvYbuXdrzoY51EW9919M+p/uO7nlKsS1SsNd9QKTu9WIvUf913d4Hu3dETKH3WV2wK+ZLbeq6ng8HtkPv9dCHBMRa/epIDj4oEuqYD31wgH6mzzPShGp7i3gP9qCA6Dv0+rqQXqyvGC/0PwYHe/CmIdeL8eq7XkD60AczQh+Kqe968ZDEwa6nVOf02U31y8Vnazj2vnSIN+nPg2a9eOWG3d227ynvVO32b9tTWvmLorIlT912RrPWD6cJSyDerMsuBztCBSQQP0LhGnDZmvkFrzDgynqbKrgnb2Th/Q3oqkU1iSsgTsoXzR+9ClD61rcKGpT83vkzF8TzKkkgHs+rJ2OXCkgFpALRU0AC8ehpL0eODwWiDcRJpZunL7yJMWR1aJt6tMNuy+zdOXtd946ZxfGhoIxSKiAVkArEtgKRAOJ1Z0wQhtzdVBOcoNj69evxz3/+E99//z0WL17MwRBBbAIlc+bM4enWyTlObvBnn32W1/+lVLpUg5zc5NQXQXSqHU7p1gmiU5vbbruNA6YBAwZwSP7ee+/xvqgfcpu/9dZbB0ILTSEt6nzT7yZMmMBTs4fW/q47n1CnZlhXN8jSYCkWVMsNKDo8ihMu7jYG9j/4IPZOvgvKhAnoefckwEXA1Q+/kgCHCZCJm+Cy+r/38dPVl8I1eCDyZhcCSekwNS9UlgLTULDfBmT5yMBsAqU7UTxqGLbt3oZjHn4SzlEXYvn5o1Cz/iec8vwsYNTF3KyuBqygy1kHPLoFOxTiy79JLR+aFl3oQsyX/unc7eslSzsM2KAHHDBtQbe0nbgzAXOmIgAPTI3BuUfFhsl3Ytebz6B39/Zo++w7wMCB8NoBO4fHQcB8uEMUeNQNE9B98IHBBw067LAT1BdAnoE/UKCT4Z6CUgDD8kPXPMCnH2PjPx+Cd+lapA7og453jQVG/94cJBy/oTGFgsLDxdoS3z+YJnSft+Yj9EGE1qxD6NzrOvDrZh84Up0kED9S5Zr/us++3zjYFzCcJfurV1ZVefepFmY/OW7YquaORALx5lZcjnckCkggfiSqNeyaovkFPwI4tt7WCrswb+SsdxvWW8tpFYdAfMzbABtT7xIwNj5v1KxH4nmJJBCP59WTsUsFpAJSgegpIIF49LSXI8eHArEAxG+ZtmiYBXZ6Vnpip9RkV7fUJFfZKQM6/xwfCsoopQJSAalAbCvQHECc4AalRCcXpNfr5YIQsH7xxRdx8cUXc/foa6+9xuG2AGj9+/fnNcCpPjVBxeuuuw7/+c9/Doh5wQUX8JToe/bswYknnsjrg3/xxRdIT0/H22+/zYG6ONq0acMd6aI+Lf0+1FnL02XXutrvuusuDtspvlCnLrUnhzjVEO/Rowd3ntdNMx2WlSbIrJhQLB93GHtgh4sALfHf2TOx6srLEDj3Agz898tAmgsmT9PtgD1Y+ho8R/j+3fhy4ImwAn4MXTAXGDAAUGwIaAp8ABKoljgBYurTU4Wama/ju6vHolOfQeh5+21Yd82fsSWvF0Z8thCVqamwuWxw8GvICQ34bcS1KZ8447XeSfuMjIwDmobqQCHxmtkw4KE+oMFBedd5/WxOwuHTVDKeczhtBvzQa/xgr8/AskkPocaVhiGzCoFBxwCqxmP2qRYcROYbcNAQ5BDnY/Ha4kECTs5xlSzlNA/F4qnNLY8Bu54IL1PgtwMpRhU8zzyH78ffjVy/ge2nHIfhr74BdO4erLVe56D9vWvXLr5PqD70wVy7DQi5RTUhTXbu3Mnv686dO0tNAJAbmuqqd+/enTvVhWO9RS18IydDDzSRa158toZLEwnEG7kQUWpeXFKZvmz9rmMM06rZuad8mWFYnqyqoVMnT1bEp3azRSaBeLNJLQdqggISiDdBvMNcWjS/gP4fFUe9zXS9V95Zb26IXASx2XMcAvGCewDcewg5/5uXX1h/KoDYXIffRCWBeBwskgxRKiAVkArEoAISiMfgosiQYkqBWADi1z/ydRtd9d+YmOBIaZuVPJC+2x4yqOt3yQmOIFWRh1RAKiAVkAocsQLNAcQJiq1atQrffPMN9u/fj8zMTJxwwgkg6B2aSn3BggUcsLZr1w4jR47k7YTDtqKiAnPnzuVwjaDJqFGjeJp1v9/PHeMEzslBTgeByE8//ZSnVCdHOrnDqS+C2ARa6B+lbg6tN/zAAw8cuI7AOr0n0hiLFMmhKXyPWPCGXEh1wVkATLXBC407xE0d0L78FOsvvwy+9j1w9Mx3gA5Z8GsmyK9N39wpJgOMAAIOBb6/34NlL/wHfUafh6yXXiBbN+AMnuxmDTRVgVehxOc6bGW7se2iW7D3i8/QKTcFlXt2ocsLM6EXnAczUYWHw2qGBNioLDaoDDn/Yoxyodem+BYpp383Pd6EgSkWnwu9JPhtI8M4QX/dglex89rmHFLXuIF35uHn2y5HObPjtIeeAf78Z/gd4KnkGTNhKApsqrMhSvLx6B+52XkadE7Iax8woFTmNAdKo85ZO0PA0mAjB/OOzdg05QHsnP0/uDQbel7+Z6TdMQ5ITUPA6eRzONgRmnpbvB+RBycaNPvYaCQ1+e061HVDx8YqRTcK8YBSuJzhYjYSiEd3XRs6+k9FO3rvKatu5/YEdhbvrdgAhuVP3zHsvYZeH852EoiHU03ZV6QUkEA8Msr+/P5FR+matuYQvbvz8gsTIzN6bPcaf0B8wegLwJR3DiHrT3n5hcfFtuyHjk4C8XhePRm7VEAqIBWIngISiEdPezlyfCgQC0CclPrbowv/qijo0LFt2jF2u57erX3GpqO6ttkeHyrKKKUCUgGpQOwq0BxAnGbv8/m4E5wc4nQmOE1OSYLaBEFEDd66NXXrghJ6TW5u6oMOcuOKesCib+pDjEVO71DIIiC3x+M5ANQJWBIgp2PixIm8hjjVPae+6T3Rf6Qd4kFWywBKH06QVrHxlOLkEPfZGRybVuP7M89CiteOPh9/DuR1hVc1EIANSXSt4eN1x/faEpG9fCO+P+tMBNxlOGHlStizOwVzk9sD8DI/NMXG64Bb0FANBelfrcLyC4YjyV0CvXsHdPl4HZCZAMOsAnMmwgeL19d2QOGOa8YsWIzx9Pc5OTn1OsRB0Nk0AN3OWbRPCaZJT+Fqe3iNbQYHVCLS5Fr/djG+uWg0cqpL0XX6NKhX3wiP0wmHAgRg8IhtTOGO94YcImU7Z+DcJV6bl54T8l9d3pyXB3zQyZC4cQO+uOFGJH7zI/yZ6Tj5gfuBS68AdFvQbh6oAZyk+G8P2lvFxcV833Tp0kW6oWvrf9NDLHQPUoYG6ZoPOsS3bduGbt26SYd47S1EDnGqIU6uefHgEn3uNvWQQLypCjbP9R99u/5U07T0vWXVRZXV3pKAGXjj+fFnRcWBKYF486y5HKVpCkgg3jT96rt6zYcFFzELs+t7nwFL+uYXnhCZ0WO71/gD4h9f2hOGsf5QspZXs4STC2bRg79xeUggHpfLJoOWCkgFpAJRV0AC8agvgQwgxhWIGSD+yKcnKao2IjszqVNKorNbotNedfpx3X6KcflkeFIBqYBUIOYVaA4gLpzYAnoLx2jo7+urKyzclKGuSmorrhXubZFqnQC2qP9N7ej9UKhOC0KvRapicb1pGlAUFZQyfcqUKbz/+mKKVA1xQsMK2ZjJ6a1RPW2Nm5qdPsDrYHBWFWP5+RcjadEy9Hh/ATDsJPhcOmqgIYNwc6Aa0BXsV5KQXmlh97VXofTdmch+4Ank3HIdmM0PhflhqgnQWC2AVhl2aDo67N2PzVeMQtnib5E04Cj0XvAj4HABigoYgOWiauWMZ1m3EWVWOLo/bA1xUO3wgAEoDl5/3NBq65zDQDnNDQqcHgXMZUFZswFL/nIVOnz7A9RrrkWbxx5FaWIysqmeumGDz67yCByBBvPwYJp0BahQAnDBCzulSKfU7zYXyqFyfek5gUQLUH1A4JXn8cuUfyJnRwlKhg5F539Nhf3UwVB4ThoLsPsp1zqgJvzu3pY1xH//cSdriP9eE1lDvH5N6J3QUhVN/Q+oBOJNVTDy12/ZWdamaHNJXjBdesWKgGGVzhg7dHrkRz74CBKIR0t5OW5jFJBAvDFqNbxt0YIxD4OxcfVdoQAv98kvvLrhPbaclnEHxEn6ovkF9P9rpNa7oIo6rM/ItxfF6zJJIB6vKyfjlgpIBaQC0VVAAvHo6i9Hj30FYgWIj3/oq2S3HhgbTJuecgzAtMH9Ov6YkZZYHfsqygilAlIBqUDsKtAcQDx2Z48D4JsgPYGqe+65B/fddx+HMqKOrQDglJ6daoiTi1E4ysM5t1+BONmZNfjJjU0A2gfUOPxIDFRj1z0PwPfos0iZMBGZd90Bd4INNu72ZtBYDWApMFkiNHJiv/Eyltx2Pbr0PhHtP5qDQHIibJSOHXYwU4VCTmsAu21A221F+PrUk5G1vQKamoXMO69G+u23A2k5gJdM6wEoyRoMyw8bQXLu0Fawdu1a5ObmIiUl6Pn+3UHjkUvcssFXa+p2EOAO0NgumHZAVQwoWzfiyzFXIbBxA9qdeAzy3p4NKzmNe8LtPGZyhZO33El8voEVxGvTpAdIRD8MzQsLJuxIJMs9AvZgGAnkWS8tRcnNk7H1/ffh031oe8ko9Lj/CSAxg+d4Zzov0A4/bPxBgIMlbKf9Q3WQRb3s1p4qnfYCaUJuaNKiY8eO/Nzaj5qaGl5DvFevXvzBHJG1ojVrU1VVxe+dcGsigXjs320/rNzWt7TCnV3t9u3cU1q1AYx9+/QdZ3wUrcglEI+W8nLcxigggXhj1Gp426IFo78EU4bUd4Wq4NajRhY+2fAeW07LuPzrbfX8gg8VYER9y6Aoyp19Rs58MF6XSQLxeF05GbdUQCogFYiuAhKIR1d/OXrsKxArQJyUuvHRhZepCnp2aJvez2HXsjq1Td3ar0e7zbGvooxQKiAVkArErgKtFYgThCIAFQqjyBE+YcIEUD1x4S6nlTuYIzwyqZ95Tu/g/6pBdzg5slUT8GheuEw/8Nn3+Pmcc7F34EAM/3gBAqlpHJi7HSZchNB9FqAkwm0HEnb+grlnnYR+m0vQ7YOPgSGnw9IVqMzg9clZQOdJwz02YNdfL8D2d+Zh6LEjsGLpVvisbTjhlZeA/HNRbbMhyQ8wlVKfW0EXOxxBzm1ZXB9Kc3zwgyzaZHpX4VfIHU4J0isBH7VPCtrFveXYd9V1WPvRR9COPwaD/z0D6NQpOHstgbvReTsOxjWYSlCXhhxkCOdf4pFT3WaCUdL1gB6sJW4HtOp9wNdfYPODD6Nq6RrUZOXi+HHjoZ9/HpBNkN8EPV1ggB5QCKZwpv8bTNj/20Ok76ffhrqAWzPolJocfJ/Q54v4jKH90Zr3CClEWT1IA5H9g87h0EQC8YZ8Skavjdfnt32+5JdTKIK9ZTWrKqs9pYqB/zw1YdiOaEUlgXi0lJfjNkYBCcQbo1bD2jIGZc2CAh89QlnfFZrKTux99qwfGtZjy2oVl0B8zYKCyYxhUr1LobA5eSNnnR+vSyWBeLyunIxbKiAVkApEVwEJxKOrvxw99hWIKSD+8MIBqobzM9MT26clu3o67Lpn+Ak9vo99FWWEUgGpgFQgdhVorUBcrIhIjb5v3z5ed3zSpEmYPn36AVAu0rwT4BQ1xHv37h0WWHPwXUEFugGz1knL614D8Cse2C3K/c3wY15XbDN8uPDLxTB694PuBtxJBGn90GtMwO5EtU1Bkr8alS89jpJb7sHWE4di+Lvvg2UlQjEqYel2UBJxhwG4i37Gt0MHQEvKwtD3v8DWt96F56F7gZOOxVHzZmNbegY6MAcsvwFmJ3DFE5dDgYo1a9agffv29TvEg4ifTOYcYuswocFDdB1gDqCsGt+Om4ikV99EZcdMnDJnFnwDBsLhq6x1oTsBXaul2kGjOM/h3kCPOLWk8Ymn68TTa0uHB1TAVrkP1ltv4fOJE9HDU4OdnXNxyn8LgQGnwMMzvFOsVbyuO0MSDNh4HXK+Jr+WH//NMlK9bMokIGuI/yqLcM3LGuJBTcghTvukZ8+eB0oOhAP+xu5/ZQ4fGTnEi4uLw66JBOKH1z6aLTZs3Zu7Yfu+XoGAWbm9pGKFZbJdM8YOfTaaMUkgHk315dgNVUAC8YYq1fB2axaMPokx5Zv6rlAU/D975wFfVZH98d+9r+WlN0JC7yWAIIhYVgV1VYLYCWJfu2JF7P91dXfFAtgAEXtXgq6ySnAtYMNCERBI6J2QRkh//c7/c+Zlwk1IJS959yUzn08+eXlv7syZ35l7CfnOOcc5eHyGvekjtq+eIQnEN3816TxNU5Y24Iq81LSM5FB1lQTioeo5abdUQCogFQiuAhKIB1d/ObvxFTASEH/88eXmwijl4TCbOSolMXq4alJsIwd1WZecGE2lgWSTCkgFpAJSgWNQoKMCcQLcor4xRSO+9NJLHIJnZmZi6dKlPJUxRS3qI5/1tW1bJ0L8iAOrka/mg0c1wcIhchhQoWDvledh+68/4cynngeuvRnwAG47oDINZpcGT5gPHs0GXuW6cB+2n3Ey9hz04qwFC4CLz+NR3pTy3K2YYXV7kfP3R3HopRcQecUU9F4wH/nlxfCmXYODf6xAxOXnIP6VWYhGT1hsFjBFg8bcUDUzTOrRcdpHgT1eaByoVBklaoeZwrs1BeUWByK0cux+4iVYn/4Ah3qE4bj5zwF/GQsoYXDbnLBSrW+Y4DUr3GQ6D0BAXEUFKNH5EUrewMbXvJSTHaUwUaJ0bosCB0p3r0PltNnQvvgZlT4Hou69BCkPPAokpMBnsqBcNcNE6drh5V8cq7utgGKuCts/ek5Ru752DeSODDv1mojDJ6RcR9ZEnz2ANKGf68+wcAwP9RC8pLU0kUDc2Jvhp3U7R5SVu2NLy127C4rKdjOTumzePWf8GEyrJRAPpvpy7qYqIIF4U5Vqer+spen3guG5Bq74ITUtY2zTR2xfPUMSiP/55RVxZtVb1JArVIUNGjR+0ZZQdJcE4qHoNWmzVEAqIBUIvgISiAffB9ICYytgJCBOSt05a9klTFGOS+kUPTDcbk1JTojMGTm421ZjqyitkwpIBaQCxlWgowJx8ogAdE6nkwNw+nrooYfw9NNP82hwAalEGl96b8eOHUhNTW0dh1ZFgxMzppe8bLXmgdtkgZUDcbs/1HrOE/jh2X+h92XXo8esV+GNqOpLCb5VwIVymD12WBUTUOZAwYLZ2Pv3meh/wQWIfuU55HTqhARKeu52Awd2oXzMX7HCU45zP1oIjD0TCDMBO3fj9/P/AnXHARz/z2dgvms6fGYVXs0Di82fctzr8WD37t1ISkpCeHg4j7Cvs9E6FAfgNQHMCh8xZa8XnmdmYd3TT8OluDH83RcRNX4KYI2Ex+uGx0r4nKLefTBDg1YVnc3frALjTXICqwQUH1yknWKGrbgI+O0XbL7+epTmF6CwV1ekvfgycPYFfFzNxOAyKfBoQKQT4MzfzOAxueCDgjCKTPdRKve6Z9+/fz9oP1GdeZFdoEl2tuNOVEOcwHjv3r2lJgCKi4tx+PBhnlnBYjmSmbUjHxIoKipCSUlJtSaBOnAkgbhxHyylFS77z2t3jQFjvoOFpX9WOjwlzOabM++Osw8F02oJxIOpvpy7qQpIIN5UpZreL2tJ+kIoSG/gimdS0zIeavqI7atnSAJxckFWZvqfAIbV5w5FwXWDx2e8E4rukkA8FL0mbZYKSAWkAsFXQALx4PtAWmBsBYwGxG97ZtlAk1mZEhNl75QYFzHEbDZ5zjmp/wpjqyitkwpIBaQCxlWgIwNxgi4UFU7gW8BLAuJUQ5wavS8iF+nn2hHirQKwWFUktMjKzXzwKirMHheghvGS1s7vMrH6hilIGjgaA975HI4eYbC7NcBkRYUJsBM8hx2qxx/Y7Nudjd/HnQaTh2HM+xk4dO5ZiCLYXF6C3Y//HyJnz8P2i8fjpDfeAmKS/BnJLRpcH72JX+65G8laBAY/9SRw+VXwhtvhNvnTkIdRxLdWleJd1XhENdX7dvvzmsPMK3YTZSY7DgOq3R/l7gbKX3kLm5/4Oyw2D4bP/DtwaTq0iHi4OGnWeLJyykpuoUTl/KBAVd1vhdLJ80ri8EHl4yt8fF3AOBUOVwGP5oVCBx3oQ28lsH0HDs56Cds+/g+iFAXxF56DntPvAVKHotwajUgNYAqlp69K7046UFPpoAHNx2Ch+Sjde1VKe/2dLeqp144QN+7d3/qW6TXRR4i3/szGnkFoISPEj/hJ/ywOVNS8BOLGvQ+yduT13H3wcG+Hy1OQk1eySQF2z7lv3NvBtlgC8WB7QM7fFAUkEG+KSs3rk5U5eTfAejZw1cWpaRmfN2/U9tM7lIH4qwBuqs8VDHhlSFrGbaHoKgnEQ9Fr0mapgFRAKhB8BSQQD74PpAXGVsBoQJzUumP28umKosZ0T4kdZjGrsUP7dN7Uo0tcgbGVlNZJBaQCUgFjKtBRgbgAURT9TY1gDIFMAuIzZ86sdpYeXLV6hDjNWhUBXRUszu2gP0IxlweK6ofClXkFWHPGCbA6VYz5YhkqR3VBeIUbsEeiVFUR7dV4NDetTKG62RqDNvsRLH/yWUQOGIUxP/wE2CzAH7/hy/MnYGiFD73W/Qz07QcoFIXO4LSrCHOUovStN7DrgYfhiIzBSS+/Aky8CIcsCswKEAENBzZvRaf4RNiSEsA0//tehWdx56nGTWQw5Tqn1OXUXD4c/ngxNky9H1a7hpH33QzrtKmAPYmDaAaNr5dsN3H4TIuv+jOcP9s6l8gEDx+delJN7yNQnAEuB2Cx+lOtU+fycuDbTPz3ltsQV1KBsKQUjJh+Hyw3Xg+EWeCzmME0F8wE7OsrDt6E25cgHtWGlhHiR8QiTaiGuIwQP6KJjBA/+maiiHmKEO/SpUt11HwgDhxJIN6EB1eQuny/eucJlU535OGSys1FJZW5JpOy5MV7xq4KkjnV00ogHmwPyPmbooAE4k1Rqel9spde3osxbVdDV2iMpQydsCi36aO2r54hC8Q3ZaZfrwBv1OcOxrBuyISM40PRXRKIh6LXpM1SAamAVCD4CkggHnwfSAuMrYAhgfis78dDYWMS4yJ6xETZ+0RHhB3+y/G91htbSWmdVEAqIBUwpgIdGYgTBKc06frU1g8++CCeeuopHhkuYHntKFcROR4IYFNjV9Si4NU/MgaFUSQ2hSpTGDPD7skXY8+yn3HGUzNROfUahBOBNptRriiIdBON9qNllSKniUXn7UX2pEuADZtge+Ul9LnkcpQ/8AiKXp6L7penQ3n9A2hWM1QC6CoDfAwI8wDOUmx/+Gloc9+De2AKhs6dAee4s2CGCrNmAtxe+MJs8HkArwU8mttC2dHDKaabItW9KPMpiEAkVKcb5R/Ox/ZH70eEOxwJTzyK+FtugWaJRIlJRRwtmGwnm+k1UXE6A2D2L4FD8qqa5CJtuhsMDmjwQoMZLsTA6s8bT+sg365dgb3Pz0LEBytQDA3hl09A0n03Qzt+NDwmf3XwSOpa7gDCw3i98WNttJ+o0b6h/SP2R8D3ybEaGITrpCZHi057Qzxf6NlCX/Qc6sittTSRQNyYu2p/XknCn9sODvN4fWU5+aUbvF6f2x0Z9eyrt5xQGWyLJRAPtgfk/E1RQALxpqjU9D4bv5x8uaqyjxq4YmtqWsbApo/Y/noe+2/HQdZiU+akVAXKpobMUM1q10HnfJwTZFObPb0E4s2WTF4gFZAKSAWkAgAkEJfbQCrQsAJGBOJ3vrS8G/PgxrAwS0RKYtQwVVXDRg7qsi45MbpY+lMqIBWQCkgFmqdARwXiQiWK+iYYtWfPHp4i/ZlnnsHcuXOrI8ZF6l76Tn2pX79+/aphZ/PUbqR3LSBOXNjfqlKPCxjs9QGffohvbrgNvfsPRa91y6Ao4RwYc45MlNdMiFjl6b0VguWKF553XsPPt9+JzkNHIHX+HKy98DKYy0rQ7dsPEDfmQh6IrcAHl2aCjQYjwEtg3OVD9vXXw/m/pWDhFoz86HXg1LPhMpux78BBdIqJhy0mEmECvjPAaaMIcX8rB0O00wdt7stY+cQjCFcrYHn4bgy+8/+AsAS4oPA07JSynEd6V4WI88DyqjE4LuTR7jpYTunaLU64FQ0eUJ11Kz8vYGI+WA7nAO9kYMXTT0M5fAisew+c/PgjUC++FIhM8BP2qvTrBN1NtFZTPYXBm+hk2iMHDx7k+6RHjx41DlU0cYh21400ycnJ4dC3W7duUhMAFRUVfJ9QnflA1coO9Y1TVlaGvLy8gGsigbgxd8aKdXuOKyl3xJeWu3YXFJXt1lRsfPnecZ8YwVoJxI3gBWlDYwpIIN6YQs37PDsz/VXWQFZtAO+mpmVc27xR21fvkAXi5IaszPR8AJ3qc4mm4bqh54deHXEJxNvXTSZXIxWQCkgF2koBCcTbSmk5WV0a8AAAIABJREFUT6gqYEQgTlre+fz3U5jGBnZOjOofGW7rmhAdVjjmuF4bQ1VnabdUQCogFQiWAh0ViIva4CKS97XXXuOQe/Hixfjiiy84qCKwabFYqqN99RG/rVIPuQ4g7n/LX6ebAre5DfRm4S78cvb5iMjai96/f42wUSdzjmzxAj4CvFVFtXmUONXstnoRmZuHtTffDe//vkCvPp2xNecQeqVfiaQFz0JlsfCaqHY3EWequw1YCUB7NUBTgcID2PPIQ8j78ktEJ8Zj0L9mAePPBIuOgMetwGkzIRwemJmfNLuUMB4tzuuYu50oe+4Z7Jr/OirdTgz9v/sQeduNgDkS8KqAycLTm1N6dYUvrqpVAXEyg4Hxz3kKdlopM/l1qEqnTj8qmgc4dAjuL7/C5jffQfH69YDdhiGXX4qEG6YAA1IBUwSg+sG5SlHcVRHhlObd3DIeztOC06EK7jGK6K+qO9/RI8TryrTQkTWh5wrtE1FrnvaJ0ChY/w4Ee169JiIjRyA0kUA82J49ev7cwtLYPzbnjNA05s47VLah0uEu06C+8fJ9Z+wzgrUSiBvBC9KGxhSQQLwxhZr3efbS9J2MoXf9V7HbU9MWzW/eqO2rd0gD8eyl6R8yhin1uYQxvD9kQsbVoeYyCcRDzWPSXqmAVEAqYAwFJBA3hh+kFcZVwLBA/Nnv+jKTenVkeFhc58SIoYBiOnFojzWJseFlxlVTWiYVkApIBYynQEcH4uQRl8uFsLAwHsX6yCOP4Omnn+aOolrQ9L5obrebR4j36tWrus5twD0qeLAuOppDao3BrJrg83phJujqO4Tc+x9D5ZwPwabfir4z/g2XaobNw+CyMNgovTo1KsKtMZSrbkRSivOt+5E99njE5ZfgQK9kjPp1A8qSYhHFGHwqQxkU2JmFpyaneuDwef1AnHKvFx/CmltuQVTmd8gzh+O0mf+G76SR8PTsi9K4aISD6oq7oWg+eFQLLD4rUFiBgzNmoOD1l1CuMJzw2P/Beve90Mw2Hg2uVJkJ1VUVHs6NrkqQTt8JkStVgeGExan53/HChjB6w0lht+XAno1Y+fhjKP/hdyRQ/vaBfTD8H/8HjDsdlTFUH9wGG6Vd92nQTC6ozAP4LADscJn9Ee0t+YNf7Wjojgx9xX1B9xTVVSctunbt2jqZFQJ+E7bugJWVlbyuOkWIi5INpE9H3i/l5eV8nwhNKNU+AfGWaiKBeOvu5WMZfeWGvUMKSyo7OZyenJz8kq1Q1K1zp53x4bGM1RrXSCDeGqrKMQOtgATigVM0e8mkYUxR/mxoRIUpAwdPWLg1cLOG3kgt+f046KvdnJl+vdZAHXEAualpGSlBN7SZBkgg3kzBZHepgFRAKiAV4ApIIC43glSgYQWMCsTJ6ttnL79OBXp16Rw72G4zd+4UG5E3emj3bOlTqYBUQCogFWi6Ah0ViIvavaIeuIjoffTRR/Hvf/+bgyoC4CJCXK9oq9aG1gFxkSFd91Y1sPWgDNYvvsbOyffC2q8ruv3vM/hSkmHiMNoJizfCT3dNHj/QVhiYzwelqABbx45GRHYucvt0w6j/foPKIYMQ7q4AVLufUNOELgZfuAKP4kOY1w1mtvPy3rbCA3A8PRN758yHEhaNhMsuRcI/H0FZ1x5weIAkDqi9YNFlUA7sQ9YjTyH8w//BEhmBLi8+BuXKyXCq0Qjzh31DMwOVCiHpEpiggsGMSoowhworLLBDgclJHRUKeweYD5rNBK/C4IIPFk8ptN/WoGLuW3D993/QnBUo75mC/tPvguWCS4DOXcGsZr4ktyJqkfsQjtKq/Os2+BCJCg7z/VMcaxN1kGl/6OvOtxTqHas9RrhOanK0F/TZA4zgIyPYIDQhWwJ5v0ggbgTvHrGhsLgyauXGvaPoEZlfVL6xtMxZpFis782569QdRrFUAnGjeELa0ZACEogHbn9kLUm/Fwqea2DELalpGYMCN2NojhTSQHzjN5N6qB5lT0PSa4py4tDxC1eFknskEA8lb0lbpQJSAamAcRSQQNw4vpCWGFMBQwPx538YrGra5Jgoe6fEuIghpOApw3uujI2yVxpTTWmVVEAqIBUwngIdFYgTgKEU1wJ4E8AkOE4R4gTE66rtS2l99+7di969ewckerGpu+FILfEjEcw+OGEuKEDmOZOQum4Len3wOjDxbLAoQsgewEOpwYnwuuHWrMSRYas4iJ3/eBDm+R8D4TEo86jI7ZqMcb/8FywmAYxFwkzk2FzK05iD2XkJcU31wgkGCyx+kO0qhvPTD7DmoWeQUOCEZVBf9H3jRWDIELisdtgoH/n6VVh3612I2LIdh6NsGPr+6wg/9VQ4LBbYVBWqFn4kEByAR9GgeDWYFTMouJ34N0WQq1XgnLRyqf508GBehOeVAFuzcOjV+di+aBFiNTPyEjqj93VXo/v99wIxNvjMKlVRh0KR8R4Lp938eh4l7uFR717FBC/M/vTuvIb6sTeKas3Pz+f7StbL9utImuTm5vL7iSLEZc1swOFw8Gjonj178oM3pBF978hN1FUnTcQhJVF+oCW6SCDeEvUCf+3qTfsH5R8uT3Y6vfkH8ouzFGD3nPvGvR34mY59RAnEj107eWXbKSCBeOC0zspMXwIgrd4RFcxLHZ9xR+BmDM2RWvL7sSFWvGlJ+jpFwfD6jGEMjwyZkPGUIYxtohESiDdRKNlNKiAVkApIBWooIIG43BBSgYYVMDIQJ8unPrfsZhVq165J0UNtNktCSkLUgeMHd90m/SoVkApIBaQCTVOgowJxEcFL36kRqCMo9eCDD+LJJ5+sru9LaXsFLBeRv4Gobds079Tdyx8x7oPicsD51bfISr8BpT2SMXbxQmBAb4BZoVksvOY43A4wix2Kzwv23mv4/f7piLUkYNCrr2PHcy8hd+16hP1lNEZ9MAeISgGn0eYSir2G5rHCYjLDDS98qgbCy1bNzOtvK2opTD/9hj+emAnTb+vgi45AlwnnIPn6a1GyKRtZs16FK3cPoob2xKjnnwY74UQ4TTbA44ZdUeE123mdcj4Y+UA1cwjObSaXcDAPeFSK6vbATn0qvcCBfLiXfI19X32J/JXrwLxuOOLsOO6Gq9DpgguAganwWK1wWKxQ4EU4NBDyhtdG1VX8xJu+xBxV5cip8jnZ09I/+BHcFEBPeC+QEa8t2TfBulZqUlP51oqGDpZ/AzEvaSJqqgfyfpFAPBDeCcwYxWWO8F/W7zmRRjtUXJlVXFqZrzBfxpzpZ2cFZobAjCKBeGB0lKO0rgISiAdGX5YxyZQdoVBiIqqaU1+7ODUt4/PAzBi6o7T09+Ogr3xTZvosBbivPkMUYNngtIyzgm5oMwyQQLwZYsmuUgGpgFRAKlCtgATicjNIBRpWwOhA/M7ZPw1n8F4cGxOenBATzlNZnTGy768R4RaX9K1UQCogFZAKNK5ARwfiFM1LIDwrKwtWqxUzZ87EggULuHAEaQQMp58pQpxq/4ooxkCCm3o9JfKl6ztU/VWKedxQ3A5suuwKVP76GwZOmYToJ5+ELy6Bpwe3Mi/PmA6Kst6+Ed9OnIiI/fk46akZUK65Gti+E0uuvglDDhRjx7jeOOuFeUDPQaiwM5hggk1ToDAVXh6qTXHUVNjcAo8CVChAOKuEed16FM5/BxXvfYZKVzFKIhSUqsDQ8mgkTjwDYS/NAJI6wWcLB1NMMFP6dp+CCgsQBh9MPh/gMwEmExjxalov2etxAz43oDkBRxmwazfyMz7H9s+XwlpQDGZlMMUmodd55yL+4WlAcgy8ZgtPue7x+GAyW2AmhE+R5/CC8Vhxsx+0Ew8n+F4Nxf310/3x5MfeZIT40dqRJnl5efxe6tKli4wQhz9CPCcnBz169JAR4lVbhiLEKZMAaSIjxI/9GWTkK9dmH+h/8FBZV5fLc+hAfulGH2M5L983zv+PrYGaBOIGcoY0pV4FJBAPzObYuDT9XJXhq4ZG0+wsaui4ReWBmTF0R2nJ78eGWPWmJZPOUxRlaUPGeEy2yOHnvkdllEKiSSAeEm6SRkoFpAJSAcMpIIG44VwiDTKYAkYH4iTXnc8tv0NV1c4pSdFDbBZzfPfOsXuH9U/eaTAppTlSAamAVMCQCnRUIC5qG4vIxI8//pinQafvn332WTUMJ6cJQFM7QjzQQFxfK7x6s9QFxAnW01+mPBoUTzk8P32NjZf/Dao1CsPnLoD7kolwm6gythsoU+FcvRI7brkRlQdykTxlCrq/+G+4I6KhgSFszQZ4L78dBdtXoWLkcPSb8Sxc55wDhYA6wWrmQYXZgnBNheJ2A2YFZWYzoioJkgOayQO1ohiHrrkX+V9/BrvqpvLjiKYo9TFjED7hYsT99UKgfyJgsnOgzlOX89zrPph4OnMTYHPy+uDggNwL7N6Hgu9/geu3ddDWb4Jj2xb4vKXwWNzoPGYE7Jf/DTF/PR3o0hWaOQKqj8ZV4aOIcIpyp7rjJhPPg05p0qn+Oc8gDwLkDB6OySkqnIGqiCsUga5Y/TXUj7GJbAP6y4OdTeAYlxKwy6QmR0tZu4a4eAYFTPQQHKi1NJER4sbYDBWVLtsPf+w6maw5dLhic3GZI1dT8fnL945bZwwLj1ghgbjRPCLtqUsBCcQDsy+yM9NnMmB6faMxhuVDJmScGZjZQnuUkAfiy5ePNXd2JBHsrj8dgMIuSR2/6LNQcZUE4qHiKWmnVEAqIBUwlgISiBvLH9Ia4ykQGkD8uxMZU9Piou0p8bERA02q6hs3us+vVouZ/tYtm1RAKiAVkAo0oEBHBuIEtCmClaClgN1UQ3zGjBn8Z/1n9LPb7eYR4hTFSLXHg9o0H5jPAVh8UFCBPQ89g9x5C2Er92DE8w8Al5wCOBVg6Tr8+eiTKPF4kHjZBAyeMxNaXDzUSgWwaIDFBbbpT6y5/hGYs9ainJVj2F1TEXPDDUByV3gjEzlMDqdoavpSPOBh5y43sD8PRe9+jF3vZ8C8cz+UaBsShvaFO9yE0q07oBw+DMWpwKtFQUmJRddTRiHmuEGw9u8JJCcAZiugmYHCCiA3D9i7CQV/rsHu9dnAoQqEeQlXW8FiY1GZnIhOZ5yEftdMBgb1A8JiALNaBbBFHnThEcqDXvW66iX9eOSPef6f/F0oMlx3XQucSlDv4MGDPKsA1csO9IGJFpgWtEtJE4qGJi1SUlKkJgBEvexevXpVR4iLZ1DQHBXkicvLy/m907t374BqIoF4kB1bNf2GbTl99uWV9nC5PYdy8ks3aT4UzJ0+do4xrKtphQTiRvSKtKm2AhKIB2ZPZGWmrwUwor7RGPDokLSMGYGZLbRHCXkgTvI3WjAeeDc1LePaUHGVBOKh4ilpp1RAKiAVMJYCEogbyx/SGuMpEApAnFS7/bnl95kVNa5Lp+hUm80c3yslbldq3857jKeotEgqIBWQChhLgY4KxMkLBLwJ2IkoXoJ2DzzwAJ599lkONUX9cFHbVh/tq0+lHgyPOiniWaMobuLelQirLMO+x2Yg9/1P4a0shtIlDqpTg+WQC2bYEHXvFeh1x/XwdekFk9fO6bDH54WFoLizHDh0CAXz5mH7+x+hvMyJyE4p6D7ieMQMGoCo0SOBxHg/BD9YgNKt21GxeT0OrlsLd2ERHC43EsachONuugk49RQgOhrYvQuONWtw6NcVyP9xOQ7lF0JlCk9Kzjw+mE10oICgtAKNUtNTQDdFoZtUuM0qLEnx6HXiSKSccDxsQ4cAAwYACUmA2QxmMkFRg3wgoQ6n04EJcVBCRLx29AhxqcnRG4XKNNAzhTJP0HOEXnf0wxN6TfQHkVr6bJVAvKUKtvx6j08zLft92yk+jZlEdLiimDLnTDt9ZctHD/wIEogHXlM5YuAVkEC85Zr+uWTSMLOi/NnQSMzHxgyZuMiQz6qWK9C8EdoHEF+afi8Ynmtg6aWpaRkxzZMmeL0lEA+e9nJmqYBUQCoQygpIIB7K3pO2t4UCIQPEZy3/i6rg7NgYe3JCTMQgi9nkPuvE/r+qanWMWFvIJeeQCkgFpAIhp0BHBuIELfUghqAURYg//vjjPEqRmh6Yixriffr0CTrAclC6b4LIlYAaBrgrC2CFDxVvvo+d738OVlQCRiHQsTEYPvU24PLTURoRCcCOaGcYHJQvUAVsFCHtcsFtdcDqYMDvWVj/0nyU/b4SEeUlMMGFYq0CDpsFHphgQRgsHhX2ylJEJMeD9eqC4bfeAEy4AIjuhDKTlUeU2ymqnFKglxcBFSXA7gPAn1vgyN4J5/48FB/Mg8fngUvRYImLRHTnBEQmD0B0/8HA8IFA905AhInnNWRmM9ywQIGN+8RU9WXEm43qINM+6datm6yXXeUgihCXNcSP7NbKykpeV50ixEW69I4OxClCvKCgIOCaSCAe/Kdk1o68nrsPHu7tdHsKD+aXZjGmlMyZdsbs4FtWtwUSiBvVM9IuvQISiLd8P2Rlpv8dwD8bGCk3NS0jpeUztY8R2gcQ//qK/vB6tzbkEsaUi4ZMWLg4FNwmgXgoeEnaKBWQCkgFjKeABOLG84m0yFgKhAoQv3nBaoulvHy6SYU9JTE6NSzMkihriRtrL0lrpAJSAWMq0JGBOEUiChBFrwmCP/jggzxCnEA5RXBS09e3FQBLD8qD4lmfG/B5AKsVPqcHJkrhzlx+WlxUAU9+MVwWM8K7dYZq8UIz2aBoJigOShBuhi8cKKlKJ27VPIiCCi8zwaMAtnIf1K1rgXUr4fxlBbB5C8oKiuAKtwNdkhE1eBBiThwH9O8FDOgGb5QdlQTKYYPNB6ieqoLdVgc8MMMJC09Lbvb56/YpPPW6v48XGnwq46fXXLzCN1nn72dmDCYKHRdJzavSoFO5b7X+AoBBcQdNSiCc9oy+1nxHB51Sk7q3o3iOUIQ4vRbPmqBtXgNM3BqaSCAeXMeWVbrCfl67aww94POLy7NLS535iuL7bs60s38KrmX1zy6BuFE9I+3SKyCBeMv3Q1Zm+hoAI+sbiUF5dUjawltaPlP7GKFdAHFyRVZm+q8ATqrX8Yy9PWTCor+FgtskEA8FL0kbpQJSAamA8RSQQNx4PpEWGUuBUAHipNodM787E6p6ekyUvVNiXEQq/bn9pKHdV8fHRpQbS1VpjVRAKiAVMI4CHRWIE/AWKdEJhK9Zs4ZDqRdeeAHz58+H3U4xzn4YLgAnXbNnzx70798/+A7UXPCqCkq9PsSrdsDnJ8kORYPJ7YCVETFmcFtUWF2UW90CpirwKuDpyW2Uc53gORFo6uplgKeq0jaV9vaWQbUpgMr8FzCVQrX936HCabHA6wUK9u9B59gohMdEweMDNNUCk+qH3/DR4ICbqTS9v643vU9/VaPocXpDfPd5AXM4+MVVJcGZQhdo/trf1NVNBxjM/j7+swqGaxQh7nK5eJ35YKfVN4o4FCFO90737t1l1DyA0tJSlJSUIDk5mR/CkVHi4HqQLnpNAlFuQALx4D4FVm3cN7iguKKzw+nOy8kvzWaAI7+04PlFT6RTIhFDNgnEDekWaVQtBSQQb9mW2PTfS4coZtPGhkZhUNKGpC1c2rKZ2s/V7QmIPwjg6fpcwxgrHjJhUVwouE4C8VDwkrRRKiAVkAoYTwEJxI3nE2mRsRQIJSBOyk2dvewuBUp8l07Rg+x2a3JslP3QKcN7bjCWqtIaqYBUQCpgHAU6KhAnD4g64QSkvvzySw6+33nnHSxatKgGCNfXEBfR4sGOEPfq2LLVC3hNQKVCUdY+xMALq9cDmBT4FDNMPn+qcU0F3ApFZQMRxKXphQjAJs7Nmw9MUeGDIoK4oVSxa07PKbyb6o+r/pTyJkq5zpOk00BEqS08VTtn2VV83VM1Nn3zVw33NwYNWlVlE//Vqj8WnOd6F1/CLgVQqA6Kn5Yb8Q9zFA1NNcTFvqKsAx098pdAOEFfqUnNZ76A4P7t7j9009GbPvsGaREITSQQD96u2p9XkvDntoPDwJinoLgiu7TMWaQxZcnL08euCp5Vjc8sgXjjGskewVdAAvGW+SArc9KjgPLvBkYpTE3L6NSyWdrX1e3mt5TNSycN1JiyuSH3KEyZOHjCwi+N7kIJxI3uIWmfVEAqIBUwpgISiBvTL9Iq4ygQakD8rheXD9W8uCwy3BrXKT5qsKoq1sG9k7J7d43PM46q0hKpgFRAKmAcBToyEK/LCw899BBmzJhRHT2uj1J0OBy89m/Xrl055AsEsDnWneDjaFiBSkHYGuA1EwznOBvhPFG5P7+4FyYoMMNUlaacUqK7wRBGAJp38UeN+/EzkW8vVI6mzTw4nEeQ1+DTRLs1P7RWgAP79yI2PhYR0dF+WF0Nrf2B3v4BaFwaRuHx3v5h1erXVZnQYYGP2+3n5xQSXhUqXjWuOARAn/LU68cqXitdR9CX6iATGO/SpQvfH8HcI620zGYNS4cCSBP6npKSIjUBQM8RyiRAEfN0YIIODdBBio7cRF11oYkoYdFSTSQQb6mCx37996t3nlDpdEdWONz7cwtKt0NR9sydNvatYx+xba6UQLxtdJaztEwBCcRbpl92ZvpKBoyudxQFr6eOz7ipZbO0r6uN9jt3i9TNWpr+OxhOrH8DKG+kjl94Y4smaYOLJRBvA5HlFFIBqYBUoB0qIIF4O3SqXFJAFQg1IE6Ln/rc8ssVhkGdE6P7RIZbe9gsZue40f1+VymwTDapgFRAKiAVqKGABOI1NwTVEH/mmWd4RCuBTavVyiGeiHTVp1APRErfY9+OFQDTAI1qh1v9qcx1/JhecxRN0dwAwgXYNmk8QtzMa3MrPGqc6opYOQInkE6fEiGn8Uy8rjdlV6fehOwo1pynQ1fcfiiuURp1E7+EXhJw1+DhUeMmPh4ZYK2qGa4CKgFxQt4E6quMrLZNhJYTWBfg/AiT9ydg9w/lj3k3VtPvEdontIfo4ERHbiJKnvSQmvh3Aj1X6NlBXzJdeutqIoF4cJ4+2TvzeuzKOdzH62MVBUVlmysd7jLGtLfmTT9rT3AsavqsEog3XSvZM3gKSCB+7Npv+HLyYJPKshocQWXnp563aMmxz9L+rmxXQDx7afrDjGFGvW5ScCh1fEai0d0ogbjRPSTtkwpIBaQCxlRAAnFj+kVaZRwFQhGI3zpzRZJZdd8eFmaJSIqPHGQxm6K6d47dO6x/8k7jKCstkQpIBaQCxlBAAvGaftCnRCcQro9UJMBJ0JMgedAb81ZFbhOMVuBT/dHhJmgwEdPWTDyDudtEFb/9ycx5inSRJp3ottn/I/+MFkRB2fp05/QefeDPda5rVG+8BDCrcDAVLjWcJzsXwJxHlitadblwlag7rxteh2pV4/Ig9KpIdTHlUVnT9ZdXp3gPuieqDaC9Q/uFvnf0iF8hitTk6P1JzxHaJ7RHxEGB4B6uCf49pNeEXlMLhCYSiLe9b8sqXWE/r901hioBlJQ5dhYertirqGzVnHvPDAm4JIF42+8ZOWPzFZBAvPmaiSuyl05+iDH2VAMjFKWmZSQc+wzt88p2BcS3fjl5sLexUxHAxalpGZ8b2Z0SiBvZO9I2qYBUQCpgXAUkEDeub6RlxlAgFIE4KXfH8z+cCU07PSEmomtsjL0/vXfS0O6r42MjKBBONqmAVEAqIBWoUkAC8ZpbQV9XnD4RwIpSG9Nn+trhQU2HXZVRnIC2YMOU8pyqf6sciFsAi8LrioczBi+l7yb4TayJh4iDQ3T6kSdr5rCaVUFpf3S2PuBcT8qp7jfP1M4UqIqJU3QTr4NcFcPNo7tNfBpqBNz1TfxRrfqPawKUVwFx0df/OS1UGChixMk440VeiwhoslYP84K6T4L8pJOaHO0AOlRDzxN97fCOvEdIITogoI+Yp/cCoYkE4m3/AFi1cd/gguKKzi6Ptyj3UNlmj9tXYlVsLz0/7RRH21vT/BklEG++ZvKKtldAAvFj1zxrSfpqKBjVwAhvpqZl3HDsM7TPK9sVECcXZWdOXsXATqjPXQz4dEhaxmVGdqcE4kb2jrRNKiAVkAoYVwEJxI3rG2mZMRQIVSBO6t05+/u7YFI6pSRGDbLbLJ1io+yHThnec4MxlJVWSAWkAlIBYyjQkYG4gN/kiZ9++okDGAIzZ5xxRg34Te/roxbp9bHUh9YDsMa832hfdiQdOgFnPx6mCt0+/wdMBTOrvK54mMbg5fBb4fDcXFVPnHcTEeKcgHt4HXHqp3GMrfrrlNMX/5xxFE6XU0J0kbqcR57TvIqvKpqcsLyoYl53rW9C5uLLXyucQtMFghfB5P7i5X48r/+iVRiv5rKAemK/1I5wbdSnjW2KEPy8MU1CcEkBM1k8R8SAgQHAdDAldP9sLTJ0kCaNraMp95ME4gHbrk0aaH9eScKf2w4Oo4oRRSXlm4tLnfmaSVny8j1jVzVpAAN0kkDcAE6QJjSqgATijUpUZ4fsLy8/hanaioauVoALBqdlfHFsM7Tfq0L3N4t6fJKVOflRgP27IZepHrXroAs/zjGqWyUQN6pnpF1SAamAVMDYCkggbmz/SOuCr0AoA/G7Xlw+VPPisuiosPiEmIhBqqpYB/dOyu7dNT4v+MpKC6QCUgGpgDEU6KhAnEAdARcR8b1s2TIetUnRm2effXZ1xKKA5qI+9PPPP4/MzMzqyHHyIoFP0U+A89repVrSVDuY5hT9BfARAFVEjYpIdEqpTPPW1eqak64X6xJr0wMmGofsEH2ErXrwVLs/XSNsputE09sqbNFrQa+FPfXt9Nqa0Di0XhEpStfVtqehMevSRNiuj1QW6xW+1x+MaI4mYr8IjcR3/V4QBydqH6hoqk/r0lH4Vu8L/X4Wn9fup59TwHoBZQVc1Gui30/0vj5LQl3215639v7W73vh17r2VlPup7r2gZiPrhcpyWk/ibnE/VTXHhd7l77rNanPFrHWpmoi9Kp9nbBV76uWaEINY0LaAAAgAElEQVTrresZ05Am9Fxqij+FRvo07/r7Regqng2iX1OfkUJL/QGkxp6R4nlWl/00//U33Fg55uzJM43xr237t+L71TtPqHS6I8srXQfyCsu2QVH2zJ029q1QWrkE4qHkrY5rqwTix+b7rMxJLwPKbQ1cXZyalhF3bKO376vaHRDftHhSP8WibGvEbQ+mpmU8a1TXSiBuVM9Iu6QCUgGpgLEVkEDc2P6R1gVfgVAG4qTe7bO+m6Iq6sCkhMjeURFhPW0Ws3Pc6H6/q2qdlUyDL7i0QCogFZAKtLECHRWIk8x6eC1qhdN79EWgRR/pK/refvvteOWVVzhwE+CHxqK+gwYNQnZ29lEe/OOPP5CTk4OJEyfyz/RAjsY977zz8PXXX1dDdQGB/vOf/6Bfv34YNmzYUWPS+zt27Kgei64RqZjnzZuHyy+/HAkJR0ogCtAZFhaGysrK6jUKW1wuF1588UU88MADR81Ffbp168bXIHQQ0HDXrl1YtWoVn080AfcuvPBC/Pe//z0KalO/77//noNvisYXmgiQPGrUKD5mXTWEr7nmGrz33nt1jpmUlISCgoIamgh//uMf/8CTTz5ZfZBBaPzII4/gqaee4usSfheaFBYWYtGiRbjttqP/dnrttdfirbfeOmoP0FpGjhyJ1atX1/Cn0OTMM8/E8uXL67T/oosuwuLFi6s/E5D6ww8/xJgxY9C3b99qrfSHGKZOnYqXX365+hCH2I/PPPMM7r77bthstho+pWutViucTmeNwwei05133om5c+ceNR7p079/f2zfvv2oPbJhwwbs3LkTtAahH/Wne4Qa+ZnWLfYN+ZbsoMMliYmJGD169FE21nc/0XV0D9JcnTt3rnEdzR0dHY3y8vLq+0Ho4Xa7MXPmTJDPazcak+4X2j/iQIZYx/79+/Htt9/ib3/721E20nOA9uvatWuPGvOXX37hGp911lk1NKHxTz75ZPz666+g+458Ie5PsuPjjz/G8OHDMXDgwBpR0vRZ165dQfbUZf99992H2bNnH/WMobFpDgLf4rkl9k9RURHef/99kM9rt5tuugmvvfZajftaHFih51xWVhYuu8yfTFRoRWuj59mSJf5y0fpnJP2clpbGfV5XGzp0KGgfkZ/IXmEj7Rm6BxcsWHDUM/K5554D2RkZGVnnmDNmPFU56YYHJBCvU53Avpm9M6/HrpzDfXw+rSzvUPkWh9Ndzpj1rXnTT90T2JladzQJxFtXXzl6YBSQQLz5Oi5fPtac7Eg6xIDo+q9m81PTFt3e/NHb/xXtDoiTyzZlTspUoIxvwH0bUtMyjjOqeyUQN6pnDGSXr9jmLv+tr8+xrS98hztpWnk8NJ8F8FqP/t+E2QXF5FXVyCKY4gpM9v47rJEn7YApljLOySYVkAq0IwU2rsg62aQeSLCbNpSHRxxOsYeXaarKEgGEV33VXm0ZQNknWR6DslkF+15R8M3A34dsUx5/XFfYsHGR/rXklr9pGuuZEtNjhMlkjR2YfPzauPDkksavlD2kAm2nQKgD8Vtnrkgyq+7brRZzWHJi1ACLxRTfvXP03mH9u+xsOxXlTFIBqYBUwLgKdGQgThBHH1FJAIagkQBUIqKb3hfRwASdCKpRH2oC+tFYqampdQJxgrv5+fmYMGFCNRDURyWfc845WLp0aTU8FHDs888/R69evTBixIijNhAB8W3bKADPn+ZdAEaymcDRlVdeiZiYmBo1z2lOeq+sjH6d9TdxEIDA3UsvvVQvEO/Zsyd2795dDanIRgJXBOdWrlzJwRgdItDXASYg/tlnn9UJtr/77juu4WmnnVatibDnxBNPxJo1a7h9+khispXg15tvvllnOmUC4nl5edUHGfTQ+O9//zv+9a9/VeshIsYfe+wxDsqFhnpNCI5+8skndQLxq6++Gu+++271XHSdgN4nnHACh520Z4RfxOcExAmu1gX7SS/yee22cOFCHH/88RgwYED1fhNgmeyeNm0aP8wgmgDpzz77LO65556jgDh9TpCc/KeH1yIa+t577+V7QX9ghNZGXwTlCYjrtaV5//zzTw7EaQ36vS3GHzduHD/0QZrQPhH2ExxNTk7mhwiEv8XY9d1PNObrr7/O4WqXLl1qQFIal4B4SUlJNYwV9yhpNWPGDNBeqN1oTALzhw4dqnEggd4/cOAAKIME+Vy/bvGafENAvLYmBMTp8AkB8dqanHLKKVixYkWNQzdijxAQJ8hOhw+EJuK+6t69e51AnManwyyzZs2qnkvAb/qM7jWC7/rMDvS6uLgYb7/9Nt8ntduNN97Igbj+GSPujy1btmDz5s38UILYG8LW888/vxqI135G0jOwLiBONtLBH9pHYj7x3KXvN998M+igT+2DSpSx4/rrr+fPtdqNxpzx1NOV6RKIH6VNoN8oq3SF/bx21xjGoBwudWwtKq7IUVS2as69Z/pPRoRQk0A8hJzVgU2VQLz5zs9emn4tY3i7oSsVTT118Pkf/9L80dv/Fe0SiGcvmXQFU5QPGnKfz6eNGzbxk++N6GIJxI3oleDbpLl3xbqKvzlRc20fBs1V95HRppvJoIaXmO0D1ltjJ65UzImVTb9U9pQKSAWMpADzFoa7S5aO9Dm2DtV8ZUmKv3BhS5sLClvDmPqyw1f52QkTv2j0GdGRgbjiLg3Dns//irDOOaz7uf6/eMpmSAVCHYiTqFNnLztLgXJaTJS9U0Js+EAVzHJqympPpLajkzrgic8MKbw0SiogFZAKtJECHRmIi3TkAjbVhpQEDCnNskg3TN8JEhGME9HYegBMYIZgbe22detWDtpOOukk/pEAp/SagNvDDz+Mp59+ugaspc8ImKWkpFRHBuvHpUhpArICfhL8Ea8pKpsAJIHB2o0gIkVv6qN3qQ+thyLSJ0+efNQ11HfKlCk8clU0AZAJghIQv+KKK6rnF+uiqOwnnniiTnhNAJG0O+44f9wFaSIgKUXhE/wSgFGvF0U9P/jgg3WOSVCeALZeE2HLO++8w8GZPjqfPiN/ifdra1JaWooff/yxOrJfLwzZMX369GrAqLefYCZFiOvtp2sFtKQDFbXhKX1OcP6f//xnDfupH8FYihamKH2xHr0mc+bM4RG++sMZ1C8jIwOXXHIJ38P6RhqIfaDf80Ib0p6izsXBDL2e1113HUjL2vZTpoCDBw/yyGfRhD+p79ixY/k6xHVi3t9//53DTIL91JpyP5E9X375JU499VTEx8dXayK0EZH2tfWgPUuHC+iwSO1GY9L+oYwAwjZ6j77oYATt13PPPbfG/St8Tvt1/vz5R2myadMmfuhAf6BFgHEBxPXPAzEvRdLTwQPhb70mdB9+9NFHdd6jBK8JHOvHFJqQv+nQTW1N6HAMHdCgfVK7UfQ1HbbQ3zPivt+7dy/oiw601G70PKODB/qod7GHKDqfPqvdyC6Kil+/fn2dGtMBDcp2oN8j9PrTTz/F+PHjERERUadPP/zwo8rRZ6XLCPGj1AnsG7+t3zOsqMyR4HC4cw8Wlm3RGKv0lJXPefXxiY3+TSSwlrR8NAnEW66hHKH1FZBAvPkaZy1N/wYMZzdw5ZrUtIwTmj9yx7giEH80N6RSWZnphQCO5NQ6+jfEN1InLLrRiMZLIG5ErwTPJl/5il6u0mVjmaewB/3fOvCWqJpiTtxjix3/nSli5IHAjy9HlApIBVpDAf5sKFk2lnmLugOa2hpzVI3pALBINasPDzrn45z65umYQJwpas43I7SCtWcpmjuCJYz4H3pM/K0VfSGHbqEC7QGIkwR3zFp+NxTEDUspPOH46OWnR6qFUczaea95yHMhVdeuhe6Ul0sFpAJSgaMU6KhAXAAaUXtZRMeSQHq4ST/r6wjfcsstPF0zNTGG+F7f9tIDxboAZF1wVICzpo6tj6TW2yZsqm2r6K9fW21YrF+P3g4BushGAuK//fYbrrrqqhqa6GuZ16VLfZro7RWv9fo0pkd9ftHDXb1Wtdcl/K/v35D9+s/EvqEIcQLierCqj3qty991+UnYUtccApLWXq/e/sbmEXtb74va1wjwLtZWl016PwkIXnt/0QENAr1iv4l5auvfkM313V/12Vbfnq1vDr3N+vultsZ67eu61+ryl/4AA70WKdNr+732s6cp+10/n770Q+05a9uqv4/r00RvT0PPGGFnffY3dj+RbZQyfePGjTXcXHvO2msVKfnru0c1hsqdBZoE4vXdPAF4P2tHXs/dBw/39np95YXFlVsrKl2lJpOy5MV7xq4KwPBtPoQE4m0uuZzwGBSQQLx5om34cvJgk8qyGr5KuTc1beELzRu54/RuBbhmDPGyMie/ADD/kbu6mysqlsV1P2UR/aHfUE0CcUO5I2jG+DwHolwF701knoP9WgeEH7U0plhStts6Xf2FydL1SN65oCkgJ5YKSAXqUoCD8OKvz2G+4pQ2VojKLLzrcrkfOP7iz4trz93RgLhasjmZ7f/6fLhLugotJBBv4x15DNO1FyA+69X3R4+IX/1Kiv3gcEVhvKClQ0kuiBwx++VjkEVeIhWQCkgF2o0CHRWIN8eBAu4SnKHIWYoGpXYs8K458xq5r0inTUCconwnTZrEI5E7sia0T2iPUMr3uiLEjezP1rJNaEJpwwmI146ab615jTwu7REBxPWp1DvyvUOaCCAuNAmEHoyhclueVwLxVrohDhSUxK/fcpCn+TiSKl3ZMufesUenMWglGwI9rATigVZUjtcaCkgg3jxVszPTn2TAIw1d5QRLGpm2qKB5I3ec3u0WiG9cOnm0ytjKhlypADcPTst4zWjulkDcaB5pa3s0xV302UhP+S9/BfPa2np2KGaXJfKUb6zxF/8BqKzN55cTSgWkAnUqoPkOh7kL3jvH59o1vJUjwhvzQJ6isIcGj19Uo15NRwHiCvOp2PP5aSjecgqYz19ws6pJIN7Y1gn+5+0BiGd9lX4205QFClgfvaJlWkpxbvwD/xnUO2lf8JWWFkgFpAJSgeAoIIF447oTrBFfe/bsQY8ePXgt247cRCQw1R6vqKjgqavrqovdkTQSeyQ7OxuDBw+W8LcqiwLpQmUDKC06Qc5AgM5Q3lekB+0RqhFOEc5SE3+2DYoOp/uGniOB0kQC8da7U5wur2XFut2jXB5vWEWlKye3sGwrgPJKr2XBmw/+JWQDhiQQb709I0cOnAISiDdPy6zM9D0AKItwfe3j1LSMKc0btWP1brdAnNyYlZn+KwB/Yas6G1udmrZotNFcPnf6+/coUGKTuyeOUVTVnnpSv9/s4WFOo9kp7Qm8AkyrsLjyX5vgc+2iU4nBvD+Zydb7T1vSTUsUNcIT+JXKEaUCUoHmKOCp+KOru+iTS6BV+AvLBb9pAN6v9DluE/XFOwIQVwpX90HO9+fD54irywUSiAd/YzZmQSgD8c1fX95F82ivQsF4ynhbe60ExH9x3Lh+5KAu65ITo4/K4tCYNvJzqYBUQCrQHhSQQLxxL7pcLh79rK8x3dGhHtUcp6+wsDBQFDCBveamd25c+dDqIeq4kxZ0UMBm85/V78h7hfaESOPtcDi4JoGCnaG1O45YK9KAi/1CeggIHKpraqndek3EWIHQRALxlnqm/utXbtg7pLCkspPb4y0pPFyx1eH0VIDh47nTx21uvVlbf2QJxFtfYzlDyxWQQLzpGm7KnHylAvZ+g1do7PzU8xctafqoHa9nMIFbq6udtSR9KhTMbWgiBi1tSNonS1vdmGZMMH/6B3doQGLnboknqiY1fNDovisjouyVzRhCdg1BBQiGO3JfTGeePEqRboimWDpvtyffnSGhuCHcIY3ooAq4S/432FPy9YVByRjRuOY/WsAu65+2qKBdA3FHXpSy5/OJcOQ3WMJCAvHGN0ywe4QiEF+9+mZLRP7hhxmU+wFE1qdhia9TwW/OW7PCbJbK00b2XmMxqb5g6y3nlwpIBaQCba2ABOKNK15ZWQm73X5Ux44MOgnmidTGBK48Hg8/NNCRm0gjT/uCDgvI6F/wPUJNanLkzhAlGEQ9dXGQpCNnWBD7RGgiDh+19BkrgXjrPJGzd+b12JVzuA/TmKewtGJbaakzH6r649x7z1jWOjO23agSiLed1nKmY1dAAvGma5e1dPKPYOy0+q5gUHYOSVvYt+kjdsye7RqI7/hmUozLrRRBOTqKptrdClucOn7RRUZy//zpH96igaUkdUsYZTKZogaM6LUmKj4yZFO0GElbo9pCMNyZ+8Llmie/RvpTI9irWpJ2hiXf87GE4kbwhrShoyngLvkq1VP89YVAzdTcBtOBQ/GPWfz5msZ6psT0GGEyWWMHJh+/Ni48ucRgtjbfnENreyr7vpoM5j36L8e1RpNAvPnytvUVoQbE+e+yHuWrhjMe+VUs8cTt/6nytnUWsymqU2xE3uih3bPbWl85n1RAKiAVCLYCEog37gGRClsPazp6ynQBfEX0r4gSb1zN9ttDRLnSCsVrGQ19pKKc1MS/9/UlGOhnOjjR0ZsA4mKPBEoTCcQDv7NyC0tj/9icM4JGLqtw7co/VLaHMWXHvOlj3wv8bG0/ogTiba+5nLH5Ckgg3jTNspdePpYxbXlDvRUo/xyctvAfTRux4/Zq10Cc3JqVmT4fwK0NuVhVTMMHjf/oT6Nsg3n3f3AdGHp16hI/wmwxx/Yd2n1dbFKMTH1pFAcF3A5NceTOO19zbR/Z8qFVH9UAPzKOzwLma/HRdtXW7w978tQvZU3xlntIjiAVaKoCAYbh9NebUgD6EghRAPy5D1vevlnCYj+t1JDS3oC4krdiEA7+cElTnqUSiLd8I7X2CKEGxDcsntLZZPHRf3oGN6ZNsTt6z9KCm5bGx4T3gwJL327x2wf2Strf2HXyc6mAVEAq0J4UkEC8pjdF1LMAMwL0iprZesCpB+X0WkAdgjmiP43e0ijHttxv+rTntVOg66N9ySYBw0U/8V1oSNBcHBygCHJqFEUeqqnVa2ujB7wN+VkfEUzp9yltuNAmVLWoHdFLh0XEWsRhiYY0ob7Uj/YD6UONxhD3WyjdM2S7yJggsgIIP9NnQhe3282fBeKeEFHQ+meMyLYg+ul1DrW9ot/j4lkpnp+0LvG5PjKePic9aqdLFxrRNfSZuKYxTSQQD+y/Hh6fZvrpj12jnC5PuMPpzssvKt/m8aLMomoLXrh3XLv4G7wE4oHdM3K01lFAAvGm6ZqVOfljgE1uqLfPpPYYdu7H+5o2Ysft1e6B+MYlk0aoirK2QRcreDl1fMZUo2yDedPenwxVGZyYHDfEYrN06jEgZVOnbgkFRrFP2hFYBVyHPjrZW77ybEA7qh5oYzMxqF6TpdMeU/iIddaoU7bBFKuD4f6rKfrcV7Gmh7d85Uif52DfY0u7rGrmyFHLbAlXrWjMJvm5VEAq0HIFNMeGzs6C969kzEnQutlN01S30xm+OyKi/HGv27Rs2IUf5dU1yOovJobbLRGjoGkXKlAuA1gP+jtnsycEWDFMP36rRf6QHN1zeHuKEJdA/Bh2g4Evac9AvNwTueXd7Vd/3Ck+old0pL0XuWHU4C5rOydEh36mBgPvKWmaVEAqYCwFJBCv6Q8CLH/88Qf+7//+D9999x169eqFxx9/HJdddhmHMCJyUUDO/fv3Y8aMGfjPf/7Dodjtt9+Oxx57jPejPqGYRlwAbQHjioqK8Oqrr2LBggUoLi7GRRddhBdeeAGxsbHV4gm4RyDwkksuQWZmZvVBAIJcq1evxogRI6rTrIca8NTvEgH3Nm/eXO37xYsX469//WudN3d5eTleeuklvPXWW8jLy8OZZ57Jf+7SpUt17XW6MFRSZovDH2SvHlAS8P3mm2/wwAMP8Pd/+ukndO7c+ShN6Pr777+fa0D9aC9YrVb8+OOPOOGEE6oPk4RadL0AvPSdasjTM4Huk+3btyMxMRF33XUXbrjhBkRFRdU4MCPqrL/zzjt46qmnUFhYyO8Vut/69evHAbr+ngylfcL/vsYY39tbt27F22+/jffff58/R4YOHYqZM2fi5JNP5ntEHKoQG+a///0vf9aIGuv0PL3nnnswe/ZsCcSD9GvEqo37BhcUV3T2UN3w4srtlQ53GVPYonnTztwUJJMCPq0E4gGXVA7YCgpIIN64qNlLJg9gCtvSUE/GlLeHTFj4t8ZHkz2O5Y/eIada9tL0xYzhgnoNZ9BMmqnzwIkfFRphcS9P/2gCgzY6Pim6v80e1jWlV9K2Ln2SDhjBNmlDYBU4duhlcpvCU1da4y9doZrinE21iuC4uyjjVG/FhpObnYJZsTht8ekfmiNPlCeNmiq47CcVOAYFWlJCwecLdx46nLp1y8aUxV6fKXfq7Ctebo4JWV9NHqkw9iRjOIf+H9+caymwZjuzLc2NGuiTQLyZysnubaZAewbiPqb+smDzbZmqGfbkuMh+drs12R5mqThjZN/VFOjUZiLLiaQCUgGpQBAVkEC8pvibNm3C6aefju7du+Nf//oXnnzySWzbtg2//vorBgwYUB3BSsCLwNfkyZPxww8/YNasWfjtt9/wwQcf4JNPPsEFF1xQnTY7lAAWwSc9fCOYNX36dMybNw/33XcfEhISOPAnoPmPf/yjRh1x6puTk4OxY8fi+OOPR3p6OhwOBwd6dKBAHx0bxC3f7Kn1keD0msDvm2++yfcGrZdg5//+9z++5tqN+hMUffDBB3HLLbega9euXL9HH32Ufxe1tUMpBb+IABd142mNBP2nTp3KITD5/C9/+QuWLVtWHQ2t14WuHzx4MIYMGcLvHzo8QkCc9k10dHSNjAqhcnBCRCoLTQj+EtS+6qqr+EEJOjSzY8cOrsmoUaNq+J0Okbz44ov84M0VV1zBdaG9MXHiRLzxxhuw2+3VzxIBl5u9iYNwgT7Sm3xOz4vXX3+dH5iIjIzEI488wg8cff3114iLi+OQW//soWcGHTp56KGHeFYF2iN9+/bFsGHDqveIjBBvO8du2Z3fbcf+on6aj7mKSiu3l5Q5CjRF++XlaWd93XZWtP5MEoi3vsZyhpYrIIF44xpuWjp5tsLYtIZ7Kienpi38rfHRZI8OAcSzlqangWFJw+5m/5eatuhJI2yJufd9cLqi4Mzo+KgeEVH2PvHJMft6p3bfYQTbpA2BVIBSpT9/iebaO7Q5oypqVIE1If0/5vDjcptznb6v5twV6yx891LmK+rWnDEUc9Iue8q0DxXV7m3OdbKvVEAq0HQFjilrhGLy+JSha3dsP8HpdmuFBTlFGxjDjjtmX3lMta+yvko/G5ryOsB6Nt1ywA3l8Kbwfqudlhhre6khLiPEm7MDjN+3PQNxAD/Mz771bgblYnuYJSIxNqKf1WqOS4qLyD1hSPfNxveOtFAqIBWQCrRcAQnEj2hIcIWg5cKFC/HZZ59xQPfcc8/hiSeewIcffogJEyZwEENf1Hfp0qW4+OKLOdx8+OGHcfDgQYwePZpDvueff57DHYJ9oQLEhRICANPPBPEogvOUU07hsJMinAnU0YGADRs21ICXtN6NGzfitNNO44cCzj777GqthBZi7FDTRGhD69izZw9OPfVUrsuBAweQn5+PVatW8cMCtduuXbuQmpqKCy+8EO+99x7fNwRECfxSBDU1fbrxlt/RbTOCKAkgUl8//fTTPAL+0ksv5fcKwUw6CFBXLeidO3di+PDhfI8QLBbQWwBUsYJQixDXp34nP2dnZ2PQoEF8OV999RW/b2jN9MwQB0/os7179/JnTc+ePfHFF18gPDwcxx13HCIiIjgspkwM+oMqbePhwMyiLx1RWlqK3NxcfrCI9CE96AASZQbo0aNHjVIKhw8f5hrQ4SSKnKd9VFlZyQ8HNOfZIVOmB8aPB/NL49ZuzRlOo5WUO7cXFpXvV4Ddc+4b93ZgZjDOKBKIG8cX0pL6FZBAvOHdsf5/V0dYfC7K+hlRX08FyteD0xaeK/dZ0xToEECcpMhakr4aCkY1IMu+1LQMShUb9PbStPeGm1T14oio8KTo+MjUyLiIgoHH9243KVuCLrBBDPCW/djXdXjxpOakMFctnXfYOt/2SXOiwutbLo9CzXt1oubePazJkiiq1xI97ktr7AXrm3yN7CgVkAo0WQHNvSvWmffqNUyrjGvyRaqtIizugk/z8ge4D+7O7+9yuA8U5RdvA5Q1U2dd8UWTx6nVcVvmpE5uRVmoMIxtThr1InP0ni0RA3ZLIH6sysvrWlOB9g7EU9Myxk6dvSxNgXJidFRYfFx0RF+zSYno1il633EDu8jDla25ueTYUgGpgCEUkED8iBsoipGiMynN+bp16/gHBGOmTZuGV155BVOmTKmub0vw69xzz0VWVhYHpARsCIgTJCWII+AnjVEXFDSE8xsxgmAWRXU+88wzPO1zt27dOJSidRPYouhNimwWUc60Top0pcjpffv28XWLmsrUh6JnQ/GAQG2ZKEKcDgoQAKdDEmFhYTxLQF2gjg5KULr5RYsWYdy4cXwo+n7o0CGsWbOG7zURFRsq0dC0htpp0ylCnCAmHQ4guEtpsQn81rX3CZQ/++yzPFp64MCB1bWkBTwVIJwOXZC2odJE6nOR4pzspj1B+4X2AGVVoDWLFOEi9T4dNLn66qt5KvAbb7yR7wlKHU/3y/fff8+jp8UhnFDaI/p9Qq9pj8TExPB10RftE3rmfvvtt4iPj+duFhHfv//+Oz8sQfvk2muv5RHi4lBNczSQQLzld09RcUXkquwDI3w+zVxe6dyXV1hO/z/yuBkWvDp9nCGyxrZ8lUdGkEA8kGrKsVpLAQnEG1Y2e+nkaYyx2Q31UhTl0sHjF/6ntXzU3sbtOED8q8k3QmOvNeRApii3Dhm/cEGwnTxv2kfdoWo32Oy2qPikmFG2cGv50JMGrA62XXL+wCrgOPj8Jc2B0aolaWdY8j0fK2qEJ1CWHAsUV+x1pooAACAASURBVM0J+8JS7n9XRokHygtyHKnAEQVchW+N9VasO6PJmqi28rDEKR+Z7Mfn7Nqwt39RQWnXijLH9tKisv1gyrdTZ1/xc5PHqqMj1RiPMNs/ZQx00rBJvzP4oLq3hPfblNz9jB/iwpNDvnaxjBBvyQ4y3rUdAYiT6lOfX36joqFbfEx4cmy0va+iKJZeKXG7Uvt23mM8r0iLpAJSAalA4BToqEBcgBd9yl2CuJTCl+DVddddx0WeO3cuT3dN9Wz1NaIJ/lGqbII1r732Ggd/FOl54okn8rTHBLcExGpORGPgPNv8kWqnHyYARcCSah5TXXX6nOqJU+Q3vV67di2fRNQap/WSRhTxSSCT4NeVV17JUyMT0KIvaqGU9rk+FWnNVD+ewOVNN93EDwEI/QTgJuhHwJzgOYHNlJQUvidGjhzJa2tT1LDYI3RNqKRN16e1FnBSRDBTSuw77rgDu3fvrl6v8Ln4TpHBlGKe0mbTvUFpxf/5z3/y/SL2E73fHPDZ/N0e2Cv0WRWE3aSTyChA+4CeF/QcIcCt70+HJqiWNh2soVINBImpvjbdd1STnbIJiEbXhcoBG/0axT0vnhWUReDWW2/lhwQowwZpRusSe4tKT9AzmJ4jtBco6wQdtqEo+ubcJxKIt2yfl1W6wlZu3Dfc5fbaHU53Xn5xxQ6v2+dWwD6bc9+Z7TLoRwLxlu0ZeXXbKCCBeMM6b8qcvEMB61N/L2VTatrCZmUfbhvPGneWJv1x27jmN8+yrMz0HAApDVy1NTUtY2DzRg187wU3Lwj3Rkc+YFJUU1KPxNNUVdGOHzvkx8DPJEcMlgI+5+ZEV/5b1zDmjGqKDYoaVWhPvu1dxdK1rCn9m9OHeXMjHLnzrmG+0qSmXWdy2+IvyjBHnS4jzZommOwlFWiSAsxzIMqRO+86plX4j5Q31lRbhTX+8o8sESMPUNfNq7YPryhzxpUcKv2zstxZZGbKx7fMvqLFaZIJioeb7J8D+GtjJonPCywJB0x9LlkkgXhTFZP92kqBjgLE733ul3gP3NeCsZjEuIgeMVF2/h+o/t07be3fM4F+H5ZNKiAVkAq0SwU6KhAXziRQQwCKoAtBGALcVDO8X79+vIuIDl++fDnGjBnDIxsJyFBNcaqTTCnV7777bt6XUoifdNJJPMU61d0WEY2htHFEVC6tkyI6CeJS9CpFyBO0Kigo4LWyaZ0ZGRnV6b5pjaTlypUr+XIpypVq//7888+8H9VUp+spsp6+h8ohgfp8R2v95ZdfeJQrge2zzjqLd9WnEheHBwj0kQ6UCpv2GqXCpvrqb7/9NtchlMBvY3uZ1rV69WqeUUCsi9ZM+0HoQ9G/FDVN6a/pwMlHH33EoSjV0A7Vpve72N/0XklJCc4880yeMYGyCFDtdH2kM91n55xzDj9AQHXHSScqS0ClF+gwyuLFi/m+oaavyR0qOpHv6XlJ/qa10c+ZmZm4/vrr+eGZN998k6+P7ifqQ/cD3S9UiuDPP//kAHzJkiV8f9A9RgcpmtMkEG+OWjX7uj1e86/r9w6vcLqjXB5f0aHDFTsdTnc5NHw/9/5x3x/7yMa+UgJxY/tHWudXQALx+ndCduakOxiUOQ3tFQblriFpCxvsI/daTQU6FBDPXpr+D8bQyG+l7PbUtEXzg71RXp7+4TQGFp3UPXGMSVXtA0f1XhUZE1ERbLvk/IFRwFX06Shv2Y8TmhRx2QZpypubvt1kH/R7WNJtXwVGDTmKVEAqQAq4Dn0y2lv+0/gmPRegaubIUctsCVetEOqt+zH7VJ/XZynIOfSr1+NzMYt3zh1PXXsoEOpuXDp5tMrY4kYOlVVP5VKsDmfPiR9Ex6VyWB/KTUaIh7L3jra9owBxWvmtz33X1QTlWmiwJXeK6hMZHtad3k/tnZTVq2t8fvvyrFyNVEAqIBXwK9ApyjQyLkKZ2BH10Ef0EsQiIEfpwQkKE7ihz6n282+//cbTg1OKbAF1CYJedNFFvG7yNddcw2EOvb7tttt4XVwBvkKtDrJIa077gQ4G0DroUAClLqa1kBYEgSmKntYtmkj/LOphE7wjOE7pwSntOkXBiijiUIlwre+eEGv997//zfdLTk4Oj24WEcEC9tP7lF6+U6dOPEKctCUwTmDvjTfe4Icv9DA81ME43QMU4Uzro8Ml+owDQhsR3SvgLtXZpv50wILqa5N2oXhYgtZH/hXgn3y5ZcsWfo8UFhbyEgq0RvE8oP6kAelBGQMoCpzSqVOjcg1paWn82bNgwYIa14SSNuKQgMvlgtVq5etYuHAh7rzzTl5WgtZGz1RqpAU9F0QkudBSAHW6j7777jt+SKc5afQ1horted5ZHfHft5auecW6PceVlDvifV5fWWGxY2d5pfMwmPb73OlnLW3p2Ea+XgJxI3tH2iYUkEC8/r2QlZm+C0Cv+n+HQzGrYJ2Hpi9yyx3VdAU6FBDfuGRSsqooFBXT0Lq3p6Zl9G+6hK3T8+XpH13BoA1I6Bybag2zJnXt13lzco9Oua0zmxy1rRVw5s66zOfaN6Qp87ZNinJNcRycOVlz5zQpQ4Jiis0NT7n3bZhiXU1Zg+zT/hVw5M2ZqDm3j2xspWpYvz/sne885rrWjY0fup9riiPn2Sma52CT/v1RTPH77V2mvytKKDjKK+1ZK3eOYZrmzt1X+IsC5rp91lVPBVKPrMxJjwLKE1Q6srFxGcCcCSO/Dusx4bfG+hr9cwnEje6h5tnXkYA4KXP7c8v7qQxXmSwmS1JsRJ9wu5VnSjp+UJf1KYnRh5unnuwtFZAKSAWMr0BipGlIfKRymfEtDbyFAsLQyARiHnjgAQ5piouL+c8U3Umpi4cNG8ajGvUwiiI3L730Ug66KCqWwBbBYxpz48aNIVsbmrQQuhCsHDVqFNfl73//O3+fgD+lO6Za0QSmCAAKQEzAiw4TUOQvwTARRU81oymKnuqPUzSoSIsceI+23Yi05jPOOAMVFRVYtWpVjWhokfqZasrT4QHaF59//jnfP1OnTuVQkODe8OHD280hAVKeUsPTWunwxF133VV9eITuDQFFRRptAcspCphgJ0VJv/POOzXusdop/NvOu82fSb8uupoiwsePH8/vh6VLl/KMEwL40uf67BGpqanVhyboHpo/fz5PO0+ZFQiKi5rkoXa4hjQRGTVozZRlgsonTJ48GU899RRPHU+fEyzXZ6YgnfRrpYMW5513Hn+eEBBvzoEajaFoe55XRgE2c0uv3LAvtbCkIknTNEdRiWNnSZmjgCnK+nnTxn7WzKFCrrsE4iHnsg5psATidbt905L0uxQFLza0KRhTnh4yYeHDHXLjtGDRHQqIk07ZmekzGTC9Qc0UZWrq+IUvt0DXFl86b9oH46DijJi4yO7h0eF9Y5Oic/oO7bG1xQPLAYKvgK/YVnnw+euYrzi5CcYwc+RpS20Jl61qQt8WdfGUfj3IXfzVJWA+f/6vhppqqwjrdP3bprBBhY11lZ93DAUkEG+Zn5tVRoFnjfjrYmts2kYxa+6+ws4HtuUO9rg9hYUHD29UmLLr9tlXvNMyq2pevWHxlM4mi285gMFNGdcT3mWjeeANnzalr5H7SCBuZO8037aOBsRJoTue+2EYmHap1Wq2J8ZG9LGHWTqZTKp31OBu6xNjwwNeiqX5XpFXSAWkAlKBwCkQHa70TI42+Qtmd7BG0YcCvhC8+eKLL3jUNwFLSo9OtcMpRe+KFSs4sKL0vpQunGpoU3p0en377bfjscce43XEKWJ4xowZuOeee6pTg4cSxBJQj2wmUEWQqmvXrrxONkXvUtp4glk33HADT3VNP1M069/+9jcOutesWYO+fftyIJ6bm8tBOqUVp2h6GkO0UNKkvluCwFy3bt34fqHU5wQ4Sa93332X10qfMmUKPwBAsLesrAyfffYZ14Rqqv8/e18CHlWRtX3q3t473el0ls4OIRCysKMg4AJuSAAd+UwAUWQcBRf0cx1nl9nnG0H9R1ABZwYZFwgzjAwQxBFQlAEUWYQkGJaQfV96X++t/6mL14kI6dtJd6c7qfs8PCR9T51z6q3q7nS/dd5D9g3ZY+RAASE7o1EK+3K4vPXWW0I/9a1btwoEJtlPRPqaPG+Kiopg2LBhQoU82SOkIppIypO+0KTvOBl7113fPpcTbYS4WAVPDpKQ+ZJ9Tl4XCBlO7pGe6eS5QSrBiYoEOVxC9gqx/eSTTwRsyAEL8jvBhzxG5PXFPvPRpiAg7mvyP1GUICoRpJc6UeIg/dHJ4yaTCdrb24WDReTwCJGKJ/MmigvktYccpCB914lKxdNPPy2MDYQQ93JQXdXq2zDI3tr6NN2jFXU5Te22VMxjb6fNdb6zy94IiKlc/dQN7/TJcZQMpoR4lCzUIE+TEuKX3wDlpfMvAOAhPWwPtwtwxoTCLa2DfAsFPP1BR4iXvz8vBfGyWtxDhRvG+HzB7C3ZAaMZxAGvP/v2CA7DIpVaERuXZBiv1Chso67JORLEENRVPyHAuc8Z3S3r7sO8S+83BaRwKBPv2yhTj2r2a9tHA6GXeOPqJZi3Jvh1hVivwnDbVrn+1j73J/YbixpEBQKUEO/bMgXSRgGx+mZVylMbGDbOJUatKqsd0dFsTrNbnectHdYazONPlr94z56+ZfXd0WWlxSsRwNNS/PJyXRPKe+jPwKp8Uuwj1YYS4pG6Mr3LazAS4gSpx17cMwljplCtUsTEG7RZSgUbr5TLXFePSjuh16qdvUOTjqIIUAQoApGHgFLBxAwxMpL+Vom87HufUXeJb7EimhCa48aNE6o7CRHV2dkJL7zwglCtSSp8SSU4IYNJFTkZP3fuXIHcIuSVxWIRZIAJcUxIL7FfrigR3ftMwzdSJCBFIoscGCDzJz3RyRwJwZuQkCCQ3AaDAebMmQOE/CPY5OTkCBWxpHc0IaxIVSchjUW5dLFqWpRUjybp58utACH/Ccn/6quvCiQwmR+R1Z86darQ95hgRAjv3/72twJ+RBra6XSC0WgUDlgQIlDsHx5tROfl8CB7hxCW5EAAqX4fM2aMQOSSQyK//vWvBSKT9JQnpCchg7vvEdIfmlQOk0rh7ocywrfz+x5JzJt4ysrKEg4/kPmT1xHx+tnPfiZUzo8YMQKqqqoEIpgQw+QgDjlAQWzJQRRCBhMMyXOKXKKigihBHk37hbyGkN7phAgnrwlkbuI6k/kQWXnyekqwWblypUB8k0NGRHKfvI6S8eR1Z9KkSUI/dfI6FMj8nV58tLado2p7Erf4qbONWTVN5iGAMWe2Oqvauhx1gKA2wQJvrlgxI6q/o5AIAVBCXCpS1K4/EaCE+HfRL99Z9L+A0Ms9rQvG8PuC2SU/6c+1i9bYg44QJwtVvrOINIx6tsdNBfixgsItq/trYf/0WKmSVXYKkgcpQ0zXAWC2YHLOQZVWQSWq+2tRghSXd540OVvevA/Aq/bnMtzS5I763y7GvpYsf3mR+7KYKbuV8QuiXg5ZylypjX8EKCHuH6OeLFzNL9/BuarGSfHCqAsOqpOWftDd9uTByqs9To+2q9V81OlwW1gEbz/0wqIzUvwFYlO2a8FNCPNbAcDvgR7MKmyQteCvoBvSEUiMSLOlhHikrUjf8hmshDhB7eEX997AYjRDq1Hq4/TqYUqFzKBRyWxTxw49rpDLBsWXQn3bPXQ0RYAiEC0IDDfJnmAQxEZLvqHMk1Q8k+pdQsTccsstAoFHyDvSD/qll16Cu+++W5C6JkQ3IbSIzHNNTY1Q9btgwYKA+tuGch7B8k0IOlIBTSriCdFHqsHFftlk7kRenlS6EjxIz3ByQID0TCZyyKRKmFTaB0JgBSvvUPshcyXkLzkgQfYDIUTJAQoid01IcSKnTvYNwW/Tpk1w7NgxSE5OFirESeXrQMOEkJukGpocJnnyySeF9SfXiRMnhIpxQgSTwwBkHxEJcfLcIdXR5Dk2bdo0AatoPyRBMCCvG6Q9ALnEym5RKn3JkiXCIQqCE3mM7B1iTw6gkEMlhw4dEg6aEHKcVNGLByZCvZdD5Z/MizwvPvroI0EhQewHLhL7hBhftWoVVFZWCs8lghtR4mhtbRUOFpFDAwRDQoaTfUKwEXuMS825086VtlpxyNUjpeYTyXanq1oyztd3ZCMAbLa6qlo7bTUIQZvaK3/zj89dO2gUsighHsm7lOYmIkAJ8e/uhbLS4hoEkNHDLnEhhTc97+Z/ttOdFDgCg5IQJ7KvjJyrQwCyK0GGEFTlzSoZFjikwRux5pm3fwAAGYnJxtEypSye9hEPHrb96SkQaXIkS6jWpP08bJJIUklNgp8s5uoPlfH3HOhPLGnsyEFA6t6hPcS/u2aYd8qcjf+3BPs60/yuKJK5VcY7N7Mx11aJtmL/cMDY11jT+qnw/LTYfrts3TKvX38BGpzaWZTMIPQRAIz0NxQj1oPSZ27CCRO/ydXfmEi8TwnxSFyV3uc0mAlxgtryl/fPBI6bEqNVGox6dZZcLovVa1Wd144feqL3qNKRFAGKAEUgshDIiGfvVMvRmMjKqn+yuVQ2XJRUJ9kQIodcIlElSq6LJM1A6I19OdTF/r7dK8gJUUUIL7ECnlR/iv3ERcl1QngNNOKX4ENwENeerPnlZM/JfXHu3Yle8jjBaaBdouLCpYSl+LuowiCSoWT+BB+Ch/BZTHbFrxqjAiqxV7ZI+orzvVzy5LlCDgOQMWQviJiQseJri7ivomLyPSQpqk2Izxtx3cnjYusE8flB5OJJlfzlXkd7Wx3faOZfszr5lmjHMdT5n6/rSD59oSWXxLHYnBdaO+wXMEJ2jpO/+fqz0wYVfpQQD/Vuo/6DgQAlxL+NYvnO4icBwYs9Y4t+m1+4+WfBwH8w+hiUhDhZ6PLS4j8AwHM9LjqCp/JnlbzUXxtD7COuj9OlafXqETqjtiVnXFZ5f+VD4wYHgUgmxN3tb03z2T6/WcpMKbEpBaXBY0MJ8d6vdUBtFBhNl9r00AZGMcQsRmw435LWeKFlhMflaWlv7ipHGFc9suqeoPYP7z678tJiQojf4G/GGDE+lDL9H9g0LapbK1BC3N9KR9f9wU6Ik9Va/tK+7wEP43Qxqrg4HSHFWb1Bp26fPCqjjGWZi+wIvSgCFAGKQBQjEB+DRsfHsPOieApBTV0ka0QCmBA2l1Y3koDdZZLFatBor3K9HJDiQQAyx+5kFfmZYCBWwIp4iBiIhGe0k52Xw0ScK/lfxEQ8JNC9L704ViT0RIJ4IB4UEAld8XlD5tx9b4j7ojte3Z9H0Y6JWBFN5t+d6BafJ+LzQNwLIj5i73GCD/kn/h7tz5vuhx+6H4wQXyvJ2osqCmJLBbE/uHigQBwnHrggY6S+xnI8bj/XwvWbimlQ35RC6Kw7GW61u6pb2m1VGGEeePzmmmduqg5h6Ih0TQnxiFwWmtQlCFBC/L+AnCopUrAx6DwGuHLBFAYnZnF6wW1bolqNsz+fCIOWED+x9c4kuUpeCwCKKy0AxtDFYdmwMXPe6eyPRVrz1LsZwPA/kMtl6oRU42TEMtyEG/I/6Y9caMzgIRDZhPima3y2gzOlzJYS4lJQGjw2lBDv/Vpztk+zXB3/nA/Yp/TnBcni6tUpz21AjPobeePTR86NsVucRpvZXmHtsjfzCP/7sRdCp95QXlq0HQDN8Zcr+V4VEibtxBkzv5BgG7EmA4MQxwhZzyRCe0UOOJsywGdLAM6jBswpATDzbfAZDhiZGxi5HZSGJtCk1qC4/HO8NrNf/hbq08bgHHLGXJnCd50ZjtytqeC1JXC8T8NgTn6ZP4CJooIFADwAUAkAxzDgA7xX9snoO95t7lMefRhMVI1YObcPAPIkuPk4v7BkugQ7eGzlRwsxwiN1WpUxTq8eSkhxnVZpnjAytVyrUdL2PFJApDYUAYpAxCKAEMhGmGQ/BICBV7oaIOpXqvLuTvJdjpDpbQVjgOn1m/mlFa/kd3IRLEilK6kG736J8tHkfrQTe5cDXdwPZO7k6l71fSlJPlCVAy7FRcSEPE76pZM9QfYJwUY8TCH+TmzEKnqRBO23zR2EwOLzg1R/k/0uHhTpfpBGrPomNt37pYu/kzREkjwIKUWEi+4HR8SKcJIYwYv86/66QeYu7g/xOdOdCBdfb6ROzObC+xu6hM8E9LoCAqJMOrlttburWztsF7AAOmxa/cyMqD6k39tFp4R4b5Gj48KJACXE/4t2eWnRbwDQT3vEH8Nv8meX/DycazTQYg1aQpwsZNnOot8jhH7kZ1Ffzi8sebK/Fn7N028TmYTYxDTjBJlMps/MSSlLTI9v7a98aNy+I+A178nxmHfeBZjz+wUNksXXaNJ+tgGAwX2P7N+DVFKTeJJpx32sTPg+qRT1e2HeLnc2rFyMuY50v8bdDGTqvIPKpIe+1Ss5kPGB2notH470dJbOA+CueFDmUp+sasQRlWn5zkBjDTR7qXuHHqT47sp7zbvz3F3vz0PA+9XWQ7KkKk3aTzeKXjxOj+Lkwcqp5Pfm2tZPeR77OLd7zeOv3B+y94nyXcXrAcMDUvYwjh+3GzLnHpJi2182jLtNiys3LgGfPSFsOTAKB2TdtQHrs0O2TghzDDTuL4DOsqvBY04F4Nk+zQ/JnFiVdB6ZrjmI4/IbAFBY3pcCzRm52zXQ+OkEsFWNAq8t8buEf6AeBfsODLAXEPO6M1G//6qr1gW1HUEgz6leZX+ZQRijp189/UgXAj5Tp1UY4/RagRRXKeWO8TmpZXGxanuwYlE/FAGKAEWgPxBIN7KFGgW6uj9iR1LMSysRReJXrFQUKzi7V/p2l1KPpLkEK5fu1ZpidadIfoqEl4iBWBHcnfwKVh6R5Eckc8XDESIJLla6ksdFpQHyc3eyeKCRnuK6kDmKcxb3gXivu3S2WAnevVJ4IGDS/bkg7oPucxSVJsT90L1HePcDJ5cqT0TSvg8kl+6HiMg4UTGiu4KCOG8RJ/F1o/sBI/E1OVAVjrpO7hWHG9NqwCss2qmzjVk1TeYh5DapDBdk0jHGPvBte/3pW44FstYDyZYS4gNpNQfuXCghfnFty7YVDUdydMbPStvdbk/6+Dvf6xq4OyL0MxvUhPhX2xcmcCxXBwA9VuUxiB2bO+vdL0O/HN+N8OrTb83CCE2OjYvJ0Og12VQ2vT9WIbgxOVdFoqvlL0sAezT+PCM2pl1tWr4ByVNs/myDcd/Z+H8LeU9DjhRfspgpu5XxCyQTXV770TRPx6aFwLu1UvwLNkjuUhqL35HFTCJqDiG9sLde52x67V7MWxOlBkKssU6d+sxGxGiDSo5IjR9JdpQQ7/1quNt7r8xQf645vam6dbjH5Wlrb+46hTA0PLJq0breZ+N/ZPmu4s2Aodi/JQAlxK+AUigJcWezDtXtng72uoKLFeAhuFilGRvyD6KMWZ9jxEaExDZqPzoUmg9OB3dnRpBI8CsBR9oVlDAyZkXurZsagoFufxDiAOjJ187e9xrPaYoRj7NjNKo4o0E1RC6TGeQy1jNmREqZKT7mm9YMwZgn9UERoAhQBMKJgFaJEtPi2EfCGZPGoghQBHpGQCSSRRKZ9HMn/ae7y4t3J9uDjadIRooHQYh/qZLVYi6ilLroI9DxwZ4T9TfwEXB64URtu++9gT/T3s3waEVdTlO7LRUBYLPNWd3W6agmZDgCZtsrT98waMlwgiYlxHu3p+io8CJACfGLeJeXFpPWl4t7Qh8B+lVe4ebnw7tCAy/aoCbEyXJWlM7/BQb8y56WFgP8o6Cw5K7+WP61z5Vk+jjv/TK5XJmYGjeF5DB66sgDCpV80BNw/bEewYiJvY0xzubVSzBni/frD8ncKuOdm9mYa6v82vbRAPuatM7G1Uswb/VfJYlYr8Jw21a5/taAZIcu9ij/4kYA/hKJ3isnHx7SmUeuptVzOfe58ZJhZJQ2VcLCd1n1+KAQIpLjRqghJcSDsDBcl5LzNuqxt1XPuatTeF9XHPAWA+acOozJQRJOziizTqpNj20Xo5Udrpzgsnv0lg5bud3qaAGMPnx01d2fBiGbK7qQ2kMcIcThpKn/wqk39suBMqkYDJQKceSxqKD6vVvAVju2z9XgksFTWlHiuH186i3H+6tinDGfTsZ1H8wBj/nKPZakzicwOzcgVMKw6Ed9Jcb7ixDPL9z8Mpny8lV7igCYAq1WGRuv1wyRy1kjQoBHZZvKMpLj2gKDhVpTBCgCFIHIQSDdyM7RKNDEyMmIZkIRGNwIdK86JiS4KFEvynJ3VywIlfR49x7yl/aJ97c63SvDCTEu5khJcX/I0ft9QaCxk3/N6uZb+uJjoI797GRtfpvZngSAOYvVXd3aaashPcMRj0oGq0x697WmhPhA3fkDa16UEAc4vaN4Bs/A3p5WFgNu8bGqYWNn/o2q+fXxKTDoCXGMAZ1+v/gcxpDVE5YIo7l5szfv6CPevRq+5ul3HgGEkxJS4kbJFfIEU2b8ufThKSGvmO1VsnSQJAQc9b9djH0tPe450VEg0uSSgl/ByGfdn+3ueK9Yklw4o7SrEu/fwKpyA/qinEinu5peXsB7W4YFkCuWa6/ap0i495MAxgRk6un611ivZd8cwP4lqy86ZnhZzKQPlfELDwYUaAAbU0I8/Itrbrfpz564MAFj3ttU03aAZCBj5S8t+7/ikFV1BtLPGCPGh1Km/wObpgV0cCbcSA4IQrz+3+Og7ejNiPdIV+AIJtBKYzXOuusfoDZZg+m2Z18YwYV/Xoe6Tl8rpQVJCPNqA4R/lHe44K9oxYpeVcv3NyFOsHl01b45COAqjVqhi4tVD1Ep5MLhuNyhiaeHpcc3hRA/6poiQBGgCIQMAaUMdJkJsuUIQHI7pJAlQx1TBCgC3yAgEtFiZTjpXS6Syt2lt0MBmdg2QJRBF9sFSIkl9pInBL4oGT4Qe8pLwYLahAcBmwv/p6GLs7rkPgAAIABJREFU+3d4okVPFI/XJ/u8rD7fbHMaAWOP2eqsaety1GGE7MBzJWueuak6emYTukwpIR46bKnn4CFACXFSHV60DwBN7xFVDMvzZ5esCR7yg9fToCfEydKX7Zz/fYTwX3raBhjg84LCkkn9sVXWPP3OtYDwzVqdOkFv1I1SqBX20VNyPu+PXGjM4CDgbvvrdJ/9+A1SvCFG16ZOWb4ByZJDegLI2fjSPN5zYbSknGRx9eqU5zYgRu2TYt/dhneeNLla31qEsUsneWwIq7F7kw+rzD6mSl6+PVy93SXj1I+GlBAPP/hnT1aPNLdaU5wOV01Xq+U8A3D64ZWLNoUyk4pdRVMwRjsBIM5vHCRzwrDiv4ayT7bfHCQYRDUhzjnkzPnNs7GtbgxpMiFhuqEzITLwpik7cPL1FaEL8rVnziFHZzfNBUe9pPeskOcDQIjwPzuSDI/2pr94JBDiBKNHV+29CQG6TqWUa4yx6iFqlcJEHh+WZjyXm5VED2KGYSPREBQBikDwEUjUo6viNOzs4HumHikCFIFAERCJcFJdLZfLwe12C/+TS5RKJyQ5Ia1DQTR7PB5QKBQg9nQmku1qtVryNC7ttT4QeoVLnjw1DDsCHA+tVS2+13gAHPbgERzQ6nCrjpbXF9hdHh3P884um7ums8veiBC0eTlFyevPTqPV9F+vHyXEI3gj09S+QWCwE+KndhXfx2DY0POWwEfyC7dcTbdNcBDo3y9PgzOHoHgpLy3+GACu79kZeiS/cPNrQQkYgJONz2zUWoF9lgwxpSdMYlhGk5mTUpaYHt8agBtqGkEIcPajaa62dxYBeKV8+gp5hbTP9lmGu6PkbsBelRSY5NoJ+xQJ9+2XYns5G0/HPyZ6rZ8WBiSdLjedVSc/ubk3JPyV8uxNxTpidK3q5If/huRpYayE7C3S4RtHCfHwYU0iueweZdnhSqGNRltT12Gv2+PkMdr02Kq7Q1qNXbGz6CmM0Eop5CvPqjvRiMV/AXWSLbzoBBYtaglxZ7OOqdpcjN3m9MBmHEprhoO4UR/hobcfCJmEOueQw5m35iFnc24oZ9IL3xgBvGPnnEuvmrvdEcj4SCHESc6PrNozlQHmVrlMpjQa1JkxGqUgRZ+ZHFs9anhKyNu3BIIbtaUIUAQoAlIRyDCy89QKFCmHqKSmTe0oAgMSge5S42SChBRXqf77NcSlfcaDCYLVahUIcEK6ixXigZDaxFasKO9O4AczR+qLIiAi0GLhNnY5MP37u9uW6OiyxxyrbCxwe3xqr4+zmq2uGrPV2QoIajVeeckfn7uWfk/XDS9KiNPXk2hAYLAT4mWlRecQoB6VdBHA7XmFJd+0z4yGdY3kHCkh/vXqfLVrwU0c5j/0s1jNarcnN+vO97rCvaiv/vDd2zHPT9AZYtJjYjXDNTHqrrxJ2cfDnQeNFywEeORs+ONC3ts4QpLHEFZIE1LY2bByMeY6JJEqCKmsyqTvbwxULv3b8+SRs+mleby7ZpSk+QtGwZcpD7ynOetRxBVuletv/kp63oPDkhLi4V3n6oq6YW2NXZkel6elvbmrHPG49ZEX7wmpdA5esYIpn1z+IcIwQ8psOUVcLVOwvEf1FSl+Qm0TjYQ4spxLhJptxeC1C7LWkXUhHvTDPsfZC3cHnxTHCJ352xywVU+IrDl/kw2p3libX1jycCD5RRIhTvJ+bNXH4zHwdyDEsAlx2oxYrTITI2BSEnX140emnQlkbtSWIkARoAhEAgIsC7Kh8bL7WQZSIiEfmgNFYLAgQAjk7v21v/rq4sfo4cOHC/8TMnz06NFQVFQEv/vd776BRewlTv4XiWdys/vPorH4GPn/Uvlz8Z6Yh91uh3nz5kFCQgK89tproNfr//tH3NfjCVkuSrlfbp2IzwULFkBSUhK88sorg2Up6TzDjIDZgd9vtnCHwxw2osM1tljivjzXVMBxvMzj8XV2Wlw1NoerExBTmWDhS1asmBGwgmVETzgIyVFCPAggUhchR2AwE+IVu4pXYAzP9wQyQmhr3qzN/xPyhRhEASgh3m2xy0qL30IAi3pafwxoXUHh5mXh3iOv/PDdVIbnlyKEUHJmwhQApBiSm3oyIdXYHu5caLzgIOC1fJDr6Xp/ntTep6GoTEbYyzibX5vDuc+NlzorRjX8qNr0WJ9PJWFvvc7Z9NpizFslEzqIUVmUiT/YyKpy+rzvA62KJ5+/Q93LXOoaRKIdJcTDtyoel1dedqhyCs9jprOl65jL6TEzDJQ+/MdFn4Uyi7KdCyYjxBO59HgpcTz64YfkAika2VfUEeLOZh06+/a94LMnBgFZDIzMTQ4cCb4wjwBzSgDM9M034iF25AE87C7SByl4En/1e8ai1kNzAPOyvuTHA0Pqe9zka1UWwIUuSp4rAUB6K48rJ2DDCC8qmLXlX1JzjDRCnOS9fOW+XMygYoQxEx+nTdNrlRkMw6hiY9QdY3KSK3UapUvq/KgdRYAiQBGIBAQ0cpSQamQXMygor/WRMCWaA0UgohEgleCi7Dkhvkmf8EmTJsF9990HTzzxhCBdTq4HHngAHnroIZg4caJAnhNb8Z4ony5KqJP7xI8os05+JjHEym3yM7El1d/iJcq0E5unnnoKdu/eDadPXxTVcjgcQixi012inUird5dyF/2JxPqmTZuEvLu6ukIi7R7RC0uTCzkCtG/4dyH+6kJL+rm6DuEkjdPlae60uGqdLo8NI3RizVPT/xnyRYnSAEuXLr0PALJSU1PHKpXKuFGjRp1ITk7ujNLp0LQHKAIHDx6cYLfb9c3NzV84HA4rz/NvvPHGG3UDdLrfTKusdMF4BPxRf/PkMR4/avYWWhTrD6gA7lNCvBtYx3fOz1Eg7L/yE8Hs/FklpQHgHBTTNU+9NR8YlGcw6jLVOvUwTYyyK2/SCPqECAq6/eGER87GF+bznoaRUqMjVt+sSrh/E6PK6rNKgSAX3rxurtS+4STHYBLSxJ/H/H6+t+uDOwC4i5+GJVyMIvUrdcqzm/vSv5vnOlWuxpcXY65LcpUII086r0p+YhNitF4JaQ46E0qIh2/Jxepwr8fb1tbYeQowsj666u5Voc6gorT4Lezn0JiYAwcM50q+9j1Nyg2nQp1X3/1jxNhrDZjzXp5ktZwZgtu+mImkkLCGvP0QP97vnDHD8kib0YkRe5GIlnr1kQzHiPGBMr4axWRVoKSJp3llgv1yockhAb7jVBZ0nR6H3B0ZgKW/Rv/XH+LBOHovHnLHAanT68kOOWoNcHbzYuCc/vvXd3eEWA9WGmuFORvzzp9ov5Bl99n1bbaGYy6Pw8xj+Msvb19XIw45WTo/mwWYC4gvAoxIj6aLjS0Du4663Z6bxktUFDq5baGJUcJlD4exPGfgQegndbGUqufrEGbYB/wZkfsq1leXfcsWc0+2j67cM4Rh2GKMsTZWp040xKgyZHJWL5Ox3tzMhMrM1DjaukcK2NSGIkARiBgEYlQoLTmWvZtBoImYpGgiFIEBioDYp5sQ4xcuXIBXX31VqMqeO3cuFBQUwDPPPAN79+4FUjX+8MMPC1Lmq1evhqysLOH+9u3bBbJ60aJFQsV2SUkJtLW1we233w75+fkCCU4IcZvNBtu2bYOWlhZIT0+HwsJCiIu7+OciGSeS5Xv27IE777wTNmzYAN/73vcE+/Xr1wv248ePF0j0v//979DQ0ACPP/64MP6LL76A/fv3AyHISczp06cLVeWfffYZ3HjjjUL+hOTvqaJ8gC4vnVaIEHB44LO6Dt+uELmPOrdejmePV9TntHbZTSR5m8NT226x1/o8nAcwf3j1MzdRrHpY1WXLls3HGOelpKQUqFSqxNzc3LL09HT6GS7qngkDO+FPP/10ksvl0jQ0NHzmdrtJ+7nV69ataxvYswYoLy3+AABu6Xme6P/lF25+YqBjEe75UUL8EsTLdhX/DmH4cU8LgQBO5hWWjAn3Yq19riTTx3nvF6rEMxKuAYSU6SOSy00ZCS3hzoXGCw4CvKfK4GpetxjzDslf8BPJcoXhtn/J9DPO9jYL3lVlcLe/eRfv6xR6g0q6EOOT62fsUBhuPyHJXpIRkU5fM4d3n5Uuf9vnPAKPGeyDAJKgiTIjSoiHZ8GcDpeq/NDZa0g0sToceOaDR19c+J9QZnC6tHgaD0CUISS9VrkYpc2SfvumxPjc+lDmFQ7fqPlALjR+LEnNA8eP2w2Zcw+FJi+M0On188HZLPkQlZgHZhR2ZMj7D06/+XNgNQEd6kGYY6C2dDLuLJ+GeI82oLkxMhdkFL6DjWNrAxp3GWN07t1bwXJ2ilQ/wpwTxu2D1JuPdT94cKx63yQ359J02JqOOTw2M1Ywr66Y+fpl/446U1qU6MXM7wHhe76uIJca3osReqxg1ua1UgdcyY6Q5ayc2wcAeRJ8fZxfWDJdgp1kk4deOJAkZz3FGEOCVq2MjdOr0pVKuaBOkJ6orx0zMvWcZGfUkCJAEaAIRAACOiVKMRnYYgaBIQLSoSlQBAYsAoQIJ2Q0IbVnzZoFn376qUAsp6amgkajgePHjwukMpExJ2Q1IZVHjhwpEMyHDx+Gjo4Oodr75z//Obz55pvQ3NwsjL/11lth165dgm8yhtgfO3ZMiEOqy3/1q1/Bj370I6FyW5RMd7lccM8998B//vMfqKmpEcYREr24uBhItff//M//CLaEGCdy6iSfzZs3w9133/1NtTnJhRDko0aNEirMb7jhBnjjjTcEkp1eFIFgIGBz4YMNXRwhSOgFAE1tFkN5VWuOy+3V8Bx2W53u2rYO28WqUR4+Wv3sjI8oUD0jsHTp0tkAcHVSUtJwrVabPnTo0LPDhw8f8JW3dF9EFwL79u27juM49sKFC59gjDmPx/OHDRs2DGhFuvL3ix8FHlb7WSkzZvCwgtu2dETXikZ+tpQQv2SN9v11icpkcpAq8cwelw/Bb/Jnlfw83Ev86rNvF2EMBfo4bZpWrx2hUCvso6fkfB7uPGi84CHgMe/O85o/uAOwj8i1Sr0wkpvOKQ2Fe1nNuEbJg3xtGndHyXTOeXZsIFXZREiXVY34QmV6pLQvldmXyxP7mrTOpjWLMWdJkjoPxGg6VaalGxlF4JXygVelsx654dZtitjbyqXmNxjtKCEenlU/8+WFXEubLdnt8jR3NHdVAAbzo6sWvRTK6KR3+OlJ5f/EALdLjdOoNF3wmqZ/mBGfQwlxqaD5sUPV26ZBx8kbA5MzZzjQDfkCshfuDrga/dJ8OIccVf19JlhrxwHw/9Wh9JM3lsW0MDn3brxSNbokeGwX4tH5ksXAuf/b6LGngUrjBchesAUr48np4m9dn1d9cC2HOVmbtf6Iy+u0YYA/rpi77jt23QeV7VpwE8L8RgBIlZQvedMEOKBRa27OmtG3D3L9TYiT+S5de0Qjs1nnMgB5coVMadSpM2K0ynRyTxej6hqdbao06NQ9YigVN2pHEaAIUATCgYBKDoYUg+xOOevnM384kqExKAIDFAFCIIsV2kTq/Oabbxaqsr/88kuBzCaV3YRcnjBhglD9XVFRATfddJNQgU2qyYcOHQpTpkwRbJ9//nm49957hX9nzpyBc+fOgdPphDvuuEMgyglhnp2dDSaTSegR/tZbb31TtU1yaGpqEiTZf/rTn8KDDz4oyKH/+Mc/FirWiYQ6IcIJMZ+YmCiQ6b/4xS+EyvQDBw4I5HtOTo5Aul999dWC31OnTgnzWbNmjUCq0wrxAbqJwzgtiwv/u6mLC+kh9zBOp8+hKs43Z1Y1dA4jjrxen9lsc9eZrU5S2exFgHe88vSNQSzU6XO6EevgwQcfnIoQutVoNKbFxsaOSEpKahgzZkxlxCZMExt0CNhsNtWhQ4euwRi7L1y4cBBj7Fy/fv3/DWQgzpTOS/eCjPRu6bHghMfw1KjZJSH9vncg49zT3Cghfhl0ynfNXwAYv+tvUzCYuTp39qYj/uyCef+lJ/6WopAxQg/zpPT4iSzL6kwZCefTRyR/I/cZzHjUV3gQ6CUpLiSHGI0ZyVPPybVjyxnVsFZGnm75JmuuS8l5quJ99uM5vLt6OO8zpwDwgfaGDRkZLubps+7PdnduKwrkUACrzD6mSl6+PRCCvjd9yxnl8KPq5Ed3BBInPLsmsqJQQjz069HZbI47X1Y7lkRqa+o47HX7nDzH7HjspYUhfR8qL52/GACTSleVlFl6gXVWaHNOaY0jK4YljK6SMiaSbSKhQhyZvzLBhW2LgHdL73HNKK2QdtM/ccLEoK4BatqfB80H5wDvkS43qx9+EGcv7H21Q82uq1H7kVnkLc/fXsHK+PMwcsmmy1XCezkv+0X1h9cRH83mmsNe3mN7fs66X/vzSe6fen/+WIbD/wQEWVLsAcCCETOvYNamPRLtL2sWCYS4mNgjK/ddyyC4mfz+dV/xdIZh1CyDuJwhiZVZacbmvsyVjqUIUAQoAuFGIN3IztEo0MRwx6XxKAKDBQFCZgvfWSAkVF6TKu0XX3xRqLo+ceKEIEFOenG/8MILgkR6UVGRIJ/+hz/8QSDPCWFOyOrS0lKhqpzIpVdVVQmV3mT8ddddB7/73e/grrvugt///vfw7rvvwi9/+Uv44Q9/KMQV43/yyScwY8YMgfQmleTkcVL9TaTP9+3bB8OGDROqwkn1OSHTFy5cCE8++aRAeP/sZz8TSHKxAp3MRaxuf++99wRinF4Ugd4igDHY2q3cjg6HhPadvQ0SReNcbp/8y8qGnDazQ1CkIv3Cu6yuOofTY0UMXHBzsGPdMzMGvJRysJZs2bJlIzDGi7RarSEpKWmcVqu1TJkyxW/P4mDFp34oAv4QqKurSzx9+nSB2+3uaGho+BIhVL127dq/+hsXzffLSue/jQDf7WcOQVf/i2bMgp273y8Wgx0wWvyVlxYTQnxBj/kitCd/1uaw//X76tObZmHETVbHqOIN8frRJMfcq7M/09LqnGjZXpfN02s/mubp2HIX8I4Iku9jOJl29AFlwpKPQk0Iu9v+Ot1nP36D5EVErFeuv2WbwjCrTNqY3vRsNzSqUp7YyLBxA1qqRRp+PVtRQjwYKPbs49ShMxPdDrfOYXNdMLdbLiCM6h5ZdfcboYx8endRFscxHyLAwulsKVcLE1NxTpfbEqdNahxpmkgUV6L66n9CvBdS6XJtG2TeUYL12SHpD4Y6TmRA3fvFwHliJC1uH6XTUcXaheBqyfEbi1V3wvD5G7Emo+tytg6XRf1lw4HJGPOe+q7zhxBAxy/mrHvZr9+vDSpK59+KAZcAQKyUMRhgVUFhyTNSbK9kE0mEOMlx+QsfZ2GGm4sAGfU6lVGvIRLqMiO5l5qgrxuXm9rrdi59wYmOpQhQBCgCvUUgMYYda9CimQiBurc+6DiKAEXguwiIZDS5I1ZXEwJ59uzZQCrGCQFOqqtJNTip/F67di088cQTAvl9yy23wMGDB4WKcdJrfMWKFd/IrROp8q1btwpk9VNPPQUxMTFgNBqFHt+kPzkhusljolw6yYNUhhOJ9JMnTwqJOhwOgfy2Wq2CDDohu3/961/DqlWrYMeOHTB16lQwm82CXPvf/vY3yMvLE3qPk0pxcm3ZskWoIK+trRUk4OlFEegNAm4vLmsyc++7fWDrzfiBNqa+1Ww8fb41x+31qTCPvTanp67NbK/nfbyPR/x/Xn3qpt4fsB5oYEmcz7333qtVq9XPMgzDDBky5Hoy7Prrr/9UoVD4JLqgZhSBkCJw6tSp4U1NTekWi+VCe3v7BYzxwfXr1+8OadB+dF62s7gYIdjsLwWMmWsKZm867M+O3u8dApQQvwJu5TvnDUFIVoGh5w/GCNDjeYWbX+kd/L0b9dcVf1U57MrHAWONMcmQq1QrknUGTVvOhGGneueRjooUBHiuU+VpeeN2zlOXK6USLpR5E1lyuaFwh1x33flQxhF9Y94udza+dDf2tQ6VGg8xulZ18sN/Q/I0q78x7vZ3p/hsn90suUKeUdpUCQvfZdXjG/z5pvcBKCEe2l1QW9kwpKWuI4vneHtzXZvQJkOG2L8te2FByPr3Htk+V6Nh1e8BwC1SZ+cDZDkiS96JtWmpWqW+c3TatKiXMutvQjyQ+GSdMKvuQkPmbsKxI0NarRswKa5JPYVH3r8VAGGp+0mwc7bEoLN/WwI+R7zfcYa8j3HWXVfsJddqrTOeaz05xsu5O5vNtScQQN0v5q4L6FBJ2a75qxDGT0p7j8aH1Wrt9L7IpkcaIU7W4LE/lSqxVzUHAI1WKGTqOJ06LUarTCOYxGiUllHDkiqNBi39Ys/vhqUGFAGKQKQgIJdBTLKevVGtQOMjJSeaB0VgICBAen6TavDXX39dIKUJ+ZyZmSn09yZE+P/+7//CoUOHBDnz73//+0KFd2dnp1AN/pe//AWWL18u9PgmRDchs4lk+eOPPy5UlJNe4YTEJr3JJ0+eDKRnOYlFYhLCnfxM/icX6RFOCO4PP/xQ6EtOZNaJr8LCQoGIt1gsQi/wyspK2L9/v1AxLvxdjTEQEp+Q7I888gisXLlSqC4neZG4pEqdXCQWvSgCUhHgMZi7nHhvm4X7UuqYgW5Xfq55yIXGTkGJy+vju7psjgaLxdXCY3AhBm9f89SNEgthBjpSgc9v6dKlDwOAKT09faxcLo/Lyckpz8zMbAncEx1BEQg+Ap9++ukkl8ulaW5uPuZwOMwAsGndunVETnzAXWdKZyl9SFeBcc+qgwjB7/NmlfxkwAEQQROihHgPi1G2s/hxhOD/+Vkvr4xHY3PmbK4I57q++vTbEzGCuQwrkyelGSYhxMhThiadSR2WFPX9WsOJY6TG8lo/GeY1fzAzkL7awZsL65FpxvxHlbDoE4zkFzXOwnRxzmOprrZ3FwLvllZ1SD58qkYcUZmW7+wpxcD9MrwsZuJeZfw9B8I09agPQwnx0C1hV5s19tyX1cIXtOZ2y5cOm6sDAH3x6Mq7t4cuKkB5adFPAdAvydNMYhxcB4r9x1DcZ4m6jKsxAjRhyIwDClbllTg+Is0CIaRx/LjdkDn3UPAmQqrD1y0EZ8sIST4R68Zpt2yBxKtDdlCiex6ofvdEaPm8UFJfcyRzwpDb38ZxBQH9nSLIxVdtvQ+wr+fKPcS6IX3m5p4k4iubjo3ocDSlOd22unZ701mGwUd+Pnv9DknYfm301e7/yeU4lsig+y0HwgB1wOAZBbdt6XXVdCQS4iJej63adw0GuI38HmfQpsRqlaksy+gQApyTmViZnRHfGAi21JYiQBGgCPQ3AgYNM9SgZa5VsJDd37nQ+BSBaEeAEMdilfZDDz0kVHUTsjk5ORl0Op0gjf72229DR0cHqFQqmDRpkjDlw4cPC+NIH28ih37+/HnIyMgQKreJpPrq1auFPuBvvPEGLFu2DH7zm9/AT37yE6Fam1SVExtChHevECeEOKkKJ1XphLxua2uDMWPGCEQ5Ibk3btwIzz77rFDtffToUaFHOakyHzJkiNAv/KqrrhIIcSL3Tsh0UjFO4pLHKBke7Ts1rPn7rC58oMWC93PdJRTCmkJkBbM63KqyM00jOqxO4fCz3eFuMNtc9U6X144ZdE4OePvLT864rPpXZM0kcrNZtmzZLRjjaXFxcekGg2F4XFxc68SJE+kBg8hdskGTWVtbm/748eMTOI5z19TUHCTn0ADgd+vWrYvq7xCvtIDlpfNfBcDkgEpPV3l+YUnBoNkE/TRRSoj7Ab6stHgPArixZzO8J79wS9il09c8+85CwHikVq816eO0eSTHEROyjuhpVU4/PZ2CHZZHXuuBLK/lo+uxryNDcmVzb9NASrtMk/uFPO7Og/0pEe5uf2uaz/bFjZLni2RuZdwdW2S66y9LAPWm8pxRZp5SJz+5NdQy8b1dqkgcRwnx0K1K2aEzE10Ot87pcNV1tVrOMhhZVTr3mu+v+H7IpPzLSovuQoBI3x7Jh1MA4GipT/eWHbGxyfqM8TKZMjbDmHM6zZDdFDp0Qu+5Pwlx1Ho4G+r3FAPmFJJm6qdCWpKPgIwClHPXZx/G2Xe/H0gIyfgzCgdk3bWhJ5n4ozV7J3t8brXZ0VZhdXU1Mzz77s/veC1gWf+K0uK3MMAiCfNwAML35M/a8k8Jtpc1iWRCnCT8+B/+nckr5HMA4yStSqmP1SlT1WpFMrkXG6PsGDnUVJVg0PhVcektPnQcRYAiQBEIBQLGGGa4XsVMUshA2oG0UCRBfVIEohwBsWKbTOPll18W+nB7vV6YM2cObN68WajqTkpKgl27dgkzjY2NFaTRCTFN+nTfcccdAsHd0NAgVJQTMprIp3/++edQUFAAXV1dAlHd2toqVIUTkp34++qrrwQynBDVxA/hHR977DGh7zfpJU5syT8iy15WVibEJRXper1ekEQnPcQJ6f7cc899U3FO7hFCnuRM+pOT/Env8awsoaCVkuJRvldDnT6PwWl348/bbNxhrw8coY4XLf4rzjdnkqpwjAH5fJzN6vA0dHTZLyo0Msz+1U/esDda5hLJeT7yyCMZPp/vBzKZTJmRkTGF5Dp16tSDGo3GHcl509wGPgInT54c0dzcnGa322tbWlrOIYQq1q5d61dOPBqRObWzeCGD4B1/ufMAt48qLAlp8ZO/HAbDfUqI+1nlU7vmX81g/Jm/zYAAPZ9XuPlX/uyCef+NJ0uMHsb7CEYgMyYZcpRqRapKq7AUTM45Gsw41Fd/IcAjr/14KmfZO4X3Ng3D2BvCvnYMj2TGWrl++n65blpVfxLBmHfKnE0vzcfe5uFSkUfslXt9B9qbPBAZdqn5RYId9jVpnY2rl2DemhAJ+YQiB8To2tQpyzcgWbI9FP77w+e5UzU5XS2WVI7jrC117V8Inw2B/fvDKxeErEVGL8lwMwJUvNmn8yHEXB+nTRqmVeoz9ar4lvzUSeX9gV2wYkomZMlx1iCuelsmAAAgAElEQVRXiKOv/jIPHPWjJc1Frm+EnO9vxAp9yA5KXC4PQTq9tvRu4H0qv3nKNB14+D0bQG2STJBKxt8PId7laNedbvpsIsacu9XScMzLuWz8F2m/W7FiRcBKKOU7i+4FhIjU+pUOKpCTzRYAaEUAT+X14QNNpBPiZM2LSkrYlLrkOTzmxhO1gPi4mJQYjTJVxjJacj89UV9bMDy5imWZgLH2u6eoAUWAIkARCCECOiWTEqtF49QKNBr5aaUWwjSoa4pAVCJACHFCSJOLkNKkhzchr0l1NenR/ec//1kgoEmfcCKTTnp1z5w5E7KzswWC+Z133hEqx4mUObmIRDmp3r7vvvsEEptcpLp89+7d0N7eLlR3X3PNNZCeni7EI7HJP0KOk+p0UpHe0tIi3COPEXl04pP4IjkQgptUr1977bXQ1NQkVLMTe1IpTojwkSNHQkVFBdx2221Cr3NCspPe4/SiCFwJAQ+HaxxuONFq4Y5jAPp38NdA1TWb48/Wtmc5XB7h8L3T6Wky290NdoebfH6yAYYdq5+ZMSAlk/vr2SLKpqekpOSrVKqktLS06ry8vKr+yofGpQi43W75p59+OhVjjBobGz93uVx2hFDJ2rVro/r7w8ut7Ffbi9J4FpH3gZ6/j8f4z/mztzxAd0foEaCEuASMy0qLfoMA/dSfKc/DjaPmlOzzZxfM+2uf3TTBh7nbEUYoMd04kZWxMYYkfUP2qMzKYMahvsKHAKlodrf/fQrnLJsE2C18mRzWCyntrLrgM2X8XQcRo+0XmRLOVRnvbv3zYsy79FLnLtOO+1iZ8P1v9Y71Wfdnuzu3FQH2KaX5YT1yw63bFLG3Dbg3YEqIS9sBkWTVWNWS2lDVkkNy6mwxf+Fyuq2Yx0eWv3hPQBLPgczp60Ng2wAgJYBxHAB+Pr9wy29XlD6QjjjmAa1KZ4zTmMYwwHCThs38JABfEWcqmZANNiHubNahs2+R3tlGCaBgHH/VLsicJfSXD+8ViKw74sA09V849UbJ/fKk49+z7wvtZUOazDVZLo+jqc3WcBoAVTw/t3enj0+9P38sw+PdACADwFUYmEoAfAxh+IyTMVWjZ26qDdYaRAMhLs71kZUfXc0gPJv8rtUo9foYVYpGJRdeSxQy1j0s3Vg1LD0+qhUjgrWu1A9FgCIQfQgYY5hcjQLlquVoOEIQ/s9o0QcZzZgi0O8IkH7hRD6dEOa5ubmwZ88eyM/PFyrORdJc7DN+abKkml0ulws9xwlB73a7hV7mhEAnvc7JY8SGkuL9vswRlYCPgzqnF1danPxpuxu3RlRy/ZwMkUc/fb4lq7XLbiKpcD7OanF4GjvNjkZMWDEGfaX2yHb88blrJR+e7ucpRU34pUuXTgaAWRqNxmAymcaxLMtNnTr1kFKp7JfvfKMGOJpoyBAoLy8f1tDQkOlyuVobGxvLMMad69ev99e2OGT5hNJxeWnxVgC4eLrvChcCaAWFNy/v5n+2hzIX6vsiApQQl7gTykvnHwXAQg/XK1+4LM8GY1HxFk6i26CYrX7m7TsQwHilWqmLN8VOIHIzpsz4c+nDU4L2hWxQEqVOekQAYS/jbN80jXN8eQ1gj6bf4UJKu1w3ZY8i7o7j/VEx7un611ivZd8cwLxMEhaM0qaKv/sdVjNO6FkqEMBNaxYH0of9cqS6pNhRYEQJ8ShYpG4pdjab486X1Y4lD9nMjq+sXbZGBlDjwyvvXvd1X52gT6iXZDjJ498Ozvm9q+ZuF+TffrX9wacAMbFJurTRcpnKmGLIOjfEmBu170fSCdngVoijhr1joPk/twNg/z3c5bpmyLl/Q7irw8VNGFCumtQyPPIHf5e6gQPBH1TxVTjn/neAVfm6++cwxxy9sHcKh31yi6O13OIyt2CAf62Yuy7iFXWiiRAnmD/0wu4kllXciDDkkt9Jb3GdWpEil7PCATcqoy5151M7igBFIJIR0KmZNK0cDVHKIV3OolSGgYvlqvSiCFAEIgYBUgVOLkJaE/J7586dQvX56NGjBZKcPCaS4WIlu5g8GUsq3LsT59XV1fDhhx8Kku8mk0kYL/YPv3R8xIBAEwk1ApyPw00eDuqdHr7W5sIX3D6whTpoNPrvLo+OMfB2l7vRYnU3Ol0eGwZwYhbtffWJ6f1wuDsa0Qw85xUrVjB1dXVPMwyjTU1NHaVUKhNMJlP96NGjzwTujY6gCPQNga6uLu2RI0euJl6ampqOOp1OC0Jo99q1a0kf8QF1lZfOfwIAv+RvUgxG9+fO3kzaVtIrDAhQQlwiyKd2FV3LYCShyg29ll+4+RGJboNiRt7YEm05DwLglO79xNNHJJebMhJaghKEOgkpAj7Hl8me9pJ5mLcmhjRQL5wj1linSlj8D0aV1dWL4X0YwiNX0+q5nPucn4Mo/w3BKFK/Uqc8u5kQ+K7m1bM515mrpCbAyJPOq5Kf2NRfVfFS8+ytHSXEe4tc+MfZrU7N2ePV43xen8Jld9d2tpnPMeSMB8Osf+yPCy/21AryRchwhPFWBJAemGtcxnIwc+TcLfXiuF9ue+AWYJhpsZr4VJ0qLkfGyLzjh0w/xCJ5WA+LBTaPK1sHQsgGUzIdndk4F2zVEyTNoxe9uSX5lWiEHA2x+Ow7SxDnNPgdItO2oZzFG3hlgqTWBshyLhGq/r4EeCkHxRAPxtF78ZA7DnTPo6r11NBma+1QL+fubLfVl/E87+xwdL74UvEWp998+9kg2ghxEa6HXtg3SiZDM4DH8SqlXBOrUyfHkN7i6KLMPJVR7+eNRcNTBCgCQUVALgONRs7Ey+UoTs5ALMugGBZhDUJICQjLhY439KIIUATCigDmMfAcB4hhgEEMcLwPgOhW8zzIlQpBwJpQ5hjzwLCXeYoSgeuvH/Z5vSCTy4H3Ebl1QqSzF8fyHLByaef3wzp5GixICCAMgDnMg4fH4OJ4sPMAFreHN7s5aHe4cVuQAg1YN5fKo7u9vg6b3dPUZXEI31UjBn8uw6q9Lz01NeI/l0X7Ij344INTEUK3qtXqmOTkZOG70lGjRp1ITk7ujPa50fyjC4HPP/98tNlsjrfb7Q0tLS2VA7U6vPz9+ROAx0LrSz/Xm/mFJUv8GdH7wUOAEuIBYFmxq/jHGMPv/A3hMdw9anbJu/7sgnl//U/eMXk88AAAlhvidUPUMeos4j97VMZxQ1JsmInMYM5s4PvydP5zvNf66Uzpst49YSLzAGL+WxknVFf7+t7YCikcitibd8hjZ1aEc0Wwt17nbHrtXskHBRDjk+tn7ECMxuXpLJ0HwEmaO0IqqyrxnrcZ9ejmcM4vnLEoIR5OtHsfy+PyyiuPV411OzwxXre3ta2ps0zwhuC9R19YdLz3nq88svdkODTyCN0xatbmb53kfrKkSG1UG55ASBaToEsrkMsUhiR9evWwhNFR2aOqXwhxn1UJp/+8BHmtyX7XHLFeSLlhKzZN69c+a6ji1cXgahf+9ujxQqwb0mduxgkTpe0Hd7sGVb65BHx2aQfGCB7G0ftw5pxDAAi7vU7F8dr912DgGbOjvdLq6mxAGO/7xe3rP/aXaiTcj1ZCXMRu+Qt7bgSGuZ78rtepjDq1KlmlkiWR36mMeiTsMJoDRYAiQBGgCFAEKAIUAYoARSC4CHxHHp3jHTaHu6nL6mry+TgPIFSNeW7vmmduqg5uZOqtJwTEXuKJiYlDY2JihqpUKsc111zzhUwmi8riBbra0YdAZWVlZk1NzTCe5z21tbWf8Tzvwxi/t379+pB839mfCJXvKjoAGE3tKQcE6DzyOsfl3vEv2ioijItFCfEAwS7bVbwLYbjNz7A2wL6r8mdvDesb+5ofbsoDnptPcjMmGUYo1Yo0Rsb4hhWkfxkbr7cEOFVqHnIEeORpe/tar/3odAC+N1UDmGH1rYxqWIVcO7mcUee2Xl7anEe883Si1344n3Odz8WcLbFX8RDrlWsn71HEzz8ccmi6BfCY38/3dn1wh2Rym9EIpxsx74iTlOfXJLrCcPsJSfZRakQJ8chfOMxhpuLI2bFOuzvW5/OZ2xo6j5NeWsDDx4++uGhfKGZwurR4Gg+wJcCe4SQVGwb8/YLCLZeVvv7Vjgeuw5i5Sa82pujVxpEIIzwm47pDaoXWHYp5hNJnfxDiyPyVCaq23gfYp/Y3N8yqu9DwuzdgTarZn20o76Oqv0+HroobpMTACRN3QUbhZ1JsiQ366s93gaOhQKq90FZAlXgO0m75oNJpjW23N6Z7fM62NmvjacxzXSddXS9tCXN7mwBy/5ZptBPiZDJERl0mV80Ajs9jGMTE6jUmnUZpkssYQVGAyKgPSzXWpiTF0uqE3m4UOo4iQBGgCFAEKAIUAYoARYAi0M8IeDmePXOhNb26qXMoaecJGHvtLm+zxeZqdjg9ViqP3r8LtGzZshEY40Uki7S0tHEKhcIQFxfXOnHixIuFGPSiCIQQgfr6+oSKiopRJER7e3uZxWJpxRifXr9+/aYQhu0X12U75/8eIfwjv8F5PCd/zpadfu2oQVARoIR4gHCWvV80HPGInFrR9jgUwYf5s0puCdB9n81XP/PuZAT8LOLIaDLkKVUKk0wu8wwrSD+pM8bQ0yZ9Rjh4Dtztb03z2b64MVByGgPjkymHlMnji/aw8rSA15T3VBk8Hdum+9zVBQgk9ucWp91PpHig8ueBrBKjHH5Unfzojv7okx5Inn21pYR4XxEM7XhChp8+em60w+qK83G8vaOp4wTn4z2IZ44+8uLCf4UietmuBTcxmH8HAwjVmgFcNoRgad6sKyuhkA+/v97x4JOkl3h8TEquSq4xxSj1HaPSpn0ZQJyIMO0XQjyA/uFYEVcDBY9uINXQ/QlYQH3EtZnHcc5926Tmi2p3T4S2z2YLWgmBXAiwi1HaW2Tx9ed8aH+bx96AGNj1i9nrwnqwK5CUL7UdCIS4OKfuMupymUxp0KlMGo3CJGMZ4W9qvVbVOSQltj4jOY7KT/Zl09CxFAGKAEWAIkARoAhQBCgCFIEwImB3uJXn69vTGlqtaRyPWRLa6fI0W+3kn6uD/E7l0cO4ID2EWrp06a0AMFWhUKhTU1MnIITktJ94ZKzNQM6itbU19uTJk2N5nmesVmt1W1sbUQx0eTye1zds2DCglI3LSucvQoDf8rueGP6YP7vkOb921CDoCAT2xWLQw0enw7LS4vsRwJ8lZP9yfmHJkxLsgmry2jPvTueBn06cJiTHFciV8kRCig/NTz8VGx9DK8WDinbvnAVa9SxGQbKEamXS/f/oDRF+aaact17nbn3zduxtHh7YLFiP3HDrNkXsbeWBjeu9Nc91qlyNLy/GXFdK7718dyRi9S3q5Ec3IlmypF62wYwdbl+UEA834tLjeT1e2dnjNaMcNqeB53hHR4vlS6/H4wKeqXj0xYWbpXuSblm+a/4CwPh1UpwpfZRg6cAIflwwq+RP/sat2P6DSQjYQpVcE2vQJI6QsfIYo8bUkJM8odLf2Ei63y+E+Ll3bwXL2SmScAiQXJbksxdGqPNUOtRsXwS8T+VveMAkvrNZh86+tQR8DqM/3z3cxz4MZhmCLZjBb+QfKjiCVqwg3SEj+hpIhLgI9OOrPprBAxbUBFQquVavVSVp1fIkhmEERYQYjdKSYYqtz0ozDtg2JhG96WhyFAGKAEWAIkARoAhQBCgCFAEJCHRZnZqquo60xnZrmmju8njbrA53i8XiEvqEU3l0CUCG2WTZsmWLMcbDtFptXFJS0lgSnpLiYV6EQRSupaXFUFZWNorjOJnD4Whsbm7+6uJLAypZu3Zt2LiFcEB+6v35YxkekwIMpZ94B/MLS3qUUw9HvoM1BiXEe7nyFbvm/xVj7L/hPcIP5M/aIoU872Umlx+25tm3bhX7FIikOGIZbsjI1LL4ZINwOo9e/YMAqdB2Na9bLFnSW0iT4WTa0QeUCUs+Cm4lM4/c7Zuv8dk/nwGYk0tFBDGaTpVp6UZGkRW2U1xe+9E0T8emhcC7e1ZnkDoJRmlXGBe8K9dOqJc6JJrtKCEemavndLhU576sLXA73DqeJ5XhXae8Xp8TATr7yMq7/Z8o7MW0ynYVP44w/B4ANAEOl0yGi35/uX3ZfACcp1fHJetV8SMAAZuizzo3JCG3NsDY/WbeL4R4xdqF4GrJkTRp/fCDOHvhB5JsQ2iELOcToGrLEuA9/l+jZdo2lLN4A69MkHwYCVVvmwYdX94UcJX4lefsBoS/AMxsYTl+y8i5WyLyvWAgEuJkSR770/5E7OVuBIA88rtGrdDptIokjUqVyDAgHKpQq+T29ER9/YghiQ0h3LrUNUWAIkARoAhQBCgCFAGKAEWAIhAAAm1dDt2F+o60lk5bsjjM7fG22+yeVovd1cLzmBfk0THa++oz0z8PwDU1DQMC999/v04uly/BGMfrdLqEhIQEQcbaaDS2jB8/vgKh/lWfCwMENESYEKipqUk6c+ZMHsYYuVyu5sbGxgoSmmGYf7/++usHwpRGWMKUlBSxo7ToMCCY6C8gh7mrR8/+xxF/dvR+aBCghHgvcT297XYdJ1ceR4CG+XOBMXNNwexNYZfnfO3pt2fyCIQKM2OSIVepVgh/qKQNN51Ozkxs8pc3vR8KBHjkalo9l3OfGy/Zexhkyr3WPTmezvfvAOyRTJAxysxT6uQntwaXoO8Zld7KzH/XK8PLYibuVcbfM6DefHtCjxLikp9xYTM0t1v01acb8r1un4rzctaO1q5TPi/nxhjOfVwjf2fLlmIumMngFSuY05PKf40BngUAyQdgvs4hYDKcjHu+pEjBaOJ+ABhMcZqEIVqVIYs8nm4Y8VW6cXhjMOcXKl/hJ8QxgrI1S5CnM1PSnBDrAcT6JNmG0gjzCDCnBMCM3zCMwgFZd23A+uxWv7ZfGyCPRQWVf10MXktQlUK6xe/AAAcQ4LcdnGv7VXO3O6TmFkq7gUqIi5g9/NInw2QcNxkjPJI8plbJ9TqtMlGrViYwDBIqxpVymSstSV8/IjOhnmWZiK/qD+V+oL4pAhQBigBFgCJAEaAIUAQoAv2FQFObxVDT2JXWZnYkijm43d52m8PTara5WzHmOYQYKwD+zGhOOPzLX47y9FeuNG7PCDzwwAMmhmHuAQBdTEyMMSEhIR8hJNNoNLYRI0acSUxMNFMMKQJ9QaC8vHxYQ0OD8L2W3W5vaGlpEdQiEUKfrF27dk9ffEfiWOnFs/BU/qySlyJxDoMlJ0qI92Gly0rvmoWAKfXvApd5WdXksTP/JrkSyr9PaRavPvP2zRjgWmIdlxSbrVIrM8jPCWlxF4aMTLsgzQu1ChYCPuv+bHfntiLAPn/SGV+HDB9xG7CMO2K9CsNtW+X6W08HCx9/fjBvl7uaXl7Ae1v8HkTpyReSm86qk5/cjBh1/5NI/iYdJfedza/M5V1nJ/hLl1ENP6o2Pbbdn91Av99c15FUf6Yhj/Ta9nq8HZ0t5jKO4zkEuPLhFxa9G+wTuUe2z9VoWPVrAEA+8PgnLL+9ADYE+Om8wi3rerMuz+9cksxwih8AArlRa8rSKHVDiJ/EmLSa7KQx53vjM5xjwk2IM+42La7cuAR89oRwzjOssZDMCVnz3sSxIwOTxG79PBvV/7voIvEe0osHDNWAoIRluQ0jZ/4jbO9zl85qoBPi4nwf+9O+dOzFkwHQaPKYWqWI0akViWqNIkHsMS6Tsd60eH19dmZ8vUop84Z0B1DnFAGKAEWAIkARoAhQBCgCFAGKgIBAXbM5vrqxK81sc4otrLDL5Wu1uzxtZquzFWOMgUHtCDOHX3nq+s8obNGBACHFEUILEEJxSqVSk5iYmCuXy/Uk+7S0tOrc3NwLwf5uKjqQoVn2BYHGxkZjVVVVlsPh0BE/XV1d5zs7O2u+9vnxunXr9vXFfySOrSgtfhoDrPSbG4KS/Fkl8/3aUYOQIkAJ8T7CW76z6FlA6I/+3aDN+YWbF/i3C77Fq8++ex3GPJEZBV1cTEaMXpMt/GzUtmTlp1fKFXJKCgYf9st45JGz8YX5vKdBqIKScjHK4UfVyY/uCFcVdqAV2IwsvlaV8uzGcBLLvPOkydX61iKMXcIba6AXYnRt6uSHNyJ5mjXQsdT+yghQQlz67rhwuj6rvaFTIIVdDndjZ6tZ6J8DGL58dNWirdI9SbM89s/vGRRKxSYEcGsv5KbNgNBD+bM2b5IW7fJWv97xQB6PmfkMYhiDJiFTo9BlAkKMXhXfMjJl4mkWsRFb9RluQhys1UZUtfk+4NzCB9EBeSHWCyk3bMWmaQETzah290Ro/+JWwJwijNiQ6vG9gJjXnYn6/VddtS5sZOxgIcTFtXzohd1JLKOYhACuIo8pFTJ1jFaRoFWr4uUyxkAeQwhwQqy2JSVR35Juim0P4z6goSgCFAGKAEWAIkARoAhQBCgCgwIBi92trmvqSmrptCc6XJ4YMmmexx6nx9fmcLrbLFaX0I6TB2gEBg6/+uSM44MCmAE2yaVLl8YihOZhjIXvqJKSkrK1Wq1QTKdQKNypqam12dnZ9ZQYH2ALH4LptLa2xtbU1KR3dnYKChIcx9na29vP2u12sd3qrnXr1oVdQTkEU/2Wy4pdxTMxhvclxCnn1XjyqBlbbBJsqUkIEaCEeBDALS8tfhMAFvt1heHn+bNLfuPXLgQGq5/dNAFh7nbiWhOjTtDH60YiALlCJXOmZ6dUxpliO0MQlrrshgBnP5rmantnEYBXkAD1dyFW36JOfnQjkiWHUVmAR86ml+bx7hqhf4z/i/Uojd8rkemuP+ffNngWno5/TPRaPy0E4AOsdGU9csOt2xSxt5UHLxvqiSBACXH/+4D0C68ur8+xWy6eqnbYXOfM7RahlzaP4eBjqxbt9u8lMIuy0qJ8BFACgAoCGylYtyGA+/MKS4JS0b9i+9IJCEB4H4pVx6fHqPQZCLFKlUxjTYkdWmOKHSJZPrsXc+n1kHAT4shyLhGq/k56cUtuYdHryfXXwD4Q4iTlfiLFRbRsRFodMH7ZaYrbE2pyfLAR4iLIz609Euuw2ydjTKrGMcswjCw2RhWvUSniVUo2HhBiia1cxnoSYjWtqUmxLab4GCrr11/PaRqXIkARoAhQBCgCFAGKAEUg6hFwuT3y2iZzYlOnNclq8wiHUcnFcbzV7vS2253udofTc7G4BPHViMeHX3nmZvr9WtSvPMDSpUtnA8DVZCoajcYQFxc3VKFQCHuAZVlfYmJik8lkaqVS6gNgsYM4BafTqWhsbExobW1NslqtXx9gR7zFYqlua2urJqEwxp0IoR3r1q0LK3cQxGle0dWJ0nnpcpAdIqIK/uL5ODx1zNwtB/3Z0fuhR4AS4kHAeN++6TKTM4mccPErFwyA7ssv3LwxCGEDdrH22U3ZPuDuBAwxcrlMbUiIzZEp2DjiKD41rnpoblpVwE7pAMkIeNrevN5rPzpD0gDE+OT6GTsUhttPSLIPohHnqox3t/55MeZdkqoTGcXQk+oU0ks8nFegxP3F3BjViCNq0/Kd4cx0sMSihHjPK91U05bceKF1OO/jZBhjl6XDWumwXTxRjYHZtXzlwqCfkizbteAmhHnyfpMa6D7EAHUswILcwpIDgY7tyX7FroeGMj5uHgakj1HqEjTK2FSFTCUcENAq9J0psVk1CbrUiDqgRQnxYO6Ai74wYnwo+bqtOPn6it5659u+yEINH85juIvVCv10EQK2hGHx73NnbgnJ31CDlRAX1/PJF/+j9nLuyZiByQhAOFCo1SgMMRqFUaWQG2Uy9pv1VynlDpNB05KapG+Ni9WG8TBhP+0+GpYiQBGgCFAEKAIUAYoARYAiEAQELtR3JLV02BK79wYHjDmnx9fhcnnbLXZ3h8/HXewHjphKHvjPXn1qxtkghKYuIgiBBx98sAAhdAsACMSmTqdLiI2NTZPL5QJ3QC65XO6JiYkx63Q6q1ardWg0GpdSqfSybOSq/kUQxFGbCs/zyOfzsU6nU2m329V2u11rtVr1drv9G+6A53mfw+Fo6Pj/7d0JfF1lmfjx5znnLrlJupeyKfvSJEVE2RxUQAs0KWU1SVlkXAFHwQVHnHGQovMZV8Q/jI64jIygNDcKldKkhSrgxqqINEnLXtm7L0lu7nLO8/+cdLGUwj13SXKT/s7nk0/R+7zb9z3JTe5z3vddt+4Fz9vy88LMHtmwYcNd7e3tW35+jKErOAKzZ3HzfWL6nnzDUpGL65qSP8oXx+vDI0BCvEzOyxY1v91RDRIa+bfw9OWU+tOTS8vUdEHVXPeZn06MutEzVfXAoODEqeMPTNRUDW6LUlUd37zPgdOeYbV4QaShgs1PRQZe/tZFfm7t4LYz+a6R2Ip8xz6lV/3g1Fyq5135+hm8rk7NusRen7xpuLcgz6y//ajcpt/NNvEHV4mFudSpXl+158U/c2IHbtuuJUwxYkIIkBDfNVJfb3/ihSdfPah3fd/glkGZgcyq9Ws2Pel7flbM2Rhx9I5LvjW37E9JdnW2XK4mXwse7g0xfa8JMdPlov65DU3tQ/Kk95XJiyfUVNnZpnpAzI1X1VRN2LsqUrOX67qD50KPj09ZPbl22uo9xu+71tWoV2j/yx0/7AnxVfcfZi/d8wE1L1rusVRSfTbl7UtkvznBk7QFXRv6147bkHpl8upNL71FvYHEQamVB03ObZimYqHfCwpqMFxwVsSWOBH3kumnzn8pXJFwUbt7QnybUnMy6e7x/JTjXHGPNrHBh2giMTdWm4hNro7HJ1XF3Mnq6PbvmXE18Y3TJtWsfuteE1dVV8XG3B/f4e4eohBAAAEEEEAAAQQQ2LXAy6s2TXppzaZpQRLc8/zItqhs1tuUSufW9aUG1venstt3YPIdWSa+8+D3rzhxcJc7rrEpMG/ePOeFF144SVXfraqDu3JWVVWNGz9+/LSqqqoprusW/FktTUUAACAASURBVBnT2JRiVFsFLJ1Or+3r61uzYcOGV3fYWv9Z3/d/9+Mf/3hIFg5Ugn53R+t8Ect7HriaXF83O/npSugzfdgiQEK8jHfC8s6WC32Tm0NUudrz9cQjTm8remVUiDbeNOS/r/jFKap2QhCUqIlPGjex9mB36yqbidPGv/TWg/d6LpbgA8RSnbeV99JPT06v+uE/h1x1bZHa93TGp3zg4XK1X2g9udSyPdOr/+8isRBb9qqbjU2cdVt0/KkFnwVbaL+2exa4in3HdpzYPisSe/9r23Cdy17sGEdbORLir5+xF558Zb9VL6w5MHhqUExyvZv6n968offlLe++Ts84y9550bcvKusqxkceuThavXrDdWJycfDwbhH30QOuZx84fE77i0WULajINQsvmSNi7xx8H4rWTKyOjd+jKlY1NdhGfVtFtfHx6yZU7bF2QvXUjfFIIhOPJoY9sTXsCfFX/zhdXr7vHCEhLlkv62azqVhfdlNifd/qKb2Z9ZMzufT2Y0eyXnr9QLp3tTOwNnWk2//uqZKr27aKuKCbsXzBvSL29bqHGr6m8+b55aiWhPjrFT/1rfsONMcPjoFo2DbfiapYbXUiMqk6Hp8YjbqTVGX7kSqTxyXWTplYvXaPybUbJo5L9JdjXqgDAQQQQAABBBBAAIHRJJD1fHfVus0T1m1ITVy1rndaOpur2tb/nOf3DaSzG1IDufV9qfR6z/O3PJiuutJ1ZFkqUdv1w0uO5vfo0TThJfb1gx/8YE0ikTjWzN6pqtt35YrH49VVVVXjY7FYbTQaTUQikeDzm6jjOAUeaVliByk+rAK25fJ8389ks9mBXC7XNzAwsLm/v39D8MIOnXkiWBX+ox/96Ilh7eAwN9bT2XqtmX0uX7Mq8tu6puT788Xx+vAKkBAvs3d3R8s3ROQL+ao1k8diGn3voU0/35Qvdqhe//4XkoeLn2s0scGtUCZNGX9AVW3VAcF/O476U/eZtHLfQ/f6u6POjj/Yhqo7Y7re7Ka7pmc2LA6V4FCnalN82sX/58YPHtxOeWQuX/tf/K+LLLd68H7Id0Vq3n5ffOqH780XV47Xg9X2qVeua7Xsq4cUV5/jR2qPXRqfch7ndhQHuMtSJMT/wbLq+TV7vvLC2v2zqezgk7OZdPaVjas3PZvzvHTwv010yae+fX7Z778nO5r3yKi2qclJRTzwZqJ2R3og+6Gjzl4wbDsoXH3Xp/Zx0gPvEXHqApuqaPW4qljNlKpI9aSIG52w882mpuY6kUzEjWYcdcqScMz3bTAl9dLe+/Y99Q4NsRvFqsR+y16uOeiZfHW+2euFtFdKOyNbVv2Xaw7666rEW1/YVT88PxfN+dmYZ972lQrb4sy8dMZLr09n+tZtHti01sQ8NesVV3/ftKf8pebV9c3myCfFNDj/rJiHQkqlCX5nWtDvpS48es7Ckj80IiH+5tNx2beX1ptGGkQsSJAPXjXV8fGJeGRiIh6bEIs6E7edNx68Fou46Qm1VRsmjqvaSIK81Fud8ggggAACCCCAAAKVKpD1cu6qdX0T1m3om7ihNz1hc1/6NX9fB0nwTMbb0JdKb0yls+uzWS87OBa1Vea4yySS7frep2aurdTx0a/hE7jkkkvqfd8PPrM5RFW3P6A+fD2gpUoWMLMXHcdZEYlEur73ve+N+Z8ZXR0tV6jIt/PNiaqsEnGOq2uc/1y+WF4fXgES4kPg3d3REpxR3BSi6o76puTsEHFDFnL11cnYXpszp/qOHh00Eo3HaiZMqjkgGo8Obu8bibnpKXtNfGGfg/d8gcR48dOQXjv/+Fzv/aeFqUEjU/5eve9/3DTSK5jTa285Idf78MwwfXZi+zyR2PvKW8PElhqzpV9/fp+IX/zTh068t2rqebe6iaPKurVtqWMbzeVJiIu8+vy6aWteWveWgb6BwTN0cjl/U++G3pWpvoHBXwjN5OlcTu/6zP87/9Vyz3VXR3O9iiRFdHtSqIA2gsTyT/qnTfzk0Uf/cMsfwcN8zbvzEwc55r/bxA4KmlZRtzpePS7qVo+PurFa14lUR5xItWzdsms4u7dHZs3Ug1J/r3NC/Mx5Pr730y9U7bvLJG/YPu+RWTfl4IHn6tTCHwcRtu5KifPF8Z9J7NezOjZ1Tb4++b4/4Fk2lcul+zJeZnPGG9iUzg6kgnKOStZ8+8PjAxv+0N7S/prt9R9ZOKc64SQuUsc+KKbBTgTbdx7I12aZXr+730udVWpSnIR4uNm47Pon47nM8zMiKg0mOvhzJLi2rByPTqiKuhNisch4x3G2r4QJXidBHs6XKAQQQAABBBBAAIHKFsiXAFcRy2Rzm9JZf2N/OrOxvz+9yfNs8O9/E92krt+ljnbdcPnJJf09W9lK9K5UgUsvvXRfz/P2UdVpZoNHWY0L/sYys9c9zF5qW5SvHAHf981xnGCRT7+qblDVNb7vv5JKpZ6/+eaby7rzZeWM+vU96e5snStmofIf6uqcutPa7qzk8eyufSMhPgQz/7c7z58UcXL3icgR+apXkR/VNSWDrW1H9PreZ28+RB3nfaayT9CR6tqqyTXjq/eLRCODq8fdiJudtOfEF/d8y5SXq2pig6scucILhE0WBjU6VYf8JbHnZQvD1z40kdmNvzkss3HRB8Js26uRSS8m9r7yJnUSuaHpzZZavdSj+wysufU88dPbt+sptj0nOu2Zqr0+M1+dmhFJABbb70otF/Yer5T7u1yOvvn6ynNr9l736oZ90v2ZwfvSfD/Vt3ng7//YHl37XdXfXvrN8x4pV7s71tPVOff9jvm/MJFpRdSfVpNrpj9c/41ybfFcRB+2F5l3+6UHqJM7VF091ExfM56IG4m4GomrOo6jjuPLsCwQl4Ot95Dp/qZZjkjeP/Ce05r7HncmPFqKwVRLTznGX/eBiFjeJ6/T4qz7ozv1l30SKXklcil9LndZFTUz3/c8L5u1TFbsH5OtYjkT50kTe3Jjan3PdS3tg8nxN7uCowQSqze9V8y/VEXeJyKDZ1AP8RWsFP9x3UP1l5byvUVCvPBZ+sx190zMidvg+94MR2TvbTVEI5F4IhEZn4jHxsUjzvho1B234+rxIG7HBPnE8YnecdVVqap4hN8TCp8GSiCAAAIIIIAAAggMocCGzanq3v5MYv2mvgm7WgEeNO151p/JZjeng3PBB7Kb+lOZzf/okpMV87ucqNN1/adPfHIIu0rVCCCAwKgX6F7U8l5RCfJ9eS8Vvbyuqe2GvIEEjIgACfEhYu9afF6DmnefmEzJ14SZXNMwOzkvX9xwvP79z91yvO/oidvOZKyuTUytGZ94y7bEeNCHCVNqX52058RXp+w1cQS39B4OjfK1MfDqd8/0Bp59e5gaI7XvWhKfMveBMLFDGeMN9OwxsOp/PxTmHHF1xq1J7P2pmzSy15A9FWZ+XzT18nXnh93GPYSNRWuOvic29YO/DxFLSB6B3S0hvnld77jVL63fc+O6zXv5OX8wUep7fn9fb+rF3g1928/fdkzurxqXue/D8z48MBQ3UU9H88Umeq2IFPOQyEZRvbS+sW3+UPSt1Dr/q+PDe/h+5FDPl4PVkXEmMk5s+LfnqnMGptdr+hxHLO/228/40SV/tpqSfn7v7eT2OF57PxQRGdxy/82ujMmGP1jtTWstsjFf7Kh8XcVTkc1i0quOvSI570nv0f2enFfi+dwrFjbv67lOs6jfLKbBe3Ne6yL9smr2xbrZ7d8psryQEC9Wbku5z1z3u70znnewoxIcAbP/jtvoV8Wj1fG4O64qFquNRd3aaMSpVdXXfZ9HIk42EY/2J2LRVHVVNFWbiPXXVsdS48bFU1E38pqdCUrrLaURQAABBBBAAAEEEPiHQF9/Nr6pN1Xdm0on+lKZ6v50LjGQySUG0luOZ9v5CrZBz2ZzvengK+NtTg1kN28/DzwIVl2l6q9UR1e+vPfqnvaWFn6X5YZDAAEE8gh033X+oZLLBUfFDi4kzXN9o74p+cV8Qbw+cgIkxIfQvqej9VQTWxKqCbMv1M9u/1ao2CEOSl6djK3ty73bTP/JdEuiJ1GbmFhdE98nVhXbvmIvGo8MjJtUu3rStAlrJk4dNzY/jC+Tdf+LX/2Q5dYEH8S+6aXieNHx77sjOmnO3/LFDvXrlnulJvXyf3/I/M1T87U1HOeep9f89KRc319PzNeXgl7X6EB8cssvIrXHPl9QOYJfJ7A7JMT7Nqeq17+ycerGtZv3GOhPj9uGkMt6G/p7+1/u25TavhW6mv41lxn44+U3fGT1UNwuNm+es/yY7itN5eqitoI2edZcm9swq/2hoejfUNU57555EdmwoTaiG8dlneiw/A5zaqTvtEmS/X/BW2G+cfWK+5VFuXE/yRf3Zq+/w+094BDNzdcdVra+UbyJrHvej7Te79c+UUqblVZW486AZPzeeXN+OCwr31csOXd6zoucp+KfJjKYIC/b9uom+ozr+jOnn9b+bDHOJMSLUXvjMv9y7X1vdTV7gJkb/E72mgR5sIK8Kh6piccjNTHXqYlE3Zqo6wRHNbhvVGM8GhmIxyKpmupof3U8mopFI9mIq17Ecb1I1Nn+b9RVLxqJeK7rDM/WFuVlozYEEEAAAQQQQACBMghkPd/NZnNuzjM3k81Gcjl/8L9zOc/1fHNT6UxVfyqX6E9nq9OZbCL4/96oWc/zB3Ke9WWy2f5MxuvLZL3eVDrbZ2bBTlWDl4msdhz3OXW8lVUD0ZXfvPLdO6wQL8OAqAIBBBAY4wJPdlzwlqxkg/xefb6hmsktDbOTH8wXx+sjKzAsHyaP7BBHtvWezuYPmelPw/RCxS6ra2r/7zCxwxFz48U3VmfGjzveMTlW1AbPXIxGIlXVExJ7xhPxPd3gQ8KtV3DWeM2E6nXjJ9ZsGD95/Aa2VX/tDIVNiIu62djEWbdFx5+6fDjm+M3aKCQhLhrrr5r2kZvcqrohSf7lNv/u4PT6XzeL5cqWpNg2dnUnvly192d+5riThmQF70jP43C1PxYT4tlMNrJxzeYJmzf0T+zd2Dc5k8rWbP/D0vzswEBm1cDm9CsDqfT2PypN5NF4TB/4+H+V/5zw7W1vSYZfZyqf2HG1Y+i5NnlIHae1rnH+c6HL7MaB3Z3NZ4vpLeFWEetn65vavlsKV4EJ0H5Ru7C+sf32Utqk7D8EgodNuo/vOlp9/ZiInC4iew0ea1/8FXwgdXV9U/KrxVRR4P1wX31T8qRi2tldy1z89bv3i8ei+5vZ6xLkW3/vjcfjbiIejSQiETcRdTX4t8pxNKGqeY9R2NnVUfUdVz1XHW/wX8fxVIPPKrkQQAABBBBAAAEExpKA75njmbme50d83x9MeBc6vuDcb88PEt/+QC7nD2RzXir4ymS9/lQmlxLfXvOwZZAAF5GVqrmV1dnEcyTACxUnHgEEEPiHwCMLz5ta7XpBMvwd+VxU5Ld1Tcn354vj9ZEXKOUDvpHv/SjpQXdH85dE9D9DdVftY/WN7SWtLgvVTgFByeaku2r/gaPFd9+hjuy5rWhVIjYhUZOYGk1EprqO+5qVc7GqSCpeHd9cXVu1OVGb6KseX9WfqK7abROOJMQLuOF2Ch1MzL/yvYvM2xTufGSNpJ3IlBf87KsHh23VrTr0kao9P7UobDxxrxcY7QnxTCoT69+cqu7vTdX096VrB3rT49KpLWeCb7vMJJsZyKxNp9Jr+jan1mx/QZ1e87xHs372z5/97oc3DOX9EZyFXL1qww9E5MNFJOmCpMuCfi914dFzFg7LytuhtBiuuoc7IR4kZHuO6bpXVN8TYoymYpdX0sN0Ifo8qkKC7dVzrnOxivyziO1XxPddsDbjb+l09sSjzl5Q8M8HEuLDe7tc/vW797NYdH9f/L3FbIo6kcni+6/bRt11HTca1apoJBqLuk7cjTgx13FirkrMcd2oq05UVaKOI5E3W2E+vKOjNQQQQAABBBBAAIFKEAgS3b5vOc+3nJllfd/Per5kPN8f/MrlvEzOs3Qmk01nc356V302sU2iutZRd41Z+u8aya684fKmTZUwPvqAAAIIjHaBx5Z8sCbipZeoyAkhxrIi5sbfe8hpN68KEUvICAuQEB+mCejubPmemPxLmObUcS6omzX/F2Fihzvm+5/9+UG+K0eo6AzZ4TzVWFWkNp6omlQVj02MxNwJsotVM46jfrCSPBKJpt2Yk3Ejbi7iOjlx1HdUx/TqmAmxm9/v6ktvDTNfKe/YB1O5k3vCxA5ljOr6xPjorbNc3TwhXzsm8YFNmQ90evaWMm+dbzou+qt3RZ2nD8vXh22vZ7zpXX3ee5dNiM4/1dFNk0KV00i2L/veP6a9Y1gxGwrs9UHjou3/FHWeyTtPWf+gJzZnm/9UZDMlFfPNVHxz/FzwdLYfyWZysVzOj+Wyufi2c8B3bEBVLZvNbsoO5DakU+n1qf70a5JZKvaE58njl1134eMldSxk4UcWzqmucRM/NJHzi0jKZVXkW9Mfqr9KSzx/OWR3x0zYcCfEA7juzpY2MWkJg2imNzXMbgsekOAaYoGuRXOPU/GvF5VjCvwe3GTqnNPQOP83hXaRhHihYuWP/8x190xUiUxOqzdFfJsivkxRtSkqOjlfa2aqblRdVxzXccRxHHVUB7+CdeEqTr4aeB0BBBBAAAEEEEBg1AqYmPi++KK+mfm+b76JecG53sF/5xuXiaTEZK04uuXLd9dmtXfd+g2b1rZf05LJV57XEUAAAQQKF9iyUKV7iajMDFF6s4lzYkPT/EdDxBJSAQIkxIdxEro7mxeI6ZlhmlRfz607ve22MLEjETNvnjl79t5cLxo53Mw/zERfs5V1kCCvisdr3VikNhKJ1DhRp9rR18aMRL9Hqs199/rNYeNqntk7TPvrNzasfHXNP414YrYqvqb6rft0vN110q9bGbXzOLK5cf0rXzz9sVyutqy/kE8Yt3yPvfa4/3DVXKitpTKZib0rXzrjMc+L5yaMf3LKXlP/UBe2bDY3ru/vLzU9ns2O3+XTt2HmbneOCXuPb+476OUXX3l/xZ13HKz+9nK5VM7z+ryM35sZSPemB7Kbdjx/K5hfFX3KzFnR6/Ytv/KbHx2287eCZHi1mwi27T6rwERc0O1eFbuirqn9h7vzPVrs2EciId61qGWebjkfPsRlDyYSNScdePJNu+0uLCGQyhYS/GG0/Njur5rIvxZ4ZMGV9U3JbxbaERLihYoNX/y8efOczbUnTs5FolPM86aY403yPImrozHHnJjv+DHxJa6qMTOLBf+/FLFV5vCNiJYQQAABBBBAAAEEhlJAVTNmljGxjCNu2tQyvm8ZR/2MSCRton2OpNepK2tjWX/tt//1tL6h7A91I4AAAgi8XqCro+UOFZkTysax0+tntbPrbCisyggiIT6M87BsWXPM+bssEdFQ5zuaaFNDU1vnMHax6KZu+HzywIjkDvR8/wB1NFgJ/bp7y3EcJzh30Y1EYo6rMcd1Io46rqi4qkGeqejmK77gfm/505FTJj99ZJiO9vbv+dyTT536uzCxQxkzcfzze+y/3x/e7zi5WL52MpnadcufOu0uL1ddtoR4VXxj9SEHLT0lGu3Pu0I96J/vO7kXXzrm92vWHfb8YH/V9KD97zl+wvgXD83X/22vb9q8z1NPP/e++8XG9o4FYT0KiTv4gN++a3wI602b9n1y0Hi4L5PgkNYgv+2L73ueLznzvayX9dNe1kvnfC+3qy45Kq96g2dwuc96qVXPXH7D5cP+wEQpK8NVZJWvzvnFrEwd7imq1PZGIiHes6jlXFO5WURecxzJGxitdtSdOb3x1r9VquFY7NfW43CuEZFQD2yJyo/rG5MfL9SChHihYpUdP2/ePZGX9h4Xq+7fHDP14lkvGou4zhj+Dbiy54PeIYAAAggggAACQyXgp1O5jBvNTPSi6VRiU+aGy5uCz8vG9O6YQ2VJvQgggMBwCRSyY6OI/nN9U9vPhqtvtFMeAT6AKY9j6Fqevrt5Qjqri0Xk+BCFMqpyRl1jckmI2IoJCVbM7LHp8H0d8/f2Xd3TfN1DnGBrSaupmE4Oc0cOO+zxd+7zlmdm6y4eFNi5K5lMfM1jj55wU2/fuBF9ErSQPvf11T770IPvL9sbgKrpO9/5+3PGjV8/I8xUBX9RbFi/xyN/ffSfXvNE1vjajeOOOOr+i2LR9NRQ9Zjmnn/+4DuffqrhsTDxxPxD4Kij/jhn4qQ178hnsmH91L88+ugJC/PFDffrKpo2kXVitlpEV0Uc5+W+nPPS565rSQ13X3Zsb3CbnmO7gzPDP1bwynCTZ31Xz54xq437uYRJHImE+Iol5073Pfc+E5kWouumZp+vm93+nRCxozok+B0qlXMOc0xOMJFjVPwjRfQtIvKr+qbkR4dzcI/eftbEeDx6n4i+LWS799U3JUM9ELljfSTEQ+oShgACCCCAAAIIIIAAAggggAACCBQp0N3Z+jMx+2CY4qp6aV1j241hYompLAES4iMwH8sWNe/lOrrYTEKtGBaRs+ubkgtGoKtlbfL6y66P19buNX5gIDtOXbfat1zCcaKxnGWiEXHH9CmKhxz22Dv23ve5axy16nyovmn/yy8ecPVTTxz5l3yxQ/n68ScsuSoeT4X68L538/j2Pz/8viBpV5bryCP/dPrEKasuE5FImApzucizPV3H/uu6tdPW7xxf1/DQSXtMe+kLqvKabf3fqF7fd1Y//cTb/vWllw7YstKcK5TAMcfffUV1dV9TvuD+/pqOhx845dp8cUPxuh8cIm7BCeLBtmQ6YK7T72f93uqJEzdeMm9O/1C0WUqdW5Ph3xORi0UKPGnW5CF1nNa6xvkjfvxCKQaVUHYkEuLP3vOhqlSq714RPS6MgYn8sTpRPXMkt03v7mydK2Y/EpG0iL2iqs+byWNm8py5er+lnVeOOPPWV8OMJ4jZknCOXSZi7xbR6SISPNj0Bu+hI7NtfGFb2wsJ8bCTTxwCCCCAAAIIIIAAAggggAACCCAwTAI9HS3tJvKBcM3pZ+ub2r4bLpaoShMgIT5CM7L8juYD/cjgSvHDQnVB9bz6xrb5oWIJqjiB4CEIR/VeETk8TOfU5Pq62clPh4kdipgVC5v39dzB/h4Sov6MmH2sfnZ7sL1vydeyxa1HOr51iMg+ISvrNbULGhrb79hV/Nak4s9FZG7I+kRVFldVVZ89ksmlsH2tlLjuzpYfiQ2uYn7zq8htg/NVOxZf7+5ouVJEvlrgOcVmIndl0pm5R529YMNYdBnuMY1EQjwYY1dHy7dV5IqQ4+1VlQ+M1I4yW3/OBjs/5HsoJtjQY5OY/c1cOathVvu6NxrfioXnTfXcXPBQQEM+AxN5QRw7uWFW+1P5Ysv5emH3BgnxctpTFwIIIIAAAggggAACCCCAAAIIIFCKwD33nBTZs3/aAlGZHaYeM/n3htnJr4WJJaYyBUiIj+C8dHU016sMJsWDM7fzXo7pR6bPbvtp3kACKlKgu6N5oYieHrJzT7menXT4nPYXQ8aXNay7s/VfxOz6MGejljMREZyVXO0mgt0QTgk5oCC58uO6h+ov1Xnz/Dcqs3xJ84Ge5yxVsYNC1psVkavqm5LfCBm/24eREC/vLdDV0fwBFQ1+3tcWUHPw/bCg30tdePSchRW34r2AcVRUaGFJz/I9JdrVOff9av5tIjI+DIiK3DH9ofqz3+xnYZh6iolZ3tFygi8SJMQnhSqvkqxvTLbmiy3gfbOsD2bl69e21wu7N0iIh3UlDgEEEEAAAQQQQAABBBBAAAEEEBhKgeW/PmOcF61aoCLvC9nOV+ubkl8OGUtYhQqQEB/hiele3PoO8S04IzzUGcei+sn6xrbvj3C3ab4IgZ6O5otNNJg7N0RxM9GvNjS1XR0itqwhW7ep/Y2I5D0PemvDHXUP1c8pRxKm8BWx1uV6clqYBwe6OlsvUbMbClht+7KveuaMxraHywo8RisjIV6+iV3e2Xy4Z7pURYKzkcNepiK/6PNSF5MMD0sWLq6wpGf5EuLBednprNwjokeF66m86W4ZIesoOKyIXTgGRPXDYXa96e5o+YKIhH0wqWzvRWEReha1nGsqwe4oibxlQj4EsHM9nCGeV5YABBBAAAEEEEAAAQQQQAABBBBAILTAY7edPS1aFQ0W5b0rTCET+XZDU/Jfw8QSU9kCJMQrYH62rqwKkuI1YbpjIp9vaEqOyBm8YfpHzK4FuhY3HyK+3hM2yRWsvHbVZk5vbF8xnKbdHc1fEtFrQibuPVG9vBwPaXQtbj7W8XWhiUwLOd5+M/lww+xkMkx8kLRZfmz37SZyRpj4IMZU7knlUqeTYMwvRkI8v1GYiCJ2Sdh6q5IMD+NbTMxIJcSDvnZ3tFwlIsHP47C/rz3uZd1TCjmruxiTHct0dTafoabBsRRhdzMIvQNKT2fzu8x0UciV5+sdkTnTm5J/LHVMYcsXcoa4iVzb0JT8fNi6t8WREC9UjHgEEEAAAQQQQAABBBBAAAEEEEBg1wLdi87ZXzR6u4iFW4Bi8r362clP4Tk2BMJ+wDo2RlvBo1ixeO57PN8PnkqZHKqbJlfVz07+Z6hYgipGoKej5RYTuSBsh4b7LOsiktKhExtvNuatScClYZ/K2lrX/9Y9VP/xQlamF7HydsRW6oe9RyoljoR4eWaiwAdStjV6d7+XOosHN8ozBzvX0rOo9XRTmx/yobUr65uS3yxXT4o47iHUMRLl6t+Khc37eq4sCXPO97Y21eT6utnJT4fpQ6Gr5Idz2/jgfavGTdxrIseEGEvRW7oXcpa6mP2+7uGGkwp5XwzRd0IQQAABBBBAAAEEEEAAAQQQQACBUS8QHGEs5vxK1aaHGYyJ3NDQlLw8TCwxo0OAhHgFzdOyztZjXLNgBeu+obql8r36Rp5OCWVVIUFdi+Yep+oH1UviXgAAIABJREFUq92mhOxSVsSuqXuo4WtD/QF3EYmNsiWLuzpbr1Wzz4ZdBWmmyyO+PzPMVuk7O/csav6cqX69gK3TN6poS11T210h54wwBIoSKOKBlGAfg9DHBhTVKQpJ1+LzGtT37g11tInKj+sbkx8vJ1uhPx9FZFjeN7Zulf4DEflY2J/dIvKKODq7flbbX8IaFbIKW0QGRPSS+qa2n4Wtv9i47o7Wi0TsRhGpyldHsOOLOHZyw6z2p/LF7ur17o6W4P47MUTZHi/rnjycOwSE6BMhCCCAAAIIIIAAAggggAACCCCAwIgKdC9umSm+3Brq870tPf1mfVPyyhHtNI2XXYCEeNlJS6uw+87WGebYAhU5OGRNCxKJ6vMOPPmmgZDxhI2wQOiVtP/o55AnN3o65x5g5t1ZyCo/E33Gdf2Z009rf7YU0iK22y1oq/Sd+/bsPR+qGhjov91MZhXQ72HfhriAvhE6BgSK2dJfRDjnfhjmvqCEuNhv6pvaZ5azW0WsEg+aH9L3jcH79Zju60zlEwU8XBRs/F7wAwNFPEg25N8Xhe42oiI/r2tKXljsfRE2Ia4iqxzXO/Hw0361vNi2KIcAAggggAACCCCAAAIIIIAAAgiMJYGezpZ/NpObwo7JTK5pmJ2cFzaeuNEjQEK8Aufq8Y7Wg12zBaIyI1T3VB7yTM8/oqnt6VDxBI2oQKEfpG/trC8it/R7qU+Ue1vkYFWqejpfVA4sACZrqpc1NLYFq+OKvopYlR60Nb/uofoLSlkxH+zG4Jj9WkT2Dtn5Yd2GOGSfCBtDAoWdUz048LJ8D44hwiEbyool5073Pfc+E5kWopGyHCOxcztdna2XqNkNBSWfRYbkfeORRy6OVq/a8D0R+aiIOCFMBkOCVdKu2szpje0rwpYZLDdvntNzbHdwRvncAsq97Ig0D8V54kW8b/WqygfqGpNLCuj/a0K7O5qXiuj7Q5QfENUP1ze2BVv8cyGAAAIIIIAAAggggAACCCCAAAK7tUBPZ8u/mcl/FYDwxfqm5DcKiCd0FAmQEK/QyVp+19x9vJwfrBQPczZlMIoXXcc57/BZ839foUOiWzsIFJnckGBVtjp2Sf2sZHDedklXkNSoWb3h383kCyJSXUhl5TjbvJjtdsu1Kj0Ya3dHS7DlyVcLSDD1mtiHG5raf1mIFbEI5BMIdi3oT/UvVZET8sVue304z0oO26exGvf4r8/b041694hIXYgxDsnDM0XubLG1u/qkOf6FDbPaHwrR/zcN6eqYe5Sa/wPRwd9NCvkdMqtmX6yb3f6dYvqwvKPlBF9koYhMKqB8r5j9R93DDTeU8gDVju0V9wCZ/SaRqDm9lJ18CttZhmMUCrhHCEUAAQQQQAABBBBAAAEEEEAAgTEq0N3Z8t9i8smwwzOVTzc0Jq8PG0/c6BMo5MPM0Te6Ud7jlXeeP6nPyS0QkfeGHorqeawMCq01YoHFJIN36KwvJo+IK1+qe6D+t4V+0D+YCF+14XIT+ZyI7FMoQinnd78msbCopUVVflpAMr6sZ8M+snBOdSKSuFNNTg5rUK6xh22PuN1DoLuzda6YBd8Lec8iHn0i+tn6prbvjr5+/6PHQTI6leq7V0SPCzmOrJj+LJ1Jf/6osxds2LlMsOLc89wzPNe59YjT5j8fsk4JVibnHGepqk0PW2bH9w1VuctUv1TI+d3bygcP6fmefV3MWkQkXmj75XiIqrCk8PYeBg8oPG2il9c/VLek0PfLMox/o4q21DW13VWo2U7vl/NU5eoC6vizifPxhqb5j+5c5um7myekc84FJrqioXH+bwqok1AEEEAAAQQQQAABBBBAAAEEEECg4gUGP8sb6P+FmJwdtrMqcnFdU/JHYeOJG50CJMQrfN7+lGxOTBynvxSTprBdVdUr6hrbilqFFbYN4koXCBKy1W4ieODhlBJqW2civ3VUfhyL2AMHn9K+cVd1Pb5k7lsjntfoi56zdRVqbZFtblTVj9Q1tt1WZPnBYkWeiVvyVuk79zlY7ef4ujDkVsjbipe9H6VYUnZ0C2x9OCZY+Rr6Z/zoGvHoT4gH3t0dzQtF9PQC7bMi8ncReWZLOdtHRPcTkXEissnUOafQhGRPZ+s5Zva/IjKhwL5sCzcR/buJ/VIc59epbN+fd3UMR3Bfrjiu61Dz9RxTmyuiwer4aHFtlmfFchFble/c3cH3SxFr87OR3x9x5q2vvtF4gvfnGq2q8x3nDBU7R0TqC9kefmu9QTL+xvqmZHDOeklXT0fzxSb6fRFxC6goaH9NcPuKSEbUasT0MBGZHIzFRK5taEp+voD6CEUAAQQQQAABBBBAAAEEEEAAAQQqWqBnUeth5tjNYnJs6I6aXVQ/u/3m0PEEjloBEuKjZOoKXRllJj9tmJ38yCgZ3m7bzTJ8wL+zXVpENu/wfwYJjPEFbm37RvNRli3Dg0TL8mO7bzeRM8JOfLFnz4apv6uj9RoVu6oAI85uDgNLTCiBrkVzj1P1F4nIlFAFRl3Q2EiIdy1qKXSFbr6Z8lTsX+qa2n+YL3Dn17s6mj+gosGOAsU+2LRzlf0iEnxtu8r5vvGyr3rmjMa2hwsd567iyzz2IGG8SUSCBxe2XcHvxcF7ZpHJ/9f0+u5+L3XWrh44KNSip7P5XWYa/JwoZMv4PM3YnfVN7XMK7QvxCCCAAAIIIIAAAggggAACCCCAQCUKbF1I8hMRmRiyf2vE7Pz62e13h4wnbJQLkBAfRRPY1dF8jYp+OWyXTeRhz+yjb5vd/njYMsQNv0BP59wDzLw7RbRh+FsP3WKvqlxc15i8NXSJNwjsWdT8OVP9egEJhyFNQG9dqR+cyf6uAsb2ku9o04xZbY8VUIZQBF4n0NXR8m0VuWLs0oyNhHh3Z/PZYnpLAUc85J3SUlbo9nS2nGcmQTK9XEnxvP0tNEBFVvnqnF/oKvh87XR3tFwpIl8t4D0kX5VD8Hp5VsVv61iB59iHHI89Go/KyW+0s0zISghDAAEEEEAAAQQQQAABBBBAAAEERlygp6P1yyZ2TfiO2N9M5LyGpvZgZz2u3USAhPgom+it22beWEC3U2ry0brZpScyC2iT0AIFnuxo3iMr+suCzosvsI0SwteoyEfqmpLBts4lXcs6W49xzH4tInuHrUhF7pj+UP3ZxZ79Gqad5R0tJ/giwfgKWX1XttV/YfpIzNgTKOJs6lGIMDYS4o/eftbEeDwWnLf8jvJNQmkrdHs6WuaYSLB9+tTy9ak8NQ3u6iEyd3pT8o/lqfEftWw5ZqDr30Q0OFO7HCu5y9pFM10u6p9b7j+oujpbr1Wzzxawm8mbjiuYI3Hs5IZZ7U+VFYDKEEAAAQQQQAABBBBAAAEEEEAAgWESWP7rM8b5sfhPxLQ5fJPWGY/KeSwSCC82ViJJiI/CmexZ1Hq6qP3CtpxDGupSkf+qa0p+KVQwQSMisHWl8ndF5EMV9CH/n03sonJ8sF/MmelDuVX6zpNcRLIh2Gb3qvqm5DdG5Iah0VEvsGLJudN9z72vwDPsR9m4x0ZCPEDv7mi9SMSCB9KqyjMJpa/Q7eporlfRn4nIO8vTpzLUYvKQOk5rXeP858pQ2y6rGDx645iuz5hqsFK8eqjaKbBeM5V7Y2athza1ry6wbN7w5UuaD/Q8Z6mKHZQ3OFxAUefYh6uaKAQQQAABBBBAAAEEEEAAAQQQQGBoBYIj5nxf/ldVp4duyewn9bPbPxY6nsAxJUBCfJROZ1fH3KNU/GD76sPDDiFYaet47kcPn3PrmrBliBt+ga6O1kYV+7GI7DP8rW9vMW2iP0pNm/C5o4/+4Y7nqxbdpe6O5i+JaLBtiRuykqyafbFudvt3QsaXFFbMCtDBLYEdm9Mwq/2hkhqn8G4pMBTbcFce5NhJiG9Zmdz9AxEJfmku/fcnk2d9z06acUb730uZt0ceuTiaeHXjV1QHVw/HS6mrxLJlf9/I15+ejuYTTZz/E7H988UO8eu9KvatvmmTvlau98xd9bfMZ6hnxOxj9bPbbx5iG6pHAAEEEEAAAQQQQAABBBBAAAEEyiqw7M7mix1HC9lJWUz0Kw1NbcGOg1y7qUDpH+jupnCVMOzgTEkn4t2qKieH7Y+KPmOeXVY/J9kRtgxxwy8QJGdjsfiVqvapYT4j1jeV+8ScKxqa5j9arpEXsyW5qiyuqqo++8CTbxooVz/y1dPV2XyGmv68QPP7+73UzKPnLOzPVz+vI7CjQE9H86dM9PqyJFcrlnbsJMQD4q07XQRniZ9Vhnlbr2qz6xrb7y/H9HUtPq/BMe/bZnKqiDjlqDNkHb6IPGjifLKc7xsh25bB98t4/Bsq9kERSYQtV6Y4X0w6nahz8fRT579UpjrftJquzpbL1eRr5VgZbybXNMxOzhuOftMGAggggAACCCCAAAIIIIAAAgggUKpAMtnszqh1bhCxTxRSl5le2jC7raAEeiH1Ezs6BEiIj455etNe9nS03mAymDgNfanq1+sa2/4tdAECR0RgcNVyLHaFqHxcRPYcwk5kRWypOM5/1M9q+0s52ylm5bWIvOQ72jRjVttj5exLmLq6O1r+R0QuKSDZZaZ6XUNj2xVh6icGgW0C3R2tnxGx68a2yNhKiAdzVcYV2UOyQjdIjKvv/aeInDbECeLgfeN3Zu6XGmbPf3Ck7+Pld83dx8/5QXK3RUQmDHF/UiKyxBz3Pxpm3do1xG29rvqy7SSjkqxvTLYOd/9pDwEEEEAAAQQQQAABBBBAAAEEEChUYNmdLSc7jgbJ8IYCyj7nOPKR6bOS9xRQhtAxKkBCfIxMbFdn6yVqFmzlGv5S+5Ooc1m5E6DhO0BkWIHB81KP7XqPL/opFXmfiEwOW/ZN4tIi0mUmP0r5qZ8N1QrnIhLMw7pV+s4+wc4LbtS7W0SOKMC419QuaGhsv6OAMoTu5gIkxEf3DbDl6BLvWyL6XhGJFjOaoVyhG6xmTziJi9SxD4ppcMZ4ObZTT4vYiuDc8ljUfnzwKe0bixn3UJbZ8sDChrNF5SMqcpyITCxTe2lR+7OZ8/2U13/7UL1nhu1r8LBZVTz2FRO5qPgHAOzBRKLmpOHciSXs+IhDAAEEEEAAAQQQQAABBBBAAAEEtgl0dbZcrSaF7XJndmdU5SOHNrWvRhKBQICE+Bi6D5Z1tJzgiPykkHPFtwx/7K3gG0PTusuhbNku329StXeJWoOaHmJbkh3jd/F9HWzl3S9ir4rIs2r6JxG7c/rDDV06b16w1S0XAggggECRAk/f3Twhk5VWX/RUFTlSRKZsTVDuuG15VkQ2ich6EVse/Bz21VmcmjZ+2VCeOb1tSMFDVSuO6zrUTE7xRU/SwTO39YCtSfJxuxj66943hrO/RU7FG79fRnPvUdETROwIET1063bjwbh39ZDA9rGb6HJH7F5VufvwBxuerMT3zMEHAFZveq+a3ypiR22d153HZlvvv2BsT4jIo8GxJLGIPVCJDzWUc/6pCwEEEEAAAQQQQAABBBBAAAEERq9AV0dzvYjesHWRYOiBqMrX6hqT/x66AIG7hQAJ8TE2zY8kmyckavQnqnJuIUNTtducnFx++Jz2FwspRywCCCCAAAIIIIAAAggggAACCCCAAAIIIIAAAggggAAC5RLo6Wy9xMRuECtoZ8YBNfto3ez2X5SrH9QzdgRIiI+duXzNSHo6W662QreQEFljop9paGr7+RhlYVgIIIAAAggggAACCCCAAAIIIIAAAggggAACCCCAAAIVKPCXX8/dJxG1b5nY+YV1zx7x1P/oEY2/+lth5YjeXQRIiI/hme5Z1HKuOXKj2OD2reEvs/ac+V982+m/eiZ8ISIRQAABBBBAAAEEEEAAAQQQQAABBBBAAAEEEEAAAQQQKFygu6P5EyL69a1Hw4auwMxuqm9q/4iqBMfGcSGwSwES4mP8xljxm+Z9vYwG20qcXdBQTTKiemV9U9t3CypHMAIIIIAAAggggAACCCCAAAIIIIAAAggggAACCCCAAAIhBFYsbj0y59s3VOS0EOE7hvSbyGUNTcn/LbAc4buhAAnx3WTSuxe1fFZUvlPocFX1Xt/XLzbMnv9goWWJRwABBBBAAAEEEEAAAQQQQAABBBBAAAEEEEAAAQQQQGBXAj0drV82sWsK1VGVxb7aZQ2z2p8qtCzxu6cACfHdaN577mx+pzl6g4i8q9Bhm8rXGhqT/15oOeIRQAABBBBAAAEEEEAAAQQQQAABBBBAAAEEEEAAAQQQ2CbQvaj5FNHB7dHfUaiKqvx7XWPya4WWI373FiAhvhvOf3dHS/BD5soiht6tqlfVNbbdVkRZiiCAAAIIIIAAAggggAACCCCAAAIIIIAAAggggAACCOymAo8tOXtazItdZWKfKpTARP5qapfNaGz/Q6FliUeAhPhueg9039k8Wx3nehM7qFACFVnoqX51RmPbw4WWJR4BBBBAAAEEEEAAAQQQQAABBBBAAAEEEEAAAQQQQGD3EujuaPmCqFwlJrWFjlxNrq+bnfx0oeWIR2CbAAnx3fheWP7rM8b50cQ3ROwTRTGYfN/LuV854sxbXy2qPIUQQAABBBBAAAEEEEAAAQQQQAABBBBAAAEEEEAAAQTGrEB3Z+tcM/uyitQVMcgVjqNXTp/V9usiylIEge0CJMS5GaSns+U035dvqMqRhXKYWL+KfqW+KfmNQssSjwACCCCAAAIIIIAAAggggAACCCCAAAIIIIAAAgggMPYElnW0nOCKXGUipxU5um/WNyWLOf63yOYoNpYFSIiP5dktcGw9nS3zzOTqAosNhpvpcsexr9Q1Jm8tpjxlEEAAAQQQQAABBBBAAAEEEEAAAQQQQAABBBBAAAEERrfA40vmvtXN+V8WlY8VNRK136vnfrHu9Pl/Kqo8hRDYhQAJcW6L1wh0L2x9h7j2dRE5pRgaE/mDilxb35RcUEx5yiCAAAIIIIAAAggggAACCCCAAAIIIIAAAggggAACCIwuge7F5+ytfuRzJnKFiBSTf8ypyBfrmpLXjq6R09vRIFDMDTkaxkUfSxToXtTySXHk62JSW2RVvzPT7zTM5lyHIv0ohgACCCCAAAIIIIAAAggggAACCCCAAAIIIIAAAghUtMAzS8/bcyCdu0JErxAVp6jOmt0Wc+XKQ2a1P1VUeQohkEeAhDi3yBsKPNlxwVuykr1GRD5SAtN9wYrxuqbkwhLqoCgCCCCAAAIIIIAAAggggAACCCCAAAIIIIAAAggggECFCDy25OxpcS/6OX/LivBIkd16wnz5asPpyVuKLE8xBEIJkBAPxbR7B3Utnvse9QbPe5hZvITd65lde8TsX95ZfB2URAABBBBAAAEEEEAAAQQQQAABBBBAAAEEEEAAAQQQGCmBFfecNzXX71+hakEiPFpkPwbU5Ct1s5NfK7I8xRAoSICEeEFcu3dwV0frBSp2lYgcXoLEH8yXG3napwRBiiKAAAIIIIAAAggggAACCCCAAAIIIIAAAggggAACwyjQ1dFcL6KXqsglIhIrvmn9H3GyX62fddvLxddBSQQKEyAhXpgX0SLS09n6RfMtWDGeKBrE5FlR+UF/1G48+pT2jUXXQ0EEEEAAAQQQQAABBBBAAAEEEEAAAQQQQAABBBBAAIEhEehe1HyKql5iIueW1IDKIlftK4fPan+opHoojEARAiTEi0CjiMiyRc17OSpfFtFPlOiRNpMbozH9wWGntPWUWBfFEUAAAQQQQAABBBBAAAEEEEAAAQQQQAABBBBAAAEEShTo6Wz5ZzO5VESOL7Gqx03sKw1N7b8ssR6KI1C0AAnxoukoGAgsW9x6pOP5V4jqB0sVUZFfmiM31s9KLi21LsojgAACCCCAAAIIIIAAAggggAACCCCAAAIIIIAAAgiEF3hqydnT0l70Y1u3Rd8vfMnXR6rKCjH7Tl1T+w9LqYeyCJRDgIR4ORSpQ7o6zj1Kzf2cqFxYOod2qcotOUd/fsRp858vvT5qQAABBBBAAAEEEEAAAQQQQAABBBBAAAEEEEAAAQQQ2JVAz6LW020wv2OtpQvpk6pybV1j242l10UNCJRHgIR4eRypZatA9+LWd5gvV6jY+WVCWaAmt9TNTv6qTPVRDQIIIIAAAggggAACCCCAAAIIIIAAAggggAACCCCwWwss72w+3Pf1QnXkAjM5sFQME3laxa6tb2r/n1LrojwC5RYgIV5uUeobFOhZ0vxO8/UKMTmvLCQqL4nJLV7W+/kRZ/7qb2Wpk0oQQAABBBBAAAEEEEAAAQQQQAABBBBAAAEEEEAAgd1EwEy0Z0nzheIHq8H11HIMW0WfMZVr6xvbvl+O+qgDgaEQICE+FKrUuV1gWWfrMa7ZJ0zkw2VkuV9EFqjpgrrZbU+UsV6qQgABBBBAAAEEEEAAAQQQQAABBBBAAAEEEEAAAQTGlMDyxa1nmslZZna2iEwox+DM5DHXlR9Mn5X8QTnqow4EhlKAhPhQ6lL3doEnOy54S1Yyl4roJSIytXw09qBvssD3/QVvm/Or5eWrl5oQQAABBBBAAAEEEEAAAQQQQAABBBBAAAEEEEAAgdEnMLgSfHHzWWJ6lgRJcNVxZRxFh6nd2NDYfkcZ66QqBIZUgIT4kPJS+c4CNm+e03Ns1yWqeomZHFlOIRN5OFg5LmILGprau8tZN3UhgAACCCCAAAIIIIAAAggggAACCCCAAAIIIIAAApUqYMlmd3mNnmWOnCUiZ4lJbVn7avJjjdgP6k5r/3NZ66UyBIZBgIT4MCDTxK4Fuha1nqnqXyKijeU2MpEeR2Spqi3tzQ0sPXrOwv5yt0F9CCCAAAIIIIAAAggggAACCCCAAAIIIIAAAggggMBICfQsaj7CHJ0pJjNFBr9iZe7LK2Zyo7q5G+tn3fZymeumOgSGTYCE+LBR09AbCfTc2fxOc/UCMblQRPYYGin7jaqzVH1dOn32/EeGpg1qRQABBBBAAAEEEEAAAQQQQAABBBBAAAEEEEAAAQSGRqBn6UVTLJOaKbo9CX7A0LQkd4voLfVNbT8bovqpFoFhFSAhPqzcNJZPoLuzda74dqGozM4XW8LrL4vqUjH/fhP/gYamXz1aQl0URQABBBBAAAEEEEAAAQQQQAABBBBAAAEEEEAAAQTKLvDYkrOnRfzI8SJ6vCN6opn9U9kb2V6hrRSRW3Kef8vb5vxq+dC1Q80IDL8ACfHhN6fFEAJ/u/PcgyIR9wLxB1eNHxaiSCkhm0XkgcEvlQc0lX2w7pzb15ZSIWURQAABBBBAAAEEEEAAAQQQQAABBBBAAAEEEEAAgUIEli1qfrsGyW9HjxOR481seiHli4pVSZpnP284vf2OospTCIFRIEBCfBRM0u7exZ7OltNMgi3V7WwRqR0eD+sScx4Q8R93HXdZ1ve6Zsxuf2V42qYVBBBAAAEEEEAAAQQQQAABBBBAAAEEEEAAAQQQGKsCyWSzW59wZriO3+A7OkPN3hmsAheR8cMyZpOHVCUZj7m3HDTz1leHpU0aQWAEBUiIjyA+TRcu0N3RcpaqnCUiZ5nJhMJrKKnEKybWpeIsE0eWqfldmkkvm37mHcEKcy4EEEAAAQQQQAABBBBAAAEEEEAAAQQQQAABBBBA4DUCXYubD1FfZ4hog4jNUJEGE5khIsOdowt2yl2QVVtwZGP7CqYJgd1JYLi/2XYnW8Y6xALLO5vPMNOzTAYT5JOGuLk3q/5VMVkpYitNdfBfx5znRPyVOiH93PR3kzAfwbmhaQQQQAABBBBAAAEEEEAAAQQQQAABBBBAAAEEhkxg2R3N+6nj7i+uv7+a7q9i+5vIASKy/9av+JA1nq9isz8FSfCYK7cfMqv9qXzhvI7AWBUgIT5WZ3Y3G1fPotbTg8S4iZ2iKvtV2PDXmtlqUV3riARnkw9++SbrHLW14uhaLyfr1KzPHMnEYk46nZWMuJqRAc3Ujk+l1/Z6mc21mzMnn3xvrsLGRncQQAABBBBAAAEEEEAAAQQQQAABBBBAAAEEEBg1AmaiT3U2xrxsNNbr1MRrfYtZTGLiWywrfjxqEhNXYubJZInIZPGdKWI2RdSmiDiTB/81m2KmUxyVfU3EraTBq8hvRXWRG3UXHDbzF89UUt/oCwIjJUBCfKTkaXfIBJYtbD1SXZspJjNFbaaKRoasMSpGAAEEEEAAAQQQQAABBBBAAAEEEEAAAQQQQAABBEZIQFWXi8lSdWTpRI0t3eu0m/tGqCs0i0DFCpAQr9ipoWPlEHjkkYujiVUbZ4r5M1Vlpoi+rRz1UgcCCCCAAAIIIIAAAggggAACCCCAAAIIIIAAAgggMAICm0RtqZizVCLu0vpTf/HkCPSBJhEYVQIkxEfVdNHZUgW6F52/vzjeu8TkeBH/eBE9rtQ6KY8AAggggAACCCCAAAIIIIAAAggggAACCCCAAAIIDIWAib0gog+IyAMm8sCMpuQfh6Id6kRgLAuQEB/Ls8vY8go82dEYz0nt8SZ6vIgcbyLHq8heeQsSgAACCCCAAAIIIIAAAggggAACCCCAAAIIIIAAAgiUW0DlIRUZTICrYw9MP6392XI3QX0I7G4CJMR3txlnvHkF/rqo9bCY+keJaIOIzBCzGaJ6aN6CBCCAAAIIIIAAAggggAACCCCAAAIIIIAAAggggAACIQTMbIOqLhORZSbW5Yg8XpWoefDAk28aCFGcEAQQKECAhHgBWITuvgKPLJxTnZCqGa7jNHiOzFDzZ2xNmO+7+6owcgQQQAABBBBAAAEEEEAAAQQQQAABBBBAAAEEEHhTAZVeMXtS1FkmZsvEty5Rb1n97NtWIocAAsMjQEJ8eJxpZYwKLFvWHHNXOgeY+PuL6+wvvn+AmO4vju5vZgeoyFvH6NAZFgIIIIAAAggggAACCCCAAAIIIIAAAggggAACCIhsUtHnfLGVEnz5utLYLi3gAAAHM0lEQVR17DlVZ6XrZFYectrtq0BCAIGRFSAhPrL+tD7GBSzZ7D6RkL0s4k/Jee4UNyKTxbcpYjrFV5kiZlMcRyebyWQViYtKzPdt8F9HNBb8ayZxMYlp8N8i7hgnY3gIIIAAAggggAACCCCAAAIIIIAAAggggAACCAy1QEZEMqKSFpOMiGUG/1VND/7/W742q8pa82WdqKwV07Ui/jpxdK35ztq4661Ni6xrmNW+bqg7S/0IIFCaAAnx0vwojQACCCCAAAIIIIAAAggggAACCCCAAAIIIIAAAggggAACCCBQoQIkxCt0YugWAggggAACCCCAAAIIIIAAAggggAACCCCAAAIIIIAAAggggEBpAiTES/OjNAIIIIAAAggggAACCCCAAAIIIIAAAggggAACCCCAAAIIIIBAhQqQEK/QiaFbCCCAAAIIIIAAAggggAACCCCAAAIIIIAAAggggAACCCCAAAKlCZAQL82P0ggggAACCCCAAAIIIIAAAggggAACCCCAAAIIIIAAAggggAACFSpAQrxCJ4ZuIYAAAggggAACCCCAAAIIIIAAAggggAACCCCAAAIIIIAAAgiUJkBCvDQ/SiOAAAIIIIAAAggggAACCCCAAAIIIIAAAggggAACCCCAAAIIVKgACfEKnRi6hQACCCCAAAIIIIAAAggggAACCCCAAAIIIIAAAggggAACCCBQmgAJ8dL8KI0AAggggAACCCCAAAIIIIAAAggggAACCCCAAAIIIIAAAgggUKECJMQrdGLoFgIIIIAAAggggAACCCCAAAIIIIAAAggggAACCCCAAAIIIIBAaQIkxEvzozQCCCCAAAIIIIAAAggggAACCCCAAAIIIIAAAggggAACCCCAQIUKkBCv0ImhWwgggAACCCCAAAIIIIAAAggggAACCCCAAAIIIIAAAggggAACpQmQEC/Nj9IIIIAAAggggAACCCCAAAIIIIAAAggggAACCCCAAAIIIIAAAhUqQEK8QieGbiGAAAIIIIAAAggggAACCCCAAAIIIIAAAggggAACCCCAAAIIlCZAQrw0P0ojgAACCCCAAAIIIIAAAggggAACCCCAAAIIIIAAAggggAACCFSoAAnxCp0YuoUAAggggAACCCCAAAIIIIAAAggggAACCCCAAAIIIIAAAgggUJoACfHS/CiNAAIIIIAAAggggAACCCCAAAIIIIAAAggggAACCCCAAAIIIFChAiTEK3Ri6BYCCCCAAAIIIIAAAggggAACCCCAAAIIIIAAAggggAACCCCAQGkCJMRL86M0AggggAACCCCAAAIIIIAAAggggAACCCCAAAIIIIAAAggggECFCpAQr9CJoVsIIIAAAggggAACCCCAAAIIIIAAAggggAACCCCAAAIIIIAAAqUJkBAvzY/SCCCAAAIIIIAAAggggAACCCCAAAIIIIAAAggggAACCCCAAAIVKkBCvEInhm4hgAACCCCAAAIIIIAAAggggAACCCCAAAIIIIAAAggggAACCJQmQEK8ND9KI4AAAggggAACCCCAAAIIIIAAAggggAACCCCAAAIIIIAAAghUqAAJ8QqdGLqFAAIIIIAAAggggAACCCCAAAIIIIAAAggggAACCCCAAAIIIFCaAAnx0vwojQACCCCAAAIIIIAAAggggAACCCCAAAIIIIAAAggggAACCCBQoQIkxCt0YugWAggggAACCCCAAAIIIIAAAggggAACCCCAAAIIIIAAAggggEBpAiTES/OjNAIIIIAAAggggAACCCCAAAIIIIAAAggggAACCCCAAAIIIIBAhQqQEK/QiaFbCCCAAAIIIIAAAggggAACCCCAAAIIIIAAAggggAACCCCAAAKlCZAQL82P0ggggAACCCCAAAIIIIAAAggggAACCCCAAAIIIIAAAggggAACFSpAQrxCJ4ZuIYAAAggggAACCCCAAAIIIIAAAggggAACCCCAAAIIIIAAAgiUJkBCvDQ/SiOAAAIIIIAAAggggAACCCCAAAIIIIAAAggggAACCCCAAAIIVKgACfEKnRi6hQACCCCAAAIIIIAAAggggAACCCCAAAIIIIAAAggggAACCCBQmgAJ8dL8KI0AAggggAACCCCAAAIIIIAAAggggAACCCCAAAIIIIAAAgggUKECJMQrdGLoFgIIIIAAAggggAACCCCAAAIIIIAAAggggAACCCCAAAIIIIBAaQIkxEvzozQCCCCAAAIIIIAAAggggAACCCCAAAIIIIAAAggggAACCCCAQIUKkBCv0ImhWwgggAACCCCAAAIIIIAAAggggAACCCCAAAIIIIAAAggggAACpQmQEC/Nj9IIIIAAAggggAACCCCAAAIIIIAAAggggAACCCCAAAIIIIAAAhUqQEK8QieGbiGAAAIIIIAAAggggAACCCCAAAIIIIAAAggggAACCCCAAAIIlCbw/wGu4K6murzZMgAAAABJRU5ErkJggg=="/>
          <p:cNvSpPr>
            <a:spLocks noChangeAspect="1" noChangeArrowheads="1"/>
          </p:cNvSpPr>
          <p:nvPr/>
        </p:nvSpPr>
        <p:spPr bwMode="auto">
          <a:xfrm>
            <a:off x="307975" y="-1401763"/>
            <a:ext cx="47339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6" y="1414800"/>
            <a:ext cx="788770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456</Words>
  <Application>Microsoft Office PowerPoint</Application>
  <PresentationFormat>Экран (4:3)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Calibri</vt:lpstr>
      <vt:lpstr>Custom Theme</vt:lpstr>
      <vt:lpstr> Status of the STS Project</vt:lpstr>
      <vt:lpstr>Status of STS Components                        </vt:lpstr>
      <vt:lpstr>Sensors</vt:lpstr>
      <vt:lpstr>Low mass cables</vt:lpstr>
      <vt:lpstr>ASIC                        </vt:lpstr>
      <vt:lpstr>Chip Specifications</vt:lpstr>
      <vt:lpstr>Block diagram of prototype</vt:lpstr>
      <vt:lpstr>Typical signal chronograms </vt:lpstr>
      <vt:lpstr>Analog front-end</vt:lpstr>
      <vt:lpstr>Mixed-signal part</vt:lpstr>
      <vt:lpstr>Peak Detector</vt:lpstr>
      <vt:lpstr>ADC Driver</vt:lpstr>
      <vt:lpstr>ADC structure and simulation results</vt:lpstr>
      <vt:lpstr>Digital part</vt:lpstr>
      <vt:lpstr>Outcomes and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Concentrator ASIC development Approach. Specifications. Plans</dc:title>
  <dc:creator>ДИМА</dc:creator>
  <cp:lastModifiedBy>Michael Merkin</cp:lastModifiedBy>
  <cp:revision>67</cp:revision>
  <cp:lastPrinted>2023-05-17T16:55:04Z</cp:lastPrinted>
  <dcterms:modified xsi:type="dcterms:W3CDTF">2023-05-17T16:55:21Z</dcterms:modified>
</cp:coreProperties>
</file>